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2F355-9402-44B8-B8CC-F8659952D074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35500-A1F4-441A-89F4-8CC883FA7AA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01753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Leonid </a:t>
            </a:r>
            <a:r>
              <a:rPr lang="en-US" dirty="0" err="1" smtClean="0"/>
              <a:t>Afremov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35500-A1F4-441A-89F4-8CC883FA7AA5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97123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Wheatfield with Crows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smtClean="0"/>
              <a:t>Vincent van Gogh, 1890</a:t>
            </a:r>
            <a:r>
              <a:rPr lang="en-US" dirty="0" smtClean="0"/>
              <a:t> </a:t>
            </a: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35500-A1F4-441A-89F4-8CC883FA7AA5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95053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35500-A1F4-441A-89F4-8CC883FA7AA5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505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40335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991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3491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63095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483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0051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7806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0713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133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3901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73875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9DC-31C2-47B1-A845-4FE9CDBDCED1}" type="datetimeFigureOut">
              <a:rPr lang="bg-BG" smtClean="0"/>
              <a:t>21.3.2017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91FB9-9666-4EC1-9BAE-D2FFEB828B0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2047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Перспектива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5919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-media-cache-ak0.pinimg.com/originals/78/77/8d/78778d985b8cb68164c7dcb10cec7bc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01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764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www.картини.bg/image/cache/product/leonardo-da-vinci/leonardo%20da%20vinci%20-%20last%20supper-900x9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3" name="AutoShape 4" descr="http://www.картини.bg/image/cache/product/leonardo-da-vinci/leonardo%20da%20vinci%20-%20last%20supper-900x90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606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newhdwallpapers.in/wp-content/uploads/2013/06/Love-Couple-on-Rainy-Night-Road-Paint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" y="404664"/>
            <a:ext cx="9389481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78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323167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pic>
        <p:nvPicPr>
          <p:cNvPr id="3074" name="Picture 2" descr="https://lh5.ggpht.com/UVozZ02psjzYoQTVdRmZdyMVCfPqPxKmcHbzAeMP2cqgCxVfG4bOTwP-irwmKjtbW30yN7hvXs7Bn2_3OoBXh4l9lYoFCDA-EG-qa23L8-E=s6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58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4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c/c8/Orthodox_Bulgarian_icon_of_St._George_fighting_the_drag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0"/>
            <a:ext cx="49685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622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770" y="0"/>
            <a:ext cx="59584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1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dl.bg/image-6456-0-0-p--pikaso-men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8486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629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10</Words>
  <Application>Microsoft Office PowerPoint</Application>
  <PresentationFormat>On-screen Show (4:3)</PresentationFormat>
  <Paragraphs>7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Перспектива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Перспектива</dc:title>
  <dc:creator>Windows User</dc:creator>
  <cp:lastModifiedBy>Windows User</cp:lastModifiedBy>
  <cp:revision>9</cp:revision>
  <dcterms:created xsi:type="dcterms:W3CDTF">2017-03-21T12:11:14Z</dcterms:created>
  <dcterms:modified xsi:type="dcterms:W3CDTF">2017-03-21T13:22:22Z</dcterms:modified>
</cp:coreProperties>
</file>