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4EFE5D-BE60-4BDD-B8A3-7F11E21AD506}" type="datetimeFigureOut">
              <a:rPr lang="en-US" smtClean="0"/>
              <a:pPr/>
              <a:t>10/19/2017</a:t>
            </a:fld>
            <a:endParaRPr lang="en-GB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0FF17F-67C9-49C6-82EE-C062394FB562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+mn-lt"/>
              </a:rPr>
              <a:t>How do you say those </a:t>
            </a:r>
            <a:r>
              <a:rPr lang="en-GB" sz="2400" b="1" dirty="0" smtClean="0">
                <a:latin typeface="+mn-lt"/>
              </a:rPr>
              <a:t>numbers and symbols?</a:t>
            </a:r>
            <a:endParaRPr lang="en-GB" sz="24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64360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 The </a:t>
            </a:r>
            <a:r>
              <a:rPr lang="en-GB" sz="2000" dirty="0"/>
              <a:t>company's most profitable year since </a:t>
            </a:r>
            <a:r>
              <a:rPr lang="en-GB" sz="2000" dirty="0" smtClean="0"/>
              <a:t>1994 was 2006.</a:t>
            </a:r>
            <a:endParaRPr lang="en-GB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The </a:t>
            </a:r>
            <a:r>
              <a:rPr lang="en-GB" sz="2000" dirty="0"/>
              <a:t>advantage of Internet banking is that you can check your account 24/7.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Despite </a:t>
            </a:r>
            <a:r>
              <a:rPr lang="en-GB" sz="2000" dirty="0"/>
              <a:t>a rigorous advertising campaign, demand has only risen by 0.8% in the last two months.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We're </a:t>
            </a:r>
            <a:r>
              <a:rPr lang="en-GB" sz="2000" dirty="0"/>
              <a:t>meeting in his office at 3:45 this afternoon.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Your </a:t>
            </a:r>
            <a:r>
              <a:rPr lang="en-GB" sz="2000" dirty="0"/>
              <a:t>flight for </a:t>
            </a:r>
            <a:r>
              <a:rPr lang="en-GB" sz="2000" dirty="0" smtClean="0"/>
              <a:t>New York </a:t>
            </a:r>
            <a:r>
              <a:rPr lang="en-GB" sz="2000" dirty="0"/>
              <a:t>leaves at 1800 from </a:t>
            </a:r>
            <a:r>
              <a:rPr lang="en-GB" sz="2000" dirty="0" smtClean="0"/>
              <a:t>Heathrow </a:t>
            </a:r>
            <a:r>
              <a:rPr lang="en-GB" sz="2000" dirty="0"/>
              <a:t>Airport.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I </a:t>
            </a:r>
            <a:r>
              <a:rPr lang="en-GB" sz="2000" dirty="0"/>
              <a:t>expect to be back in the country on June 30.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Our </a:t>
            </a:r>
            <a:r>
              <a:rPr lang="en-GB" sz="2000" dirty="0"/>
              <a:t>next range of products will be released on 10/3.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000" dirty="0" smtClean="0"/>
              <a:t>She </a:t>
            </a:r>
            <a:r>
              <a:rPr lang="en-GB" sz="2000" dirty="0"/>
              <a:t>completed the test in a record 27½ minutes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4282" y="500042"/>
            <a:ext cx="8929718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endParaRPr lang="en-GB" sz="2000" dirty="0" smtClean="0"/>
          </a:p>
          <a:p>
            <a:pPr>
              <a:lnSpc>
                <a:spcPct val="120000"/>
              </a:lnSpc>
              <a:spcAft>
                <a:spcPts val="1200"/>
              </a:spcAft>
              <a:buClr>
                <a:schemeClr val="bg2">
                  <a:lumMod val="75000"/>
                </a:schemeClr>
              </a:buClr>
            </a:pPr>
            <a:r>
              <a:rPr lang="en-GB" sz="2000" dirty="0" smtClean="0">
                <a:solidFill>
                  <a:srgbClr val="00B0F0"/>
                </a:solidFill>
              </a:rPr>
              <a:t>9</a:t>
            </a:r>
            <a:r>
              <a:rPr lang="en-GB" sz="2000" dirty="0" smtClean="0"/>
              <a:t>. The canteen food should be improved: this is what ¾ of all our employees think.</a:t>
            </a:r>
          </a:p>
          <a:p>
            <a:pPr>
              <a:lnSpc>
                <a:spcPct val="120000"/>
              </a:lnSpc>
              <a:spcAft>
                <a:spcPts val="1200"/>
              </a:spcAft>
              <a:buClr>
                <a:schemeClr val="bg2">
                  <a:lumMod val="75000"/>
                </a:schemeClr>
              </a:buClr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10.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Is this printer really only $10.99? </a:t>
            </a:r>
          </a:p>
          <a:p>
            <a:pPr>
              <a:lnSpc>
                <a:spcPct val="120000"/>
              </a:lnSpc>
              <a:spcAft>
                <a:spcPts val="1200"/>
              </a:spcAft>
              <a:buClr>
                <a:schemeClr val="bg2">
                  <a:lumMod val="75000"/>
                </a:schemeClr>
              </a:buClr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11.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Oh, sorry sir, that's a mistake. The sticker should say $100.99.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12.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And that computer doesn't cost $120.75. It actually costs $1120.75.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GB" sz="2000" dirty="0" smtClean="0">
                <a:solidFill>
                  <a:srgbClr val="00B0F0"/>
                </a:solidFill>
                <a:ea typeface="Calibri" pitchFamily="34" charset="0"/>
                <a:cs typeface="Times New Roman" pitchFamily="18" charset="0"/>
              </a:rPr>
              <a:t>13.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Our new telephone number is (212) 909-7940.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GB" sz="2000" dirty="0" smtClean="0">
                <a:solidFill>
                  <a:srgbClr val="00B0F0"/>
                </a:solidFill>
                <a:cs typeface="Times New Roman" pitchFamily="18" charset="0"/>
              </a:rPr>
              <a:t>14.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To access the information you require, press the # key, followed by the 0 key, and finally the * key.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15.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For more information, call 1-800-528-4800.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16.</a:t>
            </a:r>
            <a:r>
              <a:rPr lang="en-GB" sz="2000" dirty="0">
                <a:solidFill>
                  <a:srgbClr val="00B0F0"/>
                </a:solidFill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The emergency telephone number in the U.S.A. is 911.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GB" sz="2000" dirty="0"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 the U.K. it's 999. In Australia it's 000.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28597" y="928670"/>
            <a:ext cx="8286808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17.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He earns a salary of over $200K a year! In fact, he's making so much money that he plans to retire in his mid-50's.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18.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Todd  drives to work in a big, fuel-guzzling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4x4.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GB" sz="2000" dirty="0" smtClean="0">
                <a:solidFill>
                  <a:srgbClr val="00B0F0"/>
                </a:solidFill>
                <a:cs typeface="Times New Roman" pitchFamily="18" charset="0"/>
              </a:rPr>
              <a:t>19.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GB" sz="2000" dirty="0" smtClean="0"/>
              <a:t>We </a:t>
            </a:r>
            <a:r>
              <a:rPr lang="en-GB" sz="2000" dirty="0" smtClean="0"/>
              <a:t>have invested over $6M in new </a:t>
            </a:r>
            <a:r>
              <a:rPr lang="en-GB" sz="2000" dirty="0" smtClean="0"/>
              <a:t>technology.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GB" sz="2000" dirty="0" smtClean="0">
                <a:solidFill>
                  <a:srgbClr val="00B0F0"/>
                </a:solidFill>
              </a:rPr>
              <a:t>20. </a:t>
            </a:r>
            <a:r>
              <a:rPr lang="en-GB" sz="2000" dirty="0" smtClean="0"/>
              <a:t>The </a:t>
            </a:r>
            <a:r>
              <a:rPr lang="en-GB" sz="2000" dirty="0" smtClean="0"/>
              <a:t>union held a ballot to see if the workers wanted to strike. The result was 2:1 in </a:t>
            </a:r>
            <a:r>
              <a:rPr lang="en-GB" sz="2000" dirty="0" err="1" smtClean="0"/>
              <a:t>favor</a:t>
            </a:r>
            <a:r>
              <a:rPr lang="en-GB" sz="2000" dirty="0" smtClean="0"/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ea typeface="Calibri" pitchFamily="34" charset="0"/>
                <a:cs typeface="Times New Roman" pitchFamily="18" charset="0"/>
              </a:rPr>
              <a:t>21.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The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Denver Deadbeats won the match against the Washington Washouts by 2:0. In the game</a:t>
            </a:r>
            <a:r>
              <a:rPr lang="en-GB" sz="2000" dirty="0">
                <a:ea typeface="Calibri" pitchFamily="34" charset="0"/>
                <a:cs typeface="Arial" pitchFamily="34" charset="0"/>
              </a:rPr>
              <a:t>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against the Los Angeles Layabouts the following week, they tied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3:3.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GB" sz="2000" dirty="0" smtClean="0">
                <a:solidFill>
                  <a:srgbClr val="00B0F0"/>
                </a:solidFill>
                <a:ea typeface="Calibri" pitchFamily="34" charset="0"/>
                <a:cs typeface="Times New Roman" pitchFamily="18" charset="0"/>
              </a:rPr>
              <a:t>22.</a:t>
            </a:r>
            <a:r>
              <a:rPr lang="en-GB" sz="2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At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the last census, the population of the country was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37,762,418.</a:t>
            </a: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GB" sz="2000" dirty="0" smtClean="0">
                <a:solidFill>
                  <a:srgbClr val="00B0F0"/>
                </a:solidFill>
                <a:ea typeface="Calibri" pitchFamily="34" charset="0"/>
                <a:cs typeface="Times New Roman" pitchFamily="18" charset="0"/>
              </a:rPr>
              <a:t>23.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It's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important to send your 1099 form to the IRS on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time.</a:t>
            </a:r>
            <a:endParaRPr kumimoji="0" lang="en-GB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GB" sz="2000" dirty="0" smtClean="0">
                <a:solidFill>
                  <a:srgbClr val="00B0F0"/>
                </a:solidFill>
                <a:ea typeface="Calibri" pitchFamily="34" charset="0"/>
                <a:cs typeface="Arial" pitchFamily="34" charset="0"/>
              </a:rPr>
              <a:t>24.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This 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book is © </a:t>
            </a:r>
            <a:r>
              <a:rPr kumimoji="0" lang="en-GB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Rawdon</a:t>
            </a:r>
            <a:r>
              <a: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Wyatt, 2007.</a:t>
            </a:r>
            <a:endParaRPr lang="en-GB" sz="2000" dirty="0">
              <a:ea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87</TotalTime>
  <Words>382</Words>
  <Application>Microsoft Office PowerPoint</Application>
  <PresentationFormat>Презентация на цял екран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</vt:i4>
      </vt:variant>
    </vt:vector>
  </HeadingPairs>
  <TitlesOfParts>
    <vt:vector size="4" baseType="lpstr">
      <vt:lpstr>Поток</vt:lpstr>
      <vt:lpstr>How do you say those numbers and symbols?</vt:lpstr>
      <vt:lpstr>Слайд 2</vt:lpstr>
      <vt:lpstr>Слайд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you say those numbers:</dc:title>
  <dc:creator>Amelia Mareva</dc:creator>
  <cp:lastModifiedBy>Amelia Mareva</cp:lastModifiedBy>
  <cp:revision>3</cp:revision>
  <dcterms:created xsi:type="dcterms:W3CDTF">2017-10-18T12:01:05Z</dcterms:created>
  <dcterms:modified xsi:type="dcterms:W3CDTF">2017-10-19T07:26:59Z</dcterms:modified>
</cp:coreProperties>
</file>