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21"/>
  </p:notesMasterIdLst>
  <p:sldIdLst>
    <p:sldId id="256" r:id="rId5"/>
    <p:sldId id="257" r:id="rId6"/>
    <p:sldId id="336" r:id="rId7"/>
    <p:sldId id="350" r:id="rId8"/>
    <p:sldId id="338" r:id="rId9"/>
    <p:sldId id="339" r:id="rId10"/>
    <p:sldId id="352" r:id="rId11"/>
    <p:sldId id="341" r:id="rId12"/>
    <p:sldId id="353" r:id="rId13"/>
    <p:sldId id="342" r:id="rId14"/>
    <p:sldId id="354" r:id="rId15"/>
    <p:sldId id="344" r:id="rId16"/>
    <p:sldId id="355" r:id="rId17"/>
    <p:sldId id="356" r:id="rId18"/>
    <p:sldId id="348" r:id="rId19"/>
    <p:sldId id="34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Signing into Google Apps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the Google Apps Menu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Changing Google Drive Display Options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Google Drive Display Screen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6D8C5F3-D678-476F-8141-185325390AB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48268A1B-73DB-4F11-AFB8-00356DE4459E}" type="parTrans" cxnId="{3F2AF3D6-BADB-4E43-83F2-A83966649636}">
      <dgm:prSet/>
      <dgm:spPr/>
      <dgm:t>
        <a:bodyPr/>
        <a:lstStyle/>
        <a:p>
          <a:endParaRPr lang="en-US"/>
        </a:p>
      </dgm:t>
    </dgm:pt>
    <dgm:pt modelId="{2CE285D4-0AF8-4CBC-8D37-286707C4624E}" type="sibTrans" cxnId="{3F2AF3D6-BADB-4E43-83F2-A83966649636}">
      <dgm:prSet/>
      <dgm:spPr/>
      <dgm:t>
        <a:bodyPr/>
        <a:lstStyle/>
        <a:p>
          <a:endParaRPr lang="en-US"/>
        </a:p>
      </dgm:t>
    </dgm:pt>
    <dgm:pt modelId="{3D4C3875-C808-429B-91F4-02E4F9C1C04B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 File from Drive</a:t>
          </a:r>
        </a:p>
      </dgm:t>
    </dgm:pt>
    <dgm:pt modelId="{ED12C085-1F7B-408C-8263-B1A85BF2BE63}" type="parTrans" cxnId="{142C9DC7-396F-470C-AAF5-235EB1B0E12F}">
      <dgm:prSet/>
      <dgm:spPr/>
      <dgm:t>
        <a:bodyPr/>
        <a:lstStyle/>
        <a:p>
          <a:endParaRPr lang="en-US"/>
        </a:p>
      </dgm:t>
    </dgm:pt>
    <dgm:pt modelId="{62972C0D-FCBF-4AB2-B677-63370419AB3A}" type="sibTrans" cxnId="{142C9DC7-396F-470C-AAF5-235EB1B0E12F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0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0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0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0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5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10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10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6" presStyleCnt="10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7" presStyleCnt="10">
        <dgm:presLayoutVars/>
      </dgm:prSet>
      <dgm:spPr/>
    </dgm:pt>
    <dgm:pt modelId="{23AD10CD-7640-4863-BB1A-60DDE71DF3A7}" type="pres">
      <dgm:prSet presAssocID="{BC95BF52-41C8-4CDF-8DB7-5BF36F128E91}" presName="sibTrans" presStyleCnt="0"/>
      <dgm:spPr/>
    </dgm:pt>
    <dgm:pt modelId="{75132FAB-A01E-4BB8-BCF4-4479F9D5344A}" type="pres">
      <dgm:prSet presAssocID="{26D8C5F3-D678-476F-8141-185325390AB0}" presName="compNode" presStyleCnt="0"/>
      <dgm:spPr/>
    </dgm:pt>
    <dgm:pt modelId="{5A6DF147-8CD4-49D3-8DB1-4BEC3955BEEF}" type="pres">
      <dgm:prSet presAssocID="{26D8C5F3-D678-476F-8141-185325390AB0}" presName="iconRect" presStyleLbl="node1" presStyleIdx="4" presStyleCnt="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6D7EF628-2D0D-4B63-B5AB-87A778687256}" type="pres">
      <dgm:prSet presAssocID="{26D8C5F3-D678-476F-8141-185325390AB0}" presName="iconSpace" presStyleCnt="0"/>
      <dgm:spPr/>
    </dgm:pt>
    <dgm:pt modelId="{7E1D1675-0182-4162-8609-E20050074F41}" type="pres">
      <dgm:prSet presAssocID="{26D8C5F3-D678-476F-8141-185325390AB0}" presName="parTx" presStyleLbl="revTx" presStyleIdx="8" presStyleCnt="10">
        <dgm:presLayoutVars>
          <dgm:chMax val="0"/>
          <dgm:chPref val="0"/>
        </dgm:presLayoutVars>
      </dgm:prSet>
      <dgm:spPr/>
    </dgm:pt>
    <dgm:pt modelId="{56F683ED-1B9E-473D-A6EF-6D6F23E5103F}" type="pres">
      <dgm:prSet presAssocID="{26D8C5F3-D678-476F-8141-185325390AB0}" presName="txSpace" presStyleCnt="0"/>
      <dgm:spPr/>
    </dgm:pt>
    <dgm:pt modelId="{1EDDDD1B-A570-43F6-B5E9-507F0043C3DF}" type="pres">
      <dgm:prSet presAssocID="{26D8C5F3-D678-476F-8141-185325390AB0}" presName="desTx" presStyleLbl="revTx" presStyleIdx="9" presStyleCnt="10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EDBD8657-929D-45A8-BE6F-2FCFA1E3C826}" srcId="{833EB1A1-3006-4C51-9A3C-6BC2C66AE145}" destId="{DBE5A8CD-C1C0-46DB-929B-7AA345C56A07}" srcOrd="3" destOrd="0" parTransId="{0C5574C4-EC8F-416D-BCC1-818AEB98743E}" sibTransId="{BC95BF52-41C8-4CDF-8DB7-5BF36F128E91}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BAD8AABD-DDD9-4F5E-88F4-8595024DAA95}" type="presOf" srcId="{26D8C5F3-D678-476F-8141-185325390AB0}" destId="{7E1D1675-0182-4162-8609-E20050074F41}" srcOrd="0" destOrd="0" presId="urn:microsoft.com/office/officeart/2018/2/layout/IconLabelDescriptionList"/>
    <dgm:cxn modelId="{70F2B7C1-49CB-4043-811C-CE31C2D9C7B5}" type="presOf" srcId="{3D4C3875-C808-429B-91F4-02E4F9C1C04B}" destId="{1EDDDD1B-A570-43F6-B5E9-507F0043C3DF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142C9DC7-396F-470C-AAF5-235EB1B0E12F}" srcId="{26D8C5F3-D678-476F-8141-185325390AB0}" destId="{3D4C3875-C808-429B-91F4-02E4F9C1C04B}" srcOrd="0" destOrd="0" parTransId="{ED12C085-1F7B-408C-8263-B1A85BF2BE63}" sibTransId="{62972C0D-FCBF-4AB2-B677-63370419AB3A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3F2AF3D6-BADB-4E43-83F2-A83966649636}" srcId="{833EB1A1-3006-4C51-9A3C-6BC2C66AE145}" destId="{26D8C5F3-D678-476F-8141-185325390AB0}" srcOrd="4" destOrd="0" parTransId="{48268A1B-73DB-4F11-AFB8-00356DE4459E}" sibTransId="{2CE285D4-0AF8-4CBC-8D37-286707C4624E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5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6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  <dgm:cxn modelId="{9354F2CD-98D9-42F8-89B8-311C6F099E36}" type="presParOf" srcId="{57293E35-2C8F-4265-BBE8-864D6E769CAF}" destId="{23AD10CD-7640-4863-BB1A-60DDE71DF3A7}" srcOrd="7" destOrd="0" presId="urn:microsoft.com/office/officeart/2018/2/layout/IconLabelDescriptionList"/>
    <dgm:cxn modelId="{4D765FE2-64C0-4B9C-80DF-44A21D4D0C6D}" type="presParOf" srcId="{57293E35-2C8F-4265-BBE8-864D6E769CAF}" destId="{75132FAB-A01E-4BB8-BCF4-4479F9D5344A}" srcOrd="8" destOrd="0" presId="urn:microsoft.com/office/officeart/2018/2/layout/IconLabelDescriptionList"/>
    <dgm:cxn modelId="{7185F4EE-457D-4447-92A4-73DAC528D57E}" type="presParOf" srcId="{75132FAB-A01E-4BB8-BCF4-4479F9D5344A}" destId="{5A6DF147-8CD4-49D3-8DB1-4BEC3955BEEF}" srcOrd="0" destOrd="0" presId="urn:microsoft.com/office/officeart/2018/2/layout/IconLabelDescriptionList"/>
    <dgm:cxn modelId="{3DEED5B7-DA30-4045-AD74-BB384E4CD188}" type="presParOf" srcId="{75132FAB-A01E-4BB8-BCF4-4479F9D5344A}" destId="{6D7EF628-2D0D-4B63-B5AB-87A778687256}" srcOrd="1" destOrd="0" presId="urn:microsoft.com/office/officeart/2018/2/layout/IconLabelDescriptionList"/>
    <dgm:cxn modelId="{306A50FC-BE31-4D57-8A05-8F693A23F691}" type="presParOf" srcId="{75132FAB-A01E-4BB8-BCF4-4479F9D5344A}" destId="{7E1D1675-0182-4162-8609-E20050074F41}" srcOrd="2" destOrd="0" presId="urn:microsoft.com/office/officeart/2018/2/layout/IconLabelDescriptionList"/>
    <dgm:cxn modelId="{5478D926-F057-47E7-8471-7C24FE426A1F}" type="presParOf" srcId="{75132FAB-A01E-4BB8-BCF4-4479F9D5344A}" destId="{56F683ED-1B9E-473D-A6EF-6D6F23E5103F}" srcOrd="3" destOrd="0" presId="urn:microsoft.com/office/officeart/2018/2/layout/IconLabelDescriptionList"/>
    <dgm:cxn modelId="{0545820D-9AEC-41E2-B298-7B1D29D794D8}" type="presParOf" srcId="{75132FAB-A01E-4BB8-BCF4-4479F9D5344A}" destId="{1EDDDD1B-A570-43F6-B5E9-507F0043C3D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Styles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the Document Outline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Collaborating with Suggesting Mode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552A5FD-8B52-4821-A753-9859772C5D8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0153C2FE-CD64-4BE4-993B-1871DEF50D4F}" type="parTrans" cxnId="{2ACC717F-EB2D-487C-A072-F656E6701EEA}">
      <dgm:prSet/>
      <dgm:spPr/>
      <dgm:t>
        <a:bodyPr/>
        <a:lstStyle/>
        <a:p>
          <a:endParaRPr lang="en-US"/>
        </a:p>
      </dgm:t>
    </dgm:pt>
    <dgm:pt modelId="{A6A932E4-41C1-45C7-BE16-C5DAB9FB8F53}" type="sibTrans" cxnId="{2ACC717F-EB2D-487C-A072-F656E6701EEA}">
      <dgm:prSet/>
      <dgm:spPr/>
      <dgm:t>
        <a:bodyPr/>
        <a:lstStyle/>
        <a:p>
          <a:endParaRPr lang="en-US"/>
        </a:p>
      </dgm:t>
    </dgm:pt>
    <dgm:pt modelId="{43A962CD-15A4-4D29-87DF-C5AA3CFED6EE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Comments</a:t>
          </a:r>
        </a:p>
      </dgm:t>
    </dgm:pt>
    <dgm:pt modelId="{EFA03A77-F0C4-453F-B78A-F8437FFC88A2}" type="parTrans" cxnId="{D75B080E-62AD-493F-AD5E-AB44C25FEAA2}">
      <dgm:prSet/>
      <dgm:spPr/>
      <dgm:t>
        <a:bodyPr/>
        <a:lstStyle/>
        <a:p>
          <a:endParaRPr lang="en-US"/>
        </a:p>
      </dgm:t>
    </dgm:pt>
    <dgm:pt modelId="{6E855679-E9C4-43AD-96AC-B42C9F5BC230}" type="sibTrans" cxnId="{D75B080E-62AD-493F-AD5E-AB44C25FEAA2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8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8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8">
        <dgm:presLayoutVars/>
      </dgm:prSet>
      <dgm:spPr/>
    </dgm:pt>
    <dgm:pt modelId="{F941CCA3-C6DB-43A9-B94E-24996B3EAE18}" type="pres">
      <dgm:prSet presAssocID="{6AE82DAA-3AD4-433C-8805-0C1A10A00764}" presName="sibTrans" presStyleCnt="0"/>
      <dgm:spPr/>
    </dgm:pt>
    <dgm:pt modelId="{22805135-4891-4803-B4C9-A2DE97D4B4D2}" type="pres">
      <dgm:prSet presAssocID="{2552A5FD-8B52-4821-A753-9859772C5D8E}" presName="compNode" presStyleCnt="0"/>
      <dgm:spPr/>
    </dgm:pt>
    <dgm:pt modelId="{34664EC3-515A-4223-B306-A0C99521B54F}" type="pres">
      <dgm:prSet presAssocID="{2552A5FD-8B52-4821-A753-9859772C5D8E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1C1DD20A-5784-4054-BCBC-EBDFAEB9FDC0}" type="pres">
      <dgm:prSet presAssocID="{2552A5FD-8B52-4821-A753-9859772C5D8E}" presName="iconSpace" presStyleCnt="0"/>
      <dgm:spPr/>
    </dgm:pt>
    <dgm:pt modelId="{67FB006D-1C90-4285-9D86-F34FFC051739}" type="pres">
      <dgm:prSet presAssocID="{2552A5FD-8B52-4821-A753-9859772C5D8E}" presName="parTx" presStyleLbl="revTx" presStyleIdx="6" presStyleCnt="8">
        <dgm:presLayoutVars>
          <dgm:chMax val="0"/>
          <dgm:chPref val="0"/>
        </dgm:presLayoutVars>
      </dgm:prSet>
      <dgm:spPr/>
    </dgm:pt>
    <dgm:pt modelId="{CBECD6FA-8AFF-4724-93A7-D6CE6067610B}" type="pres">
      <dgm:prSet presAssocID="{2552A5FD-8B52-4821-A753-9859772C5D8E}" presName="txSpace" presStyleCnt="0"/>
      <dgm:spPr/>
    </dgm:pt>
    <dgm:pt modelId="{E76FFD8E-2C01-4FB4-A718-4191A2FD6930}" type="pres">
      <dgm:prSet presAssocID="{2552A5FD-8B52-4821-A753-9859772C5D8E}" presName="desTx" presStyleLbl="revTx" presStyleIdx="7" presStyleCnt="8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D75B080E-62AD-493F-AD5E-AB44C25FEAA2}" srcId="{2552A5FD-8B52-4821-A753-9859772C5D8E}" destId="{43A962CD-15A4-4D29-87DF-C5AA3CFED6EE}" srcOrd="0" destOrd="0" parTransId="{EFA03A77-F0C4-453F-B78A-F8437FFC88A2}" sibTransId="{6E855679-E9C4-43AD-96AC-B42C9F5BC230}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24CB9C1C-FDE3-497F-91B8-FCD674138F49}" type="presOf" srcId="{43A962CD-15A4-4D29-87DF-C5AA3CFED6EE}" destId="{E76FFD8E-2C01-4FB4-A718-4191A2FD6930}" srcOrd="0" destOrd="0" presId="urn:microsoft.com/office/officeart/2018/2/layout/IconLabelDescriptionList"/>
    <dgm:cxn modelId="{2ACC717F-EB2D-487C-A072-F656E6701EEA}" srcId="{833EB1A1-3006-4C51-9A3C-6BC2C66AE145}" destId="{2552A5FD-8B52-4821-A753-9859772C5D8E}" srcOrd="3" destOrd="0" parTransId="{0153C2FE-CD64-4BE4-993B-1871DEF50D4F}" sibTransId="{A6A932E4-41C1-45C7-BE16-C5DAB9FB8F53}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CB34B1D0-1830-4865-A810-C33A40904B03}" type="presOf" srcId="{2552A5FD-8B52-4821-A753-9859772C5D8E}" destId="{67FB006D-1C90-4285-9D86-F34FFC051739}" srcOrd="0" destOrd="0" presId="urn:microsoft.com/office/officeart/2018/2/layout/IconLabelDescriptionList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07EA8E87-00E3-402E-98F1-BE1D27EBF68C}" type="presParOf" srcId="{57293E35-2C8F-4265-BBE8-864D6E769CAF}" destId="{F941CCA3-C6DB-43A9-B94E-24996B3EAE18}" srcOrd="5" destOrd="0" presId="urn:microsoft.com/office/officeart/2018/2/layout/IconLabelDescriptionList"/>
    <dgm:cxn modelId="{862CEAA0-9B9C-4DB0-A37D-14D10FAAE0E7}" type="presParOf" srcId="{57293E35-2C8F-4265-BBE8-864D6E769CAF}" destId="{22805135-4891-4803-B4C9-A2DE97D4B4D2}" srcOrd="6" destOrd="0" presId="urn:microsoft.com/office/officeart/2018/2/layout/IconLabelDescriptionList"/>
    <dgm:cxn modelId="{17867EDF-E680-4ED1-BDAB-1CE6F33473F2}" type="presParOf" srcId="{22805135-4891-4803-B4C9-A2DE97D4B4D2}" destId="{34664EC3-515A-4223-B306-A0C99521B54F}" srcOrd="0" destOrd="0" presId="urn:microsoft.com/office/officeart/2018/2/layout/IconLabelDescriptionList"/>
    <dgm:cxn modelId="{C976D167-7B94-4856-AF61-7D6765776F82}" type="presParOf" srcId="{22805135-4891-4803-B4C9-A2DE97D4B4D2}" destId="{1C1DD20A-5784-4054-BCBC-EBDFAEB9FDC0}" srcOrd="1" destOrd="0" presId="urn:microsoft.com/office/officeart/2018/2/layout/IconLabelDescriptionList"/>
    <dgm:cxn modelId="{6F5533A9-3526-47CA-BFAC-F74270BC26F6}" type="presParOf" srcId="{22805135-4891-4803-B4C9-A2DE97D4B4D2}" destId="{67FB006D-1C90-4285-9D86-F34FFC051739}" srcOrd="2" destOrd="0" presId="urn:microsoft.com/office/officeart/2018/2/layout/IconLabelDescriptionList"/>
    <dgm:cxn modelId="{6C0CE357-1563-400D-882C-0EB3914E66F0}" type="presParOf" srcId="{22805135-4891-4803-B4C9-A2DE97D4B4D2}" destId="{CBECD6FA-8AFF-4724-93A7-D6CE6067610B}" srcOrd="3" destOrd="0" presId="urn:microsoft.com/office/officeart/2018/2/layout/IconLabelDescriptionList"/>
    <dgm:cxn modelId="{3A233469-1764-461D-9A8E-402CF5210CC6}" type="presParOf" srcId="{22805135-4891-4803-B4C9-A2DE97D4B4D2}" destId="{E76FFD8E-2C01-4FB4-A718-4191A2FD693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Slides Display Screen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Changing the View of a Presentation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Adding an Image to a Slide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Entering Text in a Slide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6D8C5F3-D678-476F-8141-185325390AB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48268A1B-73DB-4F11-AFB8-00356DE4459E}" type="parTrans" cxnId="{3F2AF3D6-BADB-4E43-83F2-A83966649636}">
      <dgm:prSet/>
      <dgm:spPr/>
      <dgm:t>
        <a:bodyPr/>
        <a:lstStyle/>
        <a:p>
          <a:endParaRPr lang="en-US"/>
        </a:p>
      </dgm:t>
    </dgm:pt>
    <dgm:pt modelId="{2CE285D4-0AF8-4CBC-8D37-286707C4624E}" type="sibTrans" cxnId="{3F2AF3D6-BADB-4E43-83F2-A83966649636}">
      <dgm:prSet/>
      <dgm:spPr/>
      <dgm:t>
        <a:bodyPr/>
        <a:lstStyle/>
        <a:p>
          <a:endParaRPr lang="en-US"/>
        </a:p>
      </dgm:t>
    </dgm:pt>
    <dgm:pt modelId="{3D4C3875-C808-429B-91F4-02E4F9C1C04B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Adding, Deleting, and Reordering Slides</a:t>
          </a:r>
        </a:p>
      </dgm:t>
    </dgm:pt>
    <dgm:pt modelId="{ED12C085-1F7B-408C-8263-B1A85BF2BE63}" type="parTrans" cxnId="{142C9DC7-396F-470C-AAF5-235EB1B0E12F}">
      <dgm:prSet/>
      <dgm:spPr/>
      <dgm:t>
        <a:bodyPr/>
        <a:lstStyle/>
        <a:p>
          <a:endParaRPr lang="en-US"/>
        </a:p>
      </dgm:t>
    </dgm:pt>
    <dgm:pt modelId="{62972C0D-FCBF-4AB2-B677-63370419AB3A}" type="sibTrans" cxnId="{142C9DC7-396F-470C-AAF5-235EB1B0E12F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0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0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0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0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5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10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10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6" presStyleCnt="10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7" presStyleCnt="10">
        <dgm:presLayoutVars/>
      </dgm:prSet>
      <dgm:spPr/>
    </dgm:pt>
    <dgm:pt modelId="{23AD10CD-7640-4863-BB1A-60DDE71DF3A7}" type="pres">
      <dgm:prSet presAssocID="{BC95BF52-41C8-4CDF-8DB7-5BF36F128E91}" presName="sibTrans" presStyleCnt="0"/>
      <dgm:spPr/>
    </dgm:pt>
    <dgm:pt modelId="{75132FAB-A01E-4BB8-BCF4-4479F9D5344A}" type="pres">
      <dgm:prSet presAssocID="{26D8C5F3-D678-476F-8141-185325390AB0}" presName="compNode" presStyleCnt="0"/>
      <dgm:spPr/>
    </dgm:pt>
    <dgm:pt modelId="{5A6DF147-8CD4-49D3-8DB1-4BEC3955BEEF}" type="pres">
      <dgm:prSet presAssocID="{26D8C5F3-D678-476F-8141-185325390AB0}" presName="iconRect" presStyleLbl="node1" presStyleIdx="4" presStyleCnt="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6D7EF628-2D0D-4B63-B5AB-87A778687256}" type="pres">
      <dgm:prSet presAssocID="{26D8C5F3-D678-476F-8141-185325390AB0}" presName="iconSpace" presStyleCnt="0"/>
      <dgm:spPr/>
    </dgm:pt>
    <dgm:pt modelId="{7E1D1675-0182-4162-8609-E20050074F41}" type="pres">
      <dgm:prSet presAssocID="{26D8C5F3-D678-476F-8141-185325390AB0}" presName="parTx" presStyleLbl="revTx" presStyleIdx="8" presStyleCnt="10">
        <dgm:presLayoutVars>
          <dgm:chMax val="0"/>
          <dgm:chPref val="0"/>
        </dgm:presLayoutVars>
      </dgm:prSet>
      <dgm:spPr/>
    </dgm:pt>
    <dgm:pt modelId="{56F683ED-1B9E-473D-A6EF-6D6F23E5103F}" type="pres">
      <dgm:prSet presAssocID="{26D8C5F3-D678-476F-8141-185325390AB0}" presName="txSpace" presStyleCnt="0"/>
      <dgm:spPr/>
    </dgm:pt>
    <dgm:pt modelId="{1EDDDD1B-A570-43F6-B5E9-507F0043C3DF}" type="pres">
      <dgm:prSet presAssocID="{26D8C5F3-D678-476F-8141-185325390AB0}" presName="desTx" presStyleLbl="revTx" presStyleIdx="9" presStyleCnt="10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EDBD8657-929D-45A8-BE6F-2FCFA1E3C826}" srcId="{833EB1A1-3006-4C51-9A3C-6BC2C66AE145}" destId="{DBE5A8CD-C1C0-46DB-929B-7AA345C56A07}" srcOrd="3" destOrd="0" parTransId="{0C5574C4-EC8F-416D-BCC1-818AEB98743E}" sibTransId="{BC95BF52-41C8-4CDF-8DB7-5BF36F128E91}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BAD8AABD-DDD9-4F5E-88F4-8595024DAA95}" type="presOf" srcId="{26D8C5F3-D678-476F-8141-185325390AB0}" destId="{7E1D1675-0182-4162-8609-E20050074F41}" srcOrd="0" destOrd="0" presId="urn:microsoft.com/office/officeart/2018/2/layout/IconLabelDescriptionList"/>
    <dgm:cxn modelId="{70F2B7C1-49CB-4043-811C-CE31C2D9C7B5}" type="presOf" srcId="{3D4C3875-C808-429B-91F4-02E4F9C1C04B}" destId="{1EDDDD1B-A570-43F6-B5E9-507F0043C3DF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142C9DC7-396F-470C-AAF5-235EB1B0E12F}" srcId="{26D8C5F3-D678-476F-8141-185325390AB0}" destId="{3D4C3875-C808-429B-91F4-02E4F9C1C04B}" srcOrd="0" destOrd="0" parTransId="{ED12C085-1F7B-408C-8263-B1A85BF2BE63}" sibTransId="{62972C0D-FCBF-4AB2-B677-63370419AB3A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3F2AF3D6-BADB-4E43-83F2-A83966649636}" srcId="{833EB1A1-3006-4C51-9A3C-6BC2C66AE145}" destId="{26D8C5F3-D678-476F-8141-185325390AB0}" srcOrd="4" destOrd="0" parTransId="{48268A1B-73DB-4F11-AFB8-00356DE4459E}" sibTransId="{2CE285D4-0AF8-4CBC-8D37-286707C4624E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5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6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  <dgm:cxn modelId="{9354F2CD-98D9-42F8-89B8-311C6F099E36}" type="presParOf" srcId="{57293E35-2C8F-4265-BBE8-864D6E769CAF}" destId="{23AD10CD-7640-4863-BB1A-60DDE71DF3A7}" srcOrd="7" destOrd="0" presId="urn:microsoft.com/office/officeart/2018/2/layout/IconLabelDescriptionList"/>
    <dgm:cxn modelId="{4D765FE2-64C0-4B9C-80DF-44A21D4D0C6D}" type="presParOf" srcId="{57293E35-2C8F-4265-BBE8-864D6E769CAF}" destId="{75132FAB-A01E-4BB8-BCF4-4479F9D5344A}" srcOrd="8" destOrd="0" presId="urn:microsoft.com/office/officeart/2018/2/layout/IconLabelDescriptionList"/>
    <dgm:cxn modelId="{7185F4EE-457D-4447-92A4-73DAC528D57E}" type="presParOf" srcId="{75132FAB-A01E-4BB8-BCF4-4479F9D5344A}" destId="{5A6DF147-8CD4-49D3-8DB1-4BEC3955BEEF}" srcOrd="0" destOrd="0" presId="urn:microsoft.com/office/officeart/2018/2/layout/IconLabelDescriptionList"/>
    <dgm:cxn modelId="{3DEED5B7-DA30-4045-AD74-BB384E4CD188}" type="presParOf" srcId="{75132FAB-A01E-4BB8-BCF4-4479F9D5344A}" destId="{6D7EF628-2D0D-4B63-B5AB-87A778687256}" srcOrd="1" destOrd="0" presId="urn:microsoft.com/office/officeart/2018/2/layout/IconLabelDescriptionList"/>
    <dgm:cxn modelId="{306A50FC-BE31-4D57-8A05-8F693A23F691}" type="presParOf" srcId="{75132FAB-A01E-4BB8-BCF4-4479F9D5344A}" destId="{7E1D1675-0182-4162-8609-E20050074F41}" srcOrd="2" destOrd="0" presId="urn:microsoft.com/office/officeart/2018/2/layout/IconLabelDescriptionList"/>
    <dgm:cxn modelId="{5478D926-F057-47E7-8471-7C24FE426A1F}" type="presParOf" srcId="{75132FAB-A01E-4BB8-BCF4-4479F9D5344A}" destId="{56F683ED-1B9E-473D-A6EF-6D6F23E5103F}" srcOrd="3" destOrd="0" presId="urn:microsoft.com/office/officeart/2018/2/layout/IconLabelDescriptionList"/>
    <dgm:cxn modelId="{0545820D-9AEC-41E2-B298-7B1D29D794D8}" type="presParOf" srcId="{75132FAB-A01E-4BB8-BCF4-4479F9D5344A}" destId="{1EDDDD1B-A570-43F6-B5E9-507F0043C3D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Applying a Theme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Adding Transitions and Animations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Delivering a Presentation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552A5FD-8B52-4821-A753-9859772C5D8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9</a:t>
          </a:r>
        </a:p>
      </dgm:t>
    </dgm:pt>
    <dgm:pt modelId="{0153C2FE-CD64-4BE4-993B-1871DEF50D4F}" type="parTrans" cxnId="{2ACC717F-EB2D-487C-A072-F656E6701EEA}">
      <dgm:prSet/>
      <dgm:spPr/>
      <dgm:t>
        <a:bodyPr/>
        <a:lstStyle/>
        <a:p>
          <a:endParaRPr lang="en-US"/>
        </a:p>
      </dgm:t>
    </dgm:pt>
    <dgm:pt modelId="{A6A932E4-41C1-45C7-BE16-C5DAB9FB8F53}" type="sibTrans" cxnId="{2ACC717F-EB2D-487C-A072-F656E6701EEA}">
      <dgm:prSet/>
      <dgm:spPr/>
      <dgm:t>
        <a:bodyPr/>
        <a:lstStyle/>
        <a:p>
          <a:endParaRPr lang="en-US"/>
        </a:p>
      </dgm:t>
    </dgm:pt>
    <dgm:pt modelId="{43A962CD-15A4-4D29-87DF-C5AA3CFED6EE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Presenter View and Audience Tools</a:t>
          </a:r>
        </a:p>
      </dgm:t>
    </dgm:pt>
    <dgm:pt modelId="{EFA03A77-F0C4-453F-B78A-F8437FFC88A2}" type="parTrans" cxnId="{D75B080E-62AD-493F-AD5E-AB44C25FEAA2}">
      <dgm:prSet/>
      <dgm:spPr/>
      <dgm:t>
        <a:bodyPr/>
        <a:lstStyle/>
        <a:p>
          <a:endParaRPr lang="en-US"/>
        </a:p>
      </dgm:t>
    </dgm:pt>
    <dgm:pt modelId="{6E855679-E9C4-43AD-96AC-B42C9F5BC230}" type="sibTrans" cxnId="{D75B080E-62AD-493F-AD5E-AB44C25FEAA2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8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8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8">
        <dgm:presLayoutVars/>
      </dgm:prSet>
      <dgm:spPr/>
    </dgm:pt>
    <dgm:pt modelId="{F941CCA3-C6DB-43A9-B94E-24996B3EAE18}" type="pres">
      <dgm:prSet presAssocID="{6AE82DAA-3AD4-433C-8805-0C1A10A00764}" presName="sibTrans" presStyleCnt="0"/>
      <dgm:spPr/>
    </dgm:pt>
    <dgm:pt modelId="{22805135-4891-4803-B4C9-A2DE97D4B4D2}" type="pres">
      <dgm:prSet presAssocID="{2552A5FD-8B52-4821-A753-9859772C5D8E}" presName="compNode" presStyleCnt="0"/>
      <dgm:spPr/>
    </dgm:pt>
    <dgm:pt modelId="{34664EC3-515A-4223-B306-A0C99521B54F}" type="pres">
      <dgm:prSet presAssocID="{2552A5FD-8B52-4821-A753-9859772C5D8E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1C1DD20A-5784-4054-BCBC-EBDFAEB9FDC0}" type="pres">
      <dgm:prSet presAssocID="{2552A5FD-8B52-4821-A753-9859772C5D8E}" presName="iconSpace" presStyleCnt="0"/>
      <dgm:spPr/>
    </dgm:pt>
    <dgm:pt modelId="{67FB006D-1C90-4285-9D86-F34FFC051739}" type="pres">
      <dgm:prSet presAssocID="{2552A5FD-8B52-4821-A753-9859772C5D8E}" presName="parTx" presStyleLbl="revTx" presStyleIdx="6" presStyleCnt="8">
        <dgm:presLayoutVars>
          <dgm:chMax val="0"/>
          <dgm:chPref val="0"/>
        </dgm:presLayoutVars>
      </dgm:prSet>
      <dgm:spPr/>
    </dgm:pt>
    <dgm:pt modelId="{CBECD6FA-8AFF-4724-93A7-D6CE6067610B}" type="pres">
      <dgm:prSet presAssocID="{2552A5FD-8B52-4821-A753-9859772C5D8E}" presName="txSpace" presStyleCnt="0"/>
      <dgm:spPr/>
    </dgm:pt>
    <dgm:pt modelId="{E76FFD8E-2C01-4FB4-A718-4191A2FD6930}" type="pres">
      <dgm:prSet presAssocID="{2552A5FD-8B52-4821-A753-9859772C5D8E}" presName="desTx" presStyleLbl="revTx" presStyleIdx="7" presStyleCnt="8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D75B080E-62AD-493F-AD5E-AB44C25FEAA2}" srcId="{2552A5FD-8B52-4821-A753-9859772C5D8E}" destId="{43A962CD-15A4-4D29-87DF-C5AA3CFED6EE}" srcOrd="0" destOrd="0" parTransId="{EFA03A77-F0C4-453F-B78A-F8437FFC88A2}" sibTransId="{6E855679-E9C4-43AD-96AC-B42C9F5BC230}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24CB9C1C-FDE3-497F-91B8-FCD674138F49}" type="presOf" srcId="{43A962CD-15A4-4D29-87DF-C5AA3CFED6EE}" destId="{E76FFD8E-2C01-4FB4-A718-4191A2FD6930}" srcOrd="0" destOrd="0" presId="urn:microsoft.com/office/officeart/2018/2/layout/IconLabelDescriptionList"/>
    <dgm:cxn modelId="{2ACC717F-EB2D-487C-A072-F656E6701EEA}" srcId="{833EB1A1-3006-4C51-9A3C-6BC2C66AE145}" destId="{2552A5FD-8B52-4821-A753-9859772C5D8E}" srcOrd="3" destOrd="0" parTransId="{0153C2FE-CD64-4BE4-993B-1871DEF50D4F}" sibTransId="{A6A932E4-41C1-45C7-BE16-C5DAB9FB8F53}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CB34B1D0-1830-4865-A810-C33A40904B03}" type="presOf" srcId="{2552A5FD-8B52-4821-A753-9859772C5D8E}" destId="{67FB006D-1C90-4285-9D86-F34FFC051739}" srcOrd="0" destOrd="0" presId="urn:microsoft.com/office/officeart/2018/2/layout/IconLabelDescriptionList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07EA8E87-00E3-402E-98F1-BE1D27EBF68C}" type="presParOf" srcId="{57293E35-2C8F-4265-BBE8-864D6E769CAF}" destId="{F941CCA3-C6DB-43A9-B94E-24996B3EAE18}" srcOrd="5" destOrd="0" presId="urn:microsoft.com/office/officeart/2018/2/layout/IconLabelDescriptionList"/>
    <dgm:cxn modelId="{862CEAA0-9B9C-4DB0-A37D-14D10FAAE0E7}" type="presParOf" srcId="{57293E35-2C8F-4265-BBE8-864D6E769CAF}" destId="{22805135-4891-4803-B4C9-A2DE97D4B4D2}" srcOrd="6" destOrd="0" presId="urn:microsoft.com/office/officeart/2018/2/layout/IconLabelDescriptionList"/>
    <dgm:cxn modelId="{17867EDF-E680-4ED1-BDAB-1CE6F33473F2}" type="presParOf" srcId="{22805135-4891-4803-B4C9-A2DE97D4B4D2}" destId="{34664EC3-515A-4223-B306-A0C99521B54F}" srcOrd="0" destOrd="0" presId="urn:microsoft.com/office/officeart/2018/2/layout/IconLabelDescriptionList"/>
    <dgm:cxn modelId="{C976D167-7B94-4856-AF61-7D6765776F82}" type="presParOf" srcId="{22805135-4891-4803-B4C9-A2DE97D4B4D2}" destId="{1C1DD20A-5784-4054-BCBC-EBDFAEB9FDC0}" srcOrd="1" destOrd="0" presId="urn:microsoft.com/office/officeart/2018/2/layout/IconLabelDescriptionList"/>
    <dgm:cxn modelId="{6F5533A9-3526-47CA-BFAC-F74270BC26F6}" type="presParOf" srcId="{22805135-4891-4803-B4C9-A2DE97D4B4D2}" destId="{67FB006D-1C90-4285-9D86-F34FFC051739}" srcOrd="2" destOrd="0" presId="urn:microsoft.com/office/officeart/2018/2/layout/IconLabelDescriptionList"/>
    <dgm:cxn modelId="{6C0CE357-1563-400D-882C-0EB3914E66F0}" type="presParOf" srcId="{22805135-4891-4803-B4C9-A2DE97D4B4D2}" destId="{CBECD6FA-8AFF-4724-93A7-D6CE6067610B}" srcOrd="3" destOrd="0" presId="urn:microsoft.com/office/officeart/2018/2/layout/IconLabelDescriptionList"/>
    <dgm:cxn modelId="{3A233469-1764-461D-9A8E-402CF5210CC6}" type="presParOf" srcId="{22805135-4891-4803-B4C9-A2DE97D4B4D2}" destId="{E76FFD8E-2C01-4FB4-A718-4191A2FD693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Forms Display Screen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 Form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Adding Questions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F1C03CF2-0392-4C6F-8FC8-68B60EAD46C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41BA78E9-D393-4C5C-97A9-3986B2BB5AD4}" type="parTrans" cxnId="{B2F6174A-FC97-4CC6-BA8D-9AA6DA71FEC8}">
      <dgm:prSet/>
      <dgm:spPr/>
      <dgm:t>
        <a:bodyPr/>
        <a:lstStyle/>
        <a:p>
          <a:endParaRPr lang="en-US"/>
        </a:p>
      </dgm:t>
    </dgm:pt>
    <dgm:pt modelId="{04FB92A4-64B6-4CD4-8260-CA685714607B}" type="sibTrans" cxnId="{B2F6174A-FC97-4CC6-BA8D-9AA6DA71FEC8}">
      <dgm:prSet/>
      <dgm:spPr/>
      <dgm:t>
        <a:bodyPr/>
        <a:lstStyle/>
        <a:p>
          <a:endParaRPr lang="en-US"/>
        </a:p>
      </dgm:t>
    </dgm:pt>
    <dgm:pt modelId="{F4544977-F5F4-4F88-9436-0866BE90880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Sending a Form</a:t>
          </a:r>
        </a:p>
      </dgm:t>
    </dgm:pt>
    <dgm:pt modelId="{D3B71ED6-2A90-42AC-85DC-2F680C60D921}" type="parTrans" cxnId="{49A79D6C-271D-401F-B5F7-5AA98D7CC19A}">
      <dgm:prSet/>
      <dgm:spPr/>
      <dgm:t>
        <a:bodyPr/>
        <a:lstStyle/>
        <a:p>
          <a:endParaRPr lang="en-US"/>
        </a:p>
      </dgm:t>
    </dgm:pt>
    <dgm:pt modelId="{F69C5014-EE75-46AB-B5EB-59218B262AB7}" type="sibTrans" cxnId="{49A79D6C-271D-401F-B5F7-5AA98D7CC19A}">
      <dgm:prSet/>
      <dgm:spPr/>
      <dgm:t>
        <a:bodyPr/>
        <a:lstStyle/>
        <a:p>
          <a:endParaRPr lang="en-US"/>
        </a:p>
      </dgm:t>
    </dgm:pt>
    <dgm:pt modelId="{1D9C506E-9C45-41D3-97EF-60C31CA934F1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9B656083-26F6-490F-AC61-020E25C88B41}" type="parTrans" cxnId="{F4A155BC-252D-45C6-9AC3-013421A887B2}">
      <dgm:prSet/>
      <dgm:spPr/>
      <dgm:t>
        <a:bodyPr/>
        <a:lstStyle/>
        <a:p>
          <a:endParaRPr lang="en-US"/>
        </a:p>
      </dgm:t>
    </dgm:pt>
    <dgm:pt modelId="{02863C75-E2B8-4375-8444-58AF653EE785}" type="sibTrans" cxnId="{F4A155BC-252D-45C6-9AC3-013421A887B2}">
      <dgm:prSet/>
      <dgm:spPr/>
      <dgm:t>
        <a:bodyPr/>
        <a:lstStyle/>
        <a:p>
          <a:endParaRPr lang="en-US"/>
        </a:p>
      </dgm:t>
    </dgm:pt>
    <dgm:pt modelId="{4F6AC89D-EE41-4ACD-B50A-D6E3C11CBCB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Linking to a Spreadsheet</a:t>
          </a:r>
        </a:p>
      </dgm:t>
    </dgm:pt>
    <dgm:pt modelId="{C8896B0C-BF7A-4E04-B193-C81A71205C34}" type="parTrans" cxnId="{74CEFD03-9AD6-470D-9805-111BD26B5990}">
      <dgm:prSet/>
      <dgm:spPr/>
      <dgm:t>
        <a:bodyPr/>
        <a:lstStyle/>
        <a:p>
          <a:endParaRPr lang="en-US"/>
        </a:p>
      </dgm:t>
    </dgm:pt>
    <dgm:pt modelId="{DE46C3EA-77D0-4EE7-9D27-01C0B97A286A}" type="sibTrans" cxnId="{74CEFD03-9AD6-470D-9805-111BD26B5990}">
      <dgm:prSet/>
      <dgm:spPr/>
      <dgm:t>
        <a:bodyPr/>
        <a:lstStyle/>
        <a:p>
          <a:endParaRPr lang="en-US"/>
        </a:p>
      </dgm:t>
    </dgm:pt>
    <dgm:pt modelId="{535AB120-2A32-489C-9153-0EECC192BD82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F74905D8-8D1E-4D8A-86CA-9B63343C4BD0}" type="parTrans" cxnId="{F7B64A12-2DB2-4984-A585-1EDB3DD783CC}">
      <dgm:prSet/>
      <dgm:spPr/>
      <dgm:t>
        <a:bodyPr/>
        <a:lstStyle/>
        <a:p>
          <a:endParaRPr lang="en-US"/>
        </a:p>
      </dgm:t>
    </dgm:pt>
    <dgm:pt modelId="{EF19C24B-1CA6-425C-A5A7-EDD54F8EE7A6}" type="sibTrans" cxnId="{F7B64A12-2DB2-4984-A585-1EDB3DD783CC}">
      <dgm:prSet/>
      <dgm:spPr/>
      <dgm:t>
        <a:bodyPr/>
        <a:lstStyle/>
        <a:p>
          <a:endParaRPr lang="en-US"/>
        </a:p>
      </dgm:t>
    </dgm:pt>
    <dgm:pt modelId="{D101E06C-F401-4921-9CFE-0E786E510EE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Viewing Responses</a:t>
          </a:r>
        </a:p>
      </dgm:t>
    </dgm:pt>
    <dgm:pt modelId="{394CB055-D424-4F8B-BA08-21439C432402}" type="parTrans" cxnId="{B30DCEF9-1E2D-4FA7-AA19-C3E91BED7AB3}">
      <dgm:prSet/>
      <dgm:spPr/>
      <dgm:t>
        <a:bodyPr/>
        <a:lstStyle/>
        <a:p>
          <a:endParaRPr lang="en-US"/>
        </a:p>
      </dgm:t>
    </dgm:pt>
    <dgm:pt modelId="{88565505-C69A-48F3-90D4-26D9EA4375F8}" type="sibTrans" cxnId="{B30DCEF9-1E2D-4FA7-AA19-C3E91BED7AB3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2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2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2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2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6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12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12">
        <dgm:presLayoutVars/>
      </dgm:prSet>
      <dgm:spPr/>
    </dgm:pt>
    <dgm:pt modelId="{F37F71D5-11C1-48A0-A009-3CEA18A9DB4C}" type="pres">
      <dgm:prSet presAssocID="{6AE82DAA-3AD4-433C-8805-0C1A10A00764}" presName="sibTrans" presStyleCnt="0"/>
      <dgm:spPr/>
    </dgm:pt>
    <dgm:pt modelId="{648E16CA-0B9A-4945-AAB0-12E90F4B174C}" type="pres">
      <dgm:prSet presAssocID="{F1C03CF2-0392-4C6F-8FC8-68B60EAD46C7}" presName="compNode" presStyleCnt="0"/>
      <dgm:spPr/>
    </dgm:pt>
    <dgm:pt modelId="{E20920CD-8FCB-4E4A-9FB1-8DABE91D3037}" type="pres">
      <dgm:prSet presAssocID="{F1C03CF2-0392-4C6F-8FC8-68B60EAD46C7}" presName="iconRect" presStyleLbl="node1" presStyleIdx="3" presStyleCnt="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543A344B-FBD8-4D0D-A7E0-71268E3E5B90}" type="pres">
      <dgm:prSet presAssocID="{F1C03CF2-0392-4C6F-8FC8-68B60EAD46C7}" presName="iconSpace" presStyleCnt="0"/>
      <dgm:spPr/>
    </dgm:pt>
    <dgm:pt modelId="{DF16BAB8-6161-4BA8-8733-62E65802C029}" type="pres">
      <dgm:prSet presAssocID="{F1C03CF2-0392-4C6F-8FC8-68B60EAD46C7}" presName="parTx" presStyleLbl="revTx" presStyleIdx="6" presStyleCnt="12">
        <dgm:presLayoutVars>
          <dgm:chMax val="0"/>
          <dgm:chPref val="0"/>
        </dgm:presLayoutVars>
      </dgm:prSet>
      <dgm:spPr/>
    </dgm:pt>
    <dgm:pt modelId="{20BE36D7-57F4-43A0-9370-2824003DCDBA}" type="pres">
      <dgm:prSet presAssocID="{F1C03CF2-0392-4C6F-8FC8-68B60EAD46C7}" presName="txSpace" presStyleCnt="0"/>
      <dgm:spPr/>
    </dgm:pt>
    <dgm:pt modelId="{2E70F65E-BF4A-4445-877F-BEECD5B5D694}" type="pres">
      <dgm:prSet presAssocID="{F1C03CF2-0392-4C6F-8FC8-68B60EAD46C7}" presName="desTx" presStyleLbl="revTx" presStyleIdx="7" presStyleCnt="12">
        <dgm:presLayoutVars/>
      </dgm:prSet>
      <dgm:spPr/>
    </dgm:pt>
    <dgm:pt modelId="{CB9AFE24-3314-464F-B2E9-20F9F1DE2ADE}" type="pres">
      <dgm:prSet presAssocID="{04FB92A4-64B6-4CD4-8260-CA685714607B}" presName="sibTrans" presStyleCnt="0"/>
      <dgm:spPr/>
    </dgm:pt>
    <dgm:pt modelId="{0452BCCE-3AB4-46C4-8971-7D55AC5CB4E6}" type="pres">
      <dgm:prSet presAssocID="{1D9C506E-9C45-41D3-97EF-60C31CA934F1}" presName="compNode" presStyleCnt="0"/>
      <dgm:spPr/>
    </dgm:pt>
    <dgm:pt modelId="{9508D2A0-36E5-48FC-8331-4187AD625D96}" type="pres">
      <dgm:prSet presAssocID="{1D9C506E-9C45-41D3-97EF-60C31CA934F1}" presName="iconRect" presStyleLbl="node1" presStyleIdx="4" presStyleCnt="6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6224770F-5F17-47BD-A793-3D460FF79D9D}" type="pres">
      <dgm:prSet presAssocID="{1D9C506E-9C45-41D3-97EF-60C31CA934F1}" presName="iconSpace" presStyleCnt="0"/>
      <dgm:spPr/>
    </dgm:pt>
    <dgm:pt modelId="{B0F812FC-87E5-46F4-AA8C-2427DE0F6D6E}" type="pres">
      <dgm:prSet presAssocID="{1D9C506E-9C45-41D3-97EF-60C31CA934F1}" presName="parTx" presStyleLbl="revTx" presStyleIdx="8" presStyleCnt="12">
        <dgm:presLayoutVars>
          <dgm:chMax val="0"/>
          <dgm:chPref val="0"/>
        </dgm:presLayoutVars>
      </dgm:prSet>
      <dgm:spPr/>
    </dgm:pt>
    <dgm:pt modelId="{79E439AF-F555-4243-8E98-001DB1DD3389}" type="pres">
      <dgm:prSet presAssocID="{1D9C506E-9C45-41D3-97EF-60C31CA934F1}" presName="txSpace" presStyleCnt="0"/>
      <dgm:spPr/>
    </dgm:pt>
    <dgm:pt modelId="{09BAFDE1-F2D5-4C64-91AE-50A47246AF0E}" type="pres">
      <dgm:prSet presAssocID="{1D9C506E-9C45-41D3-97EF-60C31CA934F1}" presName="desTx" presStyleLbl="revTx" presStyleIdx="9" presStyleCnt="12">
        <dgm:presLayoutVars/>
      </dgm:prSet>
      <dgm:spPr/>
    </dgm:pt>
    <dgm:pt modelId="{0C8625B0-1A0F-4B18-8D0D-6C7928359781}" type="pres">
      <dgm:prSet presAssocID="{02863C75-E2B8-4375-8444-58AF653EE785}" presName="sibTrans" presStyleCnt="0"/>
      <dgm:spPr/>
    </dgm:pt>
    <dgm:pt modelId="{E2065E19-062A-4EFF-9574-B06B24C0AAE2}" type="pres">
      <dgm:prSet presAssocID="{535AB120-2A32-489C-9153-0EECC192BD82}" presName="compNode" presStyleCnt="0"/>
      <dgm:spPr/>
    </dgm:pt>
    <dgm:pt modelId="{E8579097-38AA-41FB-8936-0035F4026FBB}" type="pres">
      <dgm:prSet presAssocID="{535AB120-2A32-489C-9153-0EECC192BD82}" presName="iconRect" presStyleLbl="node1" presStyleIdx="5" presStyleCnt="6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3E907439-CDF7-4F14-B6C6-ADCD9D6C9EDE}" type="pres">
      <dgm:prSet presAssocID="{535AB120-2A32-489C-9153-0EECC192BD82}" presName="iconSpace" presStyleCnt="0"/>
      <dgm:spPr/>
    </dgm:pt>
    <dgm:pt modelId="{35CB3FE8-6F1E-4328-8E12-B37042A81A96}" type="pres">
      <dgm:prSet presAssocID="{535AB120-2A32-489C-9153-0EECC192BD82}" presName="parTx" presStyleLbl="revTx" presStyleIdx="10" presStyleCnt="12">
        <dgm:presLayoutVars>
          <dgm:chMax val="0"/>
          <dgm:chPref val="0"/>
        </dgm:presLayoutVars>
      </dgm:prSet>
      <dgm:spPr/>
    </dgm:pt>
    <dgm:pt modelId="{013162C1-1901-4BBC-9748-8F47D7DA2E41}" type="pres">
      <dgm:prSet presAssocID="{535AB120-2A32-489C-9153-0EECC192BD82}" presName="txSpace" presStyleCnt="0"/>
      <dgm:spPr/>
    </dgm:pt>
    <dgm:pt modelId="{219CCEF2-A090-4B55-8771-E854C21C6C90}" type="pres">
      <dgm:prSet presAssocID="{535AB120-2A32-489C-9153-0EECC192BD82}" presName="desTx" presStyleLbl="revTx" presStyleIdx="11" presStyleCnt="12">
        <dgm:presLayoutVars/>
      </dgm:prSet>
      <dgm:spPr/>
    </dgm:pt>
  </dgm:ptLst>
  <dgm:cxnLst>
    <dgm:cxn modelId="{74CEFD03-9AD6-470D-9805-111BD26B5990}" srcId="{1D9C506E-9C45-41D3-97EF-60C31CA934F1}" destId="{4F6AC89D-EE41-4ACD-B50A-D6E3C11CBCB8}" srcOrd="0" destOrd="0" parTransId="{C8896B0C-BF7A-4E04-B193-C81A71205C34}" sibTransId="{DE46C3EA-77D0-4EE7-9D27-01C0B97A286A}"/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F7B64A12-2DB2-4984-A585-1EDB3DD783CC}" srcId="{833EB1A1-3006-4C51-9A3C-6BC2C66AE145}" destId="{535AB120-2A32-489C-9153-0EECC192BD82}" srcOrd="5" destOrd="0" parTransId="{F74905D8-8D1E-4D8A-86CA-9B63343C4BD0}" sibTransId="{EF19C24B-1CA6-425C-A5A7-EDD54F8EE7A6}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7CF8A521-B25D-4638-8977-957CA2E50E52}" type="presOf" srcId="{D101E06C-F401-4921-9CFE-0E786E510EE0}" destId="{219CCEF2-A090-4B55-8771-E854C21C6C90}" srcOrd="0" destOrd="0" presId="urn:microsoft.com/office/officeart/2018/2/layout/IconLabelDescriptionList"/>
    <dgm:cxn modelId="{B2F6174A-FC97-4CC6-BA8D-9AA6DA71FEC8}" srcId="{833EB1A1-3006-4C51-9A3C-6BC2C66AE145}" destId="{F1C03CF2-0392-4C6F-8FC8-68B60EAD46C7}" srcOrd="3" destOrd="0" parTransId="{41BA78E9-D393-4C5C-97A9-3986B2BB5AD4}" sibTransId="{04FB92A4-64B6-4CD4-8260-CA685714607B}"/>
    <dgm:cxn modelId="{08D9A64B-9A03-44E2-973D-88FEC53089B8}" type="presOf" srcId="{F1C03CF2-0392-4C6F-8FC8-68B60EAD46C7}" destId="{DF16BAB8-6161-4BA8-8733-62E65802C029}" srcOrd="0" destOrd="0" presId="urn:microsoft.com/office/officeart/2018/2/layout/IconLabelDescriptionList"/>
    <dgm:cxn modelId="{49A79D6C-271D-401F-B5F7-5AA98D7CC19A}" srcId="{F1C03CF2-0392-4C6F-8FC8-68B60EAD46C7}" destId="{F4544977-F5F4-4F88-9436-0866BE908807}" srcOrd="0" destOrd="0" parTransId="{D3B71ED6-2A90-42AC-85DC-2F680C60D921}" sibTransId="{F69C5014-EE75-46AB-B5EB-59218B262AB7}"/>
    <dgm:cxn modelId="{3DC69953-EB17-4A6E-9BE6-B9670632E367}" type="presOf" srcId="{F4544977-F5F4-4F88-9436-0866BE908807}" destId="{2E70F65E-BF4A-4445-877F-BEECD5B5D694}" srcOrd="0" destOrd="0" presId="urn:microsoft.com/office/officeart/2018/2/layout/IconLabelDescriptionList"/>
    <dgm:cxn modelId="{CB6B788B-367D-445B-8DC5-D16F76E24701}" type="presOf" srcId="{535AB120-2A32-489C-9153-0EECC192BD82}" destId="{35CB3FE8-6F1E-4328-8E12-B37042A81A96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F4A155BC-252D-45C6-9AC3-013421A887B2}" srcId="{833EB1A1-3006-4C51-9A3C-6BC2C66AE145}" destId="{1D9C506E-9C45-41D3-97EF-60C31CA934F1}" srcOrd="4" destOrd="0" parTransId="{9B656083-26F6-490F-AC61-020E25C88B41}" sibTransId="{02863C75-E2B8-4375-8444-58AF653EE785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83B7A0D9-8EE7-4BF3-991E-25DAD9F0674A}" type="presOf" srcId="{4F6AC89D-EE41-4ACD-B50A-D6E3C11CBCB8}" destId="{09BAFDE1-F2D5-4C64-91AE-50A47246AF0E}" srcOrd="0" destOrd="0" presId="urn:microsoft.com/office/officeart/2018/2/layout/IconLabelDescriptionList"/>
    <dgm:cxn modelId="{41BFCBD9-99EF-40D9-A2DD-AECBF3E0B4F4}" type="presOf" srcId="{1D9C506E-9C45-41D3-97EF-60C31CA934F1}" destId="{B0F812FC-87E5-46F4-AA8C-2427DE0F6D6E}" srcOrd="0" destOrd="0" presId="urn:microsoft.com/office/officeart/2018/2/layout/IconLabelDescriptionList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0DCEF9-1E2D-4FA7-AA19-C3E91BED7AB3}" srcId="{535AB120-2A32-489C-9153-0EECC192BD82}" destId="{D101E06C-F401-4921-9CFE-0E786E510EE0}" srcOrd="0" destOrd="0" parTransId="{394CB055-D424-4F8B-BA08-21439C432402}" sibTransId="{88565505-C69A-48F3-90D4-26D9EA4375F8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C0179B86-7757-4B7E-8CEA-4BFFAA05CD5B}" type="presParOf" srcId="{57293E35-2C8F-4265-BBE8-864D6E769CAF}" destId="{F37F71D5-11C1-48A0-A009-3CEA18A9DB4C}" srcOrd="5" destOrd="0" presId="urn:microsoft.com/office/officeart/2018/2/layout/IconLabelDescriptionList"/>
    <dgm:cxn modelId="{3BA1B59B-F716-4853-9994-0523F1CCF4AF}" type="presParOf" srcId="{57293E35-2C8F-4265-BBE8-864D6E769CAF}" destId="{648E16CA-0B9A-4945-AAB0-12E90F4B174C}" srcOrd="6" destOrd="0" presId="urn:microsoft.com/office/officeart/2018/2/layout/IconLabelDescriptionList"/>
    <dgm:cxn modelId="{963BECF1-4DBE-4C51-AB3B-06A577C12674}" type="presParOf" srcId="{648E16CA-0B9A-4945-AAB0-12E90F4B174C}" destId="{E20920CD-8FCB-4E4A-9FB1-8DABE91D3037}" srcOrd="0" destOrd="0" presId="urn:microsoft.com/office/officeart/2018/2/layout/IconLabelDescriptionList"/>
    <dgm:cxn modelId="{247C4C50-114E-4CC2-99C5-B608D31806D0}" type="presParOf" srcId="{648E16CA-0B9A-4945-AAB0-12E90F4B174C}" destId="{543A344B-FBD8-4D0D-A7E0-71268E3E5B90}" srcOrd="1" destOrd="0" presId="urn:microsoft.com/office/officeart/2018/2/layout/IconLabelDescriptionList"/>
    <dgm:cxn modelId="{41DD3985-BE42-4AB4-913C-607EE7E82091}" type="presParOf" srcId="{648E16CA-0B9A-4945-AAB0-12E90F4B174C}" destId="{DF16BAB8-6161-4BA8-8733-62E65802C029}" srcOrd="2" destOrd="0" presId="urn:microsoft.com/office/officeart/2018/2/layout/IconLabelDescriptionList"/>
    <dgm:cxn modelId="{A60D6286-19C2-49D4-B787-FD2839A5DB48}" type="presParOf" srcId="{648E16CA-0B9A-4945-AAB0-12E90F4B174C}" destId="{20BE36D7-57F4-43A0-9370-2824003DCDBA}" srcOrd="3" destOrd="0" presId="urn:microsoft.com/office/officeart/2018/2/layout/IconLabelDescriptionList"/>
    <dgm:cxn modelId="{D4BADF34-F44E-4681-A930-A61BD7B03AAB}" type="presParOf" srcId="{648E16CA-0B9A-4945-AAB0-12E90F4B174C}" destId="{2E70F65E-BF4A-4445-877F-BEECD5B5D694}" srcOrd="4" destOrd="0" presId="urn:microsoft.com/office/officeart/2018/2/layout/IconLabelDescriptionList"/>
    <dgm:cxn modelId="{DC157638-5FA3-4089-982C-25913CF183A0}" type="presParOf" srcId="{57293E35-2C8F-4265-BBE8-864D6E769CAF}" destId="{CB9AFE24-3314-464F-B2E9-20F9F1DE2ADE}" srcOrd="7" destOrd="0" presId="urn:microsoft.com/office/officeart/2018/2/layout/IconLabelDescriptionList"/>
    <dgm:cxn modelId="{CDC2A26E-9B47-48C1-B619-2F74B28B0CD7}" type="presParOf" srcId="{57293E35-2C8F-4265-BBE8-864D6E769CAF}" destId="{0452BCCE-3AB4-46C4-8971-7D55AC5CB4E6}" srcOrd="8" destOrd="0" presId="urn:microsoft.com/office/officeart/2018/2/layout/IconLabelDescriptionList"/>
    <dgm:cxn modelId="{849FBE47-FA2B-41A6-A365-55B329F4560B}" type="presParOf" srcId="{0452BCCE-3AB4-46C4-8971-7D55AC5CB4E6}" destId="{9508D2A0-36E5-48FC-8331-4187AD625D96}" srcOrd="0" destOrd="0" presId="urn:microsoft.com/office/officeart/2018/2/layout/IconLabelDescriptionList"/>
    <dgm:cxn modelId="{48AE8A9C-455B-459E-9BC9-1F3C624C7D5A}" type="presParOf" srcId="{0452BCCE-3AB4-46C4-8971-7D55AC5CB4E6}" destId="{6224770F-5F17-47BD-A793-3D460FF79D9D}" srcOrd="1" destOrd="0" presId="urn:microsoft.com/office/officeart/2018/2/layout/IconLabelDescriptionList"/>
    <dgm:cxn modelId="{E0E9B6CA-5D6A-4DA5-86E2-CCCC9C99755E}" type="presParOf" srcId="{0452BCCE-3AB4-46C4-8971-7D55AC5CB4E6}" destId="{B0F812FC-87E5-46F4-AA8C-2427DE0F6D6E}" srcOrd="2" destOrd="0" presId="urn:microsoft.com/office/officeart/2018/2/layout/IconLabelDescriptionList"/>
    <dgm:cxn modelId="{9FD86030-5604-4C5A-9579-8D6A38F3CAE1}" type="presParOf" srcId="{0452BCCE-3AB4-46C4-8971-7D55AC5CB4E6}" destId="{79E439AF-F555-4243-8E98-001DB1DD3389}" srcOrd="3" destOrd="0" presId="urn:microsoft.com/office/officeart/2018/2/layout/IconLabelDescriptionList"/>
    <dgm:cxn modelId="{FFBC53AA-6075-475C-9A7F-C286EF3A83C2}" type="presParOf" srcId="{0452BCCE-3AB4-46C4-8971-7D55AC5CB4E6}" destId="{09BAFDE1-F2D5-4C64-91AE-50A47246AF0E}" srcOrd="4" destOrd="0" presId="urn:microsoft.com/office/officeart/2018/2/layout/IconLabelDescriptionList"/>
    <dgm:cxn modelId="{94B44A99-55BD-4F29-9C76-2D2FF0DC21A4}" type="presParOf" srcId="{57293E35-2C8F-4265-BBE8-864D6E769CAF}" destId="{0C8625B0-1A0F-4B18-8D0D-6C7928359781}" srcOrd="9" destOrd="0" presId="urn:microsoft.com/office/officeart/2018/2/layout/IconLabelDescriptionList"/>
    <dgm:cxn modelId="{94F9B7A6-EB4B-4F1A-AF21-438116EF7B25}" type="presParOf" srcId="{57293E35-2C8F-4265-BBE8-864D6E769CAF}" destId="{E2065E19-062A-4EFF-9574-B06B24C0AAE2}" srcOrd="10" destOrd="0" presId="urn:microsoft.com/office/officeart/2018/2/layout/IconLabelDescriptionList"/>
    <dgm:cxn modelId="{34091241-4589-470D-9428-23ED85E56B95}" type="presParOf" srcId="{E2065E19-062A-4EFF-9574-B06B24C0AAE2}" destId="{E8579097-38AA-41FB-8936-0035F4026FBB}" srcOrd="0" destOrd="0" presId="urn:microsoft.com/office/officeart/2018/2/layout/IconLabelDescriptionList"/>
    <dgm:cxn modelId="{457C755D-131F-4135-B0B3-DE29674D428D}" type="presParOf" srcId="{E2065E19-062A-4EFF-9574-B06B24C0AAE2}" destId="{3E907439-CDF7-4F14-B6C6-ADCD9D6C9EDE}" srcOrd="1" destOrd="0" presId="urn:microsoft.com/office/officeart/2018/2/layout/IconLabelDescriptionList"/>
    <dgm:cxn modelId="{EFD29A24-DDF3-4055-9139-9929B7386840}" type="presParOf" srcId="{E2065E19-062A-4EFF-9574-B06B24C0AAE2}" destId="{35CB3FE8-6F1E-4328-8E12-B37042A81A96}" srcOrd="2" destOrd="0" presId="urn:microsoft.com/office/officeart/2018/2/layout/IconLabelDescriptionList"/>
    <dgm:cxn modelId="{06991EBD-68FE-4514-8143-35E0583C17E3}" type="presParOf" srcId="{E2065E19-062A-4EFF-9574-B06B24C0AAE2}" destId="{013162C1-1901-4BBC-9748-8F47D7DA2E41}" srcOrd="3" destOrd="0" presId="urn:microsoft.com/office/officeart/2018/2/layout/IconLabelDescriptionList"/>
    <dgm:cxn modelId="{0FA4E81F-D7C3-40FA-B78C-B613B0A33F06}" type="presParOf" srcId="{E2065E19-062A-4EFF-9574-B06B24C0AAE2}" destId="{219CCEF2-A090-4B55-8771-E854C21C6C9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Scheduling a Video Meeting from Google Calendar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Joining a Video Meeting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Presenting Your Screen in a Meeting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9487A0FE-4D72-4345-8690-6DB42AD2134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Meet Display Screen</a:t>
          </a:r>
        </a:p>
      </dgm:t>
    </dgm:pt>
    <dgm:pt modelId="{3E815190-2AFB-4D3A-8CAA-9A0AC34069EB}" type="parTrans" cxnId="{04185FC0-7888-4ECD-9DF9-E2DFBD3555D2}">
      <dgm:prSet/>
      <dgm:spPr/>
    </dgm:pt>
    <dgm:pt modelId="{74079D92-1594-4173-AAE9-D18CD3010CDF}" type="sibTrans" cxnId="{04185FC0-7888-4ECD-9DF9-E2DFBD3555D2}">
      <dgm:prSet/>
      <dgm:spPr/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8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8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8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6" presStyleCnt="8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7" presStyleCnt="8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EDBD8657-929D-45A8-BE6F-2FCFA1E3C826}" srcId="{833EB1A1-3006-4C51-9A3C-6BC2C66AE145}" destId="{DBE5A8CD-C1C0-46DB-929B-7AA345C56A07}" srcOrd="3" destOrd="0" parTransId="{0C5574C4-EC8F-416D-BCC1-818AEB98743E}" sibTransId="{BC95BF52-41C8-4CDF-8DB7-5BF36F128E91}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04185FC0-7888-4ECD-9DF9-E2DFBD3555D2}" srcId="{D44B2C91-25B3-4667-8B8A-B248AF2F981F}" destId="{9487A0FE-4D72-4345-8690-6DB42AD21349}" srcOrd="0" destOrd="0" parTransId="{3E815190-2AFB-4D3A-8CAA-9A0AC34069EB}" sibTransId="{74079D92-1594-4173-AAE9-D18CD3010CDF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58F3EEC4-F311-495B-B968-D84BA5151513}" type="presOf" srcId="{9487A0FE-4D72-4345-8690-6DB42AD21349}" destId="{9B77820A-0D90-4D85-9607-63B915A99182}" srcOrd="0" destOrd="0" presId="urn:microsoft.com/office/officeart/2018/2/layout/IconLabelDescriptionList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5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6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Changing Audio and Video Settings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Starting a Video Meeting from Gmail 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4D06EC02-00DB-47E1-A169-8DAE4E48BC6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104F5BA0-2B2F-4618-B071-A3A5F8D79410}" type="parTrans" cxnId="{CC0B3AA6-2F6F-4405-8298-2B9567C8B755}">
      <dgm:prSet/>
      <dgm:spPr/>
      <dgm:t>
        <a:bodyPr/>
        <a:lstStyle/>
        <a:p>
          <a:endParaRPr lang="en-US"/>
        </a:p>
      </dgm:t>
    </dgm:pt>
    <dgm:pt modelId="{D8628ED2-D2AC-40F6-9992-5997B26DEECA}" type="sibTrans" cxnId="{CC0B3AA6-2F6F-4405-8298-2B9567C8B755}">
      <dgm:prSet/>
      <dgm:spPr/>
      <dgm:t>
        <a:bodyPr/>
        <a:lstStyle/>
        <a:p>
          <a:endParaRPr lang="en-US"/>
        </a:p>
      </dgm:t>
    </dgm:pt>
    <dgm:pt modelId="{171ACB0D-9E3D-46D3-88CE-24EF548D680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Managing Meetings</a:t>
          </a:r>
        </a:p>
      </dgm:t>
    </dgm:pt>
    <dgm:pt modelId="{7CB7494C-1826-4A5B-B4E8-05531DBF3FE1}" type="parTrans" cxnId="{B1292CCC-CC8F-4325-9538-498073A313B9}">
      <dgm:prSet/>
      <dgm:spPr/>
      <dgm:t>
        <a:bodyPr/>
        <a:lstStyle/>
        <a:p>
          <a:endParaRPr lang="en-US"/>
        </a:p>
      </dgm:t>
    </dgm:pt>
    <dgm:pt modelId="{FC78FE0D-E501-4665-9772-7877F88BF73C}" type="sibTrans" cxnId="{B1292CCC-CC8F-4325-9538-498073A313B9}">
      <dgm:prSet/>
      <dgm:spPr/>
      <dgm:t>
        <a:bodyPr/>
        <a:lstStyle/>
        <a:p>
          <a:endParaRPr lang="en-US"/>
        </a:p>
      </dgm:t>
    </dgm:pt>
    <dgm:pt modelId="{02F029D4-17E8-4B17-8DB9-54C5A5B8452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2DC17C48-5903-4178-B856-2018EF1E3210}" type="parTrans" cxnId="{56620985-7B24-44FE-B43D-B830F832AA56}">
      <dgm:prSet/>
      <dgm:spPr/>
      <dgm:t>
        <a:bodyPr/>
        <a:lstStyle/>
        <a:p>
          <a:endParaRPr lang="en-US"/>
        </a:p>
      </dgm:t>
    </dgm:pt>
    <dgm:pt modelId="{D7F95098-DC6B-43E0-9C71-BD562474FF43}" type="sibTrans" cxnId="{56620985-7B24-44FE-B43D-B830F832AA56}">
      <dgm:prSet/>
      <dgm:spPr/>
      <dgm:t>
        <a:bodyPr/>
        <a:lstStyle/>
        <a:p>
          <a:endParaRPr lang="en-US"/>
        </a:p>
      </dgm:t>
    </dgm:pt>
    <dgm:pt modelId="{82A8418A-E665-44CE-9BCA-B5C07D5D313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Starting a Video Meeting from Google Meet</a:t>
          </a:r>
        </a:p>
      </dgm:t>
    </dgm:pt>
    <dgm:pt modelId="{F0A33913-0A80-4B9A-9FFA-A27B4B208F44}" type="parTrans" cxnId="{CBC29D33-852D-4B57-9385-BAEB8A5E3929}">
      <dgm:prSet/>
      <dgm:spPr/>
      <dgm:t>
        <a:bodyPr/>
        <a:lstStyle/>
        <a:p>
          <a:endParaRPr lang="en-US"/>
        </a:p>
      </dgm:t>
    </dgm:pt>
    <dgm:pt modelId="{9E45710E-84C5-4E82-8731-36B21E4D951A}" type="sibTrans" cxnId="{CBC29D33-852D-4B57-9385-BAEB8A5E3929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A0320EE1-4CF6-47DF-AB1A-0AD644B570BF}" type="pres">
      <dgm:prSet presAssocID="{4D06EC02-00DB-47E1-A169-8DAE4E48BC6F}" presName="compNode" presStyleCnt="0"/>
      <dgm:spPr/>
    </dgm:pt>
    <dgm:pt modelId="{8CA21D2A-19BF-4343-B025-5E01C26D42B9}" type="pres">
      <dgm:prSet presAssocID="{4D06EC02-00DB-47E1-A169-8DAE4E48BC6F}" presName="iconRect" presStyleLbl="node1" presStyleIdx="0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666078C8-0D26-494D-8BDA-072F2C02EDFD}" type="pres">
      <dgm:prSet presAssocID="{4D06EC02-00DB-47E1-A169-8DAE4E48BC6F}" presName="iconSpace" presStyleCnt="0"/>
      <dgm:spPr/>
    </dgm:pt>
    <dgm:pt modelId="{0E211CFB-CBEB-4C4F-A444-450321C4CA0A}" type="pres">
      <dgm:prSet presAssocID="{4D06EC02-00DB-47E1-A169-8DAE4E48BC6F}" presName="parTx" presStyleLbl="revTx" presStyleIdx="0" presStyleCnt="8">
        <dgm:presLayoutVars>
          <dgm:chMax val="0"/>
          <dgm:chPref val="0"/>
        </dgm:presLayoutVars>
      </dgm:prSet>
      <dgm:spPr/>
    </dgm:pt>
    <dgm:pt modelId="{362484E2-B00D-44FF-9FD4-9F0C02926771}" type="pres">
      <dgm:prSet presAssocID="{4D06EC02-00DB-47E1-A169-8DAE4E48BC6F}" presName="txSpace" presStyleCnt="0"/>
      <dgm:spPr/>
    </dgm:pt>
    <dgm:pt modelId="{BCC0C187-4A76-460A-A6E1-DC23CE32DC44}" type="pres">
      <dgm:prSet presAssocID="{4D06EC02-00DB-47E1-A169-8DAE4E48BC6F}" presName="desTx" presStyleLbl="revTx" presStyleIdx="1" presStyleCnt="8">
        <dgm:presLayoutVars/>
      </dgm:prSet>
      <dgm:spPr/>
    </dgm:pt>
    <dgm:pt modelId="{B21E3559-1717-455E-B8D2-465BE3CD8AD4}" type="pres">
      <dgm:prSet presAssocID="{D8628ED2-D2AC-40F6-9992-5997B26DEECA}" presName="sibTrans" presStyleCnt="0"/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1" presStyleCnt="4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2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3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4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5" presStyleCnt="8">
        <dgm:presLayoutVars/>
      </dgm:prSet>
      <dgm:spPr/>
    </dgm:pt>
    <dgm:pt modelId="{6D867511-63C3-4AB6-AFEB-3A34DBA910BA}" type="pres">
      <dgm:prSet presAssocID="{ABFD3974-BF42-49F7-9F84-B2129CA7200A}" presName="sibTrans" presStyleCnt="0"/>
      <dgm:spPr/>
    </dgm:pt>
    <dgm:pt modelId="{E8AD9348-DF7C-4FF8-938E-85BC02BF6CB4}" type="pres">
      <dgm:prSet presAssocID="{02F029D4-17E8-4B17-8DB9-54C5A5B84520}" presName="compNode" presStyleCnt="0"/>
      <dgm:spPr/>
    </dgm:pt>
    <dgm:pt modelId="{56868D1C-E1CC-4CB1-B21F-990F88FAC242}" type="pres">
      <dgm:prSet presAssocID="{02F029D4-17E8-4B17-8DB9-54C5A5B84520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EC165CC4-E466-4D3F-AC4D-60AD97B8CF1A}" type="pres">
      <dgm:prSet presAssocID="{02F029D4-17E8-4B17-8DB9-54C5A5B84520}" presName="iconSpace" presStyleCnt="0"/>
      <dgm:spPr/>
    </dgm:pt>
    <dgm:pt modelId="{B77577CD-B9C4-43A3-9956-BDAC4360F18F}" type="pres">
      <dgm:prSet presAssocID="{02F029D4-17E8-4B17-8DB9-54C5A5B84520}" presName="parTx" presStyleLbl="revTx" presStyleIdx="6" presStyleCnt="8">
        <dgm:presLayoutVars>
          <dgm:chMax val="0"/>
          <dgm:chPref val="0"/>
        </dgm:presLayoutVars>
      </dgm:prSet>
      <dgm:spPr/>
    </dgm:pt>
    <dgm:pt modelId="{AF4950A9-D575-46C2-8C70-FD5C43C59BBA}" type="pres">
      <dgm:prSet presAssocID="{02F029D4-17E8-4B17-8DB9-54C5A5B84520}" presName="txSpace" presStyleCnt="0"/>
      <dgm:spPr/>
    </dgm:pt>
    <dgm:pt modelId="{56AA8B6E-E5E0-4140-8FE9-80B9C1297D27}" type="pres">
      <dgm:prSet presAssocID="{02F029D4-17E8-4B17-8DB9-54C5A5B84520}" presName="desTx" presStyleLbl="revTx" presStyleIdx="7" presStyleCnt="8">
        <dgm:presLayoutVars/>
      </dgm:prSet>
      <dgm:spPr/>
    </dgm:pt>
  </dgm:ptLst>
  <dgm:cxnLst>
    <dgm:cxn modelId="{F2CA3500-4D5D-4167-ADB8-28A9318869FA}" type="presOf" srcId="{4D06EC02-00DB-47E1-A169-8DAE4E48BC6F}" destId="{0E211CFB-CBEB-4C4F-A444-450321C4CA0A}" srcOrd="0" destOrd="0" presId="urn:microsoft.com/office/officeart/2018/2/layout/IconLabelDescriptionList"/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2" destOrd="0" parTransId="{9E80C5FC-521A-4F5E-B508-1EEFFBEB277E}" sibTransId="{ABFD3974-BF42-49F7-9F84-B2129CA7200A}"/>
    <dgm:cxn modelId="{2FAA7430-3A71-4DEE-B143-BB07E4AA82F6}" type="presOf" srcId="{171ACB0D-9E3D-46D3-88CE-24EF548D680D}" destId="{BCC0C187-4A76-460A-A6E1-DC23CE32DC44}" srcOrd="0" destOrd="0" presId="urn:microsoft.com/office/officeart/2018/2/layout/IconLabelDescriptionList"/>
    <dgm:cxn modelId="{E857F232-E7C9-49D4-8ECD-1F2BA0FC9DB6}" type="presOf" srcId="{82A8418A-E665-44CE-9BCA-B5C07D5D313A}" destId="{56AA8B6E-E5E0-4140-8FE9-80B9C1297D27}" srcOrd="0" destOrd="0" presId="urn:microsoft.com/office/officeart/2018/2/layout/IconLabelDescriptionList"/>
    <dgm:cxn modelId="{CBC29D33-852D-4B57-9385-BAEB8A5E3929}" srcId="{02F029D4-17E8-4B17-8DB9-54C5A5B84520}" destId="{82A8418A-E665-44CE-9BCA-B5C07D5D313A}" srcOrd="0" destOrd="0" parTransId="{F0A33913-0A80-4B9A-9FFA-A27B4B208F44}" sibTransId="{9E45710E-84C5-4E82-8731-36B21E4D951A}"/>
    <dgm:cxn modelId="{444A4763-31EA-434E-BDF7-78241440D65A}" type="presOf" srcId="{02F029D4-17E8-4B17-8DB9-54C5A5B84520}" destId="{B77577CD-B9C4-43A3-9956-BDAC4360F18F}" srcOrd="0" destOrd="0" presId="urn:microsoft.com/office/officeart/2018/2/layout/IconLabelDescriptionList"/>
    <dgm:cxn modelId="{56620985-7B24-44FE-B43D-B830F832AA56}" srcId="{833EB1A1-3006-4C51-9A3C-6BC2C66AE145}" destId="{02F029D4-17E8-4B17-8DB9-54C5A5B84520}" srcOrd="3" destOrd="0" parTransId="{2DC17C48-5903-4178-B856-2018EF1E3210}" sibTransId="{D7F95098-DC6B-43E0-9C71-BD562474FF43}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1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CC0B3AA6-2F6F-4405-8298-2B9567C8B755}" srcId="{833EB1A1-3006-4C51-9A3C-6BC2C66AE145}" destId="{4D06EC02-00DB-47E1-A169-8DAE4E48BC6F}" srcOrd="0" destOrd="0" parTransId="{104F5BA0-2B2F-4618-B071-A3A5F8D79410}" sibTransId="{D8628ED2-D2AC-40F6-9992-5997B26DEECA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B1292CCC-CC8F-4325-9538-498073A313B9}" srcId="{4D06EC02-00DB-47E1-A169-8DAE4E48BC6F}" destId="{171ACB0D-9E3D-46D3-88CE-24EF548D680D}" srcOrd="0" destOrd="0" parTransId="{7CB7494C-1826-4A5B-B4E8-05531DBF3FE1}" sibTransId="{FC78FE0D-E501-4665-9772-7877F88BF73C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A673E8D7-457A-4347-81D6-FA1F28881B9B}" type="presParOf" srcId="{57293E35-2C8F-4265-BBE8-864D6E769CAF}" destId="{A0320EE1-4CF6-47DF-AB1A-0AD644B570BF}" srcOrd="0" destOrd="0" presId="urn:microsoft.com/office/officeart/2018/2/layout/IconLabelDescriptionList"/>
    <dgm:cxn modelId="{0D26A871-9C67-4DE7-B0DA-705746F4553C}" type="presParOf" srcId="{A0320EE1-4CF6-47DF-AB1A-0AD644B570BF}" destId="{8CA21D2A-19BF-4343-B025-5E01C26D42B9}" srcOrd="0" destOrd="0" presId="urn:microsoft.com/office/officeart/2018/2/layout/IconLabelDescriptionList"/>
    <dgm:cxn modelId="{13EA6DF9-D44A-4FB0-97A6-8D7CFA952531}" type="presParOf" srcId="{A0320EE1-4CF6-47DF-AB1A-0AD644B570BF}" destId="{666078C8-0D26-494D-8BDA-072F2C02EDFD}" srcOrd="1" destOrd="0" presId="urn:microsoft.com/office/officeart/2018/2/layout/IconLabelDescriptionList"/>
    <dgm:cxn modelId="{A25FC6E1-52A1-4915-AFD3-1C49889B51A6}" type="presParOf" srcId="{A0320EE1-4CF6-47DF-AB1A-0AD644B570BF}" destId="{0E211CFB-CBEB-4C4F-A444-450321C4CA0A}" srcOrd="2" destOrd="0" presId="urn:microsoft.com/office/officeart/2018/2/layout/IconLabelDescriptionList"/>
    <dgm:cxn modelId="{0770F3CF-C4BC-4ECE-951E-EECFD30A099D}" type="presParOf" srcId="{A0320EE1-4CF6-47DF-AB1A-0AD644B570BF}" destId="{362484E2-B00D-44FF-9FD4-9F0C02926771}" srcOrd="3" destOrd="0" presId="urn:microsoft.com/office/officeart/2018/2/layout/IconLabelDescriptionList"/>
    <dgm:cxn modelId="{AE1E340F-5765-4791-B6AB-6EC2EF4ADD5F}" type="presParOf" srcId="{A0320EE1-4CF6-47DF-AB1A-0AD644B570BF}" destId="{BCC0C187-4A76-460A-A6E1-DC23CE32DC44}" srcOrd="4" destOrd="0" presId="urn:microsoft.com/office/officeart/2018/2/layout/IconLabelDescriptionList"/>
    <dgm:cxn modelId="{3A1C3170-D09C-4A42-B754-4FE391F47D1C}" type="presParOf" srcId="{57293E35-2C8F-4265-BBE8-864D6E769CAF}" destId="{B21E3559-1717-455E-B8D2-465BE3CD8AD4}" srcOrd="1" destOrd="0" presId="urn:microsoft.com/office/officeart/2018/2/layout/IconLabelDescriptionList"/>
    <dgm:cxn modelId="{B3664242-EB2E-48D5-A072-37767D320A6B}" type="presParOf" srcId="{57293E35-2C8F-4265-BBE8-864D6E769CAF}" destId="{8CD8F7E8-830C-484E-9A7D-88AE50190A75}" srcOrd="2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3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4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D8D5C23C-1B4C-4ADC-8F35-5E5C54ED51F1}" type="presParOf" srcId="{57293E35-2C8F-4265-BBE8-864D6E769CAF}" destId="{6D867511-63C3-4AB6-AFEB-3A34DBA910BA}" srcOrd="5" destOrd="0" presId="urn:microsoft.com/office/officeart/2018/2/layout/IconLabelDescriptionList"/>
    <dgm:cxn modelId="{FCF86049-D19A-4FE8-84DD-EB5E8D7DE7CE}" type="presParOf" srcId="{57293E35-2C8F-4265-BBE8-864D6E769CAF}" destId="{E8AD9348-DF7C-4FF8-938E-85BC02BF6CB4}" srcOrd="6" destOrd="0" presId="urn:microsoft.com/office/officeart/2018/2/layout/IconLabelDescriptionList"/>
    <dgm:cxn modelId="{3FF58C13-80D1-4450-9B67-95AE40756E62}" type="presParOf" srcId="{E8AD9348-DF7C-4FF8-938E-85BC02BF6CB4}" destId="{56868D1C-E1CC-4CB1-B21F-990F88FAC242}" srcOrd="0" destOrd="0" presId="urn:microsoft.com/office/officeart/2018/2/layout/IconLabelDescriptionList"/>
    <dgm:cxn modelId="{8874CD9E-0659-4740-86DA-5945CA16DA84}" type="presParOf" srcId="{E8AD9348-DF7C-4FF8-938E-85BC02BF6CB4}" destId="{EC165CC4-E466-4D3F-AC4D-60AD97B8CF1A}" srcOrd="1" destOrd="0" presId="urn:microsoft.com/office/officeart/2018/2/layout/IconLabelDescriptionList"/>
    <dgm:cxn modelId="{9317E277-6D5E-48DA-96FD-72438CE5A8CA}" type="presParOf" srcId="{E8AD9348-DF7C-4FF8-938E-85BC02BF6CB4}" destId="{B77577CD-B9C4-43A3-9956-BDAC4360F18F}" srcOrd="2" destOrd="0" presId="urn:microsoft.com/office/officeart/2018/2/layout/IconLabelDescriptionList"/>
    <dgm:cxn modelId="{73627ADA-F9F2-487D-960C-8F15AD7ADE37}" type="presParOf" srcId="{E8AD9348-DF7C-4FF8-938E-85BC02BF6CB4}" destId="{AF4950A9-D575-46C2-8C70-FD5C43C59BBA}" srcOrd="3" destOrd="0" presId="urn:microsoft.com/office/officeart/2018/2/layout/IconLabelDescriptionList"/>
    <dgm:cxn modelId="{2BF6616F-B145-45B7-ABCA-8BD15223380F}" type="presParOf" srcId="{E8AD9348-DF7C-4FF8-938E-85BC02BF6CB4}" destId="{56AA8B6E-E5E0-4140-8FE9-80B9C1297D27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Making a copy of a File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Moving a File to Trash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5969293E-51C9-4798-987F-AAC135E61CEB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1150D9DE-5C3E-43E7-8960-5226F7427EC8}" type="parTrans" cxnId="{A17D6B26-C9B1-4D50-B8FC-B98CCF56C989}">
      <dgm:prSet/>
      <dgm:spPr/>
      <dgm:t>
        <a:bodyPr/>
        <a:lstStyle/>
        <a:p>
          <a:endParaRPr lang="en-US"/>
        </a:p>
      </dgm:t>
    </dgm:pt>
    <dgm:pt modelId="{566A4BED-0633-4FD3-8C07-CF115CBA5657}" type="sibTrans" cxnId="{A17D6B26-C9B1-4D50-B8FC-B98CCF56C989}">
      <dgm:prSet/>
      <dgm:spPr/>
      <dgm:t>
        <a:bodyPr/>
        <a:lstStyle/>
        <a:p>
          <a:endParaRPr lang="en-US"/>
        </a:p>
      </dgm:t>
    </dgm:pt>
    <dgm:pt modelId="{A54E3036-1357-4AE6-AAB3-D484EE5F98C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Uploading a File from a Hard Drive</a:t>
          </a:r>
        </a:p>
      </dgm:t>
    </dgm:pt>
    <dgm:pt modelId="{8E7B183C-B600-4F9F-BEE6-49BEC52C3598}" type="parTrans" cxnId="{35B57923-FA24-4E45-AE6C-D5BBA43B6F94}">
      <dgm:prSet/>
      <dgm:spPr/>
      <dgm:t>
        <a:bodyPr/>
        <a:lstStyle/>
        <a:p>
          <a:endParaRPr lang="en-US"/>
        </a:p>
      </dgm:t>
    </dgm:pt>
    <dgm:pt modelId="{D42D0E1D-D41F-4C81-8314-068AE2987DF9}" type="sibTrans" cxnId="{35B57923-FA24-4E45-AE6C-D5BBA43B6F94}">
      <dgm:prSet/>
      <dgm:spPr/>
      <dgm:t>
        <a:bodyPr/>
        <a:lstStyle/>
        <a:p>
          <a:endParaRPr lang="en-US"/>
        </a:p>
      </dgm:t>
    </dgm:pt>
    <dgm:pt modelId="{C588BE0C-4112-4E28-85AE-A0CC8EFEF42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9</a:t>
          </a:r>
        </a:p>
      </dgm:t>
    </dgm:pt>
    <dgm:pt modelId="{0CDCFE3D-2870-4C40-B8D9-C3FD7D09ECA2}" type="parTrans" cxnId="{8334BC96-ABB0-45E9-8771-9A251F8926BA}">
      <dgm:prSet/>
      <dgm:spPr/>
      <dgm:t>
        <a:bodyPr/>
        <a:lstStyle/>
        <a:p>
          <a:endParaRPr lang="en-US"/>
        </a:p>
      </dgm:t>
    </dgm:pt>
    <dgm:pt modelId="{AEF14C99-1AB7-4340-920A-0D2DD57EF63A}" type="sibTrans" cxnId="{8334BC96-ABB0-45E9-8771-9A251F8926BA}">
      <dgm:prSet/>
      <dgm:spPr/>
      <dgm:t>
        <a:bodyPr/>
        <a:lstStyle/>
        <a:p>
          <a:endParaRPr lang="en-US"/>
        </a:p>
      </dgm:t>
    </dgm:pt>
    <dgm:pt modelId="{4D3CAAE7-A2C3-497B-A0C4-DDF2055C0A7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and Managing Folders</a:t>
          </a:r>
        </a:p>
      </dgm:t>
    </dgm:pt>
    <dgm:pt modelId="{BC98B13A-5756-42C5-A312-18A654DDC46C}" type="parTrans" cxnId="{5D31E5A6-12AA-4D39-BC04-4D97EBFD5F7D}">
      <dgm:prSet/>
      <dgm:spPr/>
      <dgm:t>
        <a:bodyPr/>
        <a:lstStyle/>
        <a:p>
          <a:endParaRPr lang="en-US"/>
        </a:p>
      </dgm:t>
    </dgm:pt>
    <dgm:pt modelId="{D7D39B62-C562-4C2A-B972-A1B4EDBD7BB2}" type="sibTrans" cxnId="{5D31E5A6-12AA-4D39-BC04-4D97EBFD5F7D}">
      <dgm:prSet/>
      <dgm:spPr/>
      <dgm:t>
        <a:bodyPr/>
        <a:lstStyle/>
        <a:p>
          <a:endParaRPr lang="en-US"/>
        </a:p>
      </dgm:t>
    </dgm:pt>
    <dgm:pt modelId="{68C23478-18D6-4672-A19F-57C64B36FF45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10</a:t>
          </a:r>
        </a:p>
      </dgm:t>
    </dgm:pt>
    <dgm:pt modelId="{4EB7FC48-963E-4BC1-87DF-ACB25C63F7B7}" type="parTrans" cxnId="{E02FFB3F-0DCE-46D5-9C1E-6D21F6E5DB7F}">
      <dgm:prSet/>
      <dgm:spPr/>
      <dgm:t>
        <a:bodyPr/>
        <a:lstStyle/>
        <a:p>
          <a:endParaRPr lang="en-US"/>
        </a:p>
      </dgm:t>
    </dgm:pt>
    <dgm:pt modelId="{8D708AF5-E106-47C6-AAAE-8E86227AE455}" type="sibTrans" cxnId="{E02FFB3F-0DCE-46D5-9C1E-6D21F6E5DB7F}">
      <dgm:prSet/>
      <dgm:spPr/>
      <dgm:t>
        <a:bodyPr/>
        <a:lstStyle/>
        <a:p>
          <a:endParaRPr lang="en-US"/>
        </a:p>
      </dgm:t>
    </dgm:pt>
    <dgm:pt modelId="{0B3BE728-F232-49BB-8213-CC06C7959B8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Uploading a Folder from a Hard Drive</a:t>
          </a:r>
        </a:p>
      </dgm:t>
    </dgm:pt>
    <dgm:pt modelId="{A48AA097-7DD2-4B13-A4B7-EC16CF2DEB9A}" type="parTrans" cxnId="{AC172DAB-AA84-4519-B678-33161F81C24C}">
      <dgm:prSet/>
      <dgm:spPr/>
      <dgm:t>
        <a:bodyPr/>
        <a:lstStyle/>
        <a:p>
          <a:endParaRPr lang="en-US"/>
        </a:p>
      </dgm:t>
    </dgm:pt>
    <dgm:pt modelId="{3D9CDAA8-4699-44DF-B1C1-6F437EBC543E}" type="sibTrans" cxnId="{AC172DAB-AA84-4519-B678-33161F81C24C}">
      <dgm:prSet/>
      <dgm:spPr/>
      <dgm:t>
        <a:bodyPr/>
        <a:lstStyle/>
        <a:p>
          <a:endParaRPr lang="en-US"/>
        </a:p>
      </dgm:t>
    </dgm:pt>
    <dgm:pt modelId="{E561D131-987D-4E7C-9716-2BF79E234FD8}">
      <dgm:prSet phldrT="[Text]"/>
      <dgm:spPr/>
      <dgm:t>
        <a:bodyPr/>
        <a:lstStyle/>
        <a:p>
          <a:r>
            <a:rPr lang="en-US" dirty="0"/>
            <a:t>Learnit Logo</a:t>
          </a:r>
        </a:p>
      </dgm:t>
    </dgm:pt>
    <dgm:pt modelId="{18F7C9E0-9C47-4346-A598-94892491ED49}" type="parTrans" cxnId="{83B04C45-8652-499B-9AB6-46BDD61A570C}">
      <dgm:prSet/>
      <dgm:spPr/>
      <dgm:t>
        <a:bodyPr/>
        <a:lstStyle/>
        <a:p>
          <a:endParaRPr lang="en-US"/>
        </a:p>
      </dgm:t>
    </dgm:pt>
    <dgm:pt modelId="{C5996D9A-9B8F-44E5-99A8-EE6E634476AB}" type="sibTrans" cxnId="{83B04C45-8652-499B-9AB6-46BDD61A570C}">
      <dgm:prSet/>
      <dgm:spPr/>
      <dgm:t>
        <a:bodyPr/>
        <a:lstStyle/>
        <a:p>
          <a:endParaRPr lang="en-US"/>
        </a:p>
      </dgm:t>
    </dgm:pt>
    <dgm:pt modelId="{BC2DFCCB-68E2-4C2E-A057-C7FBEAB2DD48}">
      <dgm:prSet phldrT="[Text]"/>
      <dgm:spPr/>
      <dgm:t>
        <a:bodyPr/>
        <a:lstStyle/>
        <a:p>
          <a:r>
            <a:rPr lang="en-US" dirty="0"/>
            <a:t>2022 Sales (Excel)</a:t>
          </a:r>
        </a:p>
      </dgm:t>
    </dgm:pt>
    <dgm:pt modelId="{6D44ED82-461A-42F5-BA7E-93E775AF25B1}" type="parTrans" cxnId="{5281DB82-DDEB-4595-82B8-27DF82AC5F92}">
      <dgm:prSet/>
      <dgm:spPr/>
      <dgm:t>
        <a:bodyPr/>
        <a:lstStyle/>
        <a:p>
          <a:endParaRPr lang="en-US"/>
        </a:p>
      </dgm:t>
    </dgm:pt>
    <dgm:pt modelId="{FB0844C5-87D6-49CB-A206-5B20870ECF6E}" type="sibTrans" cxnId="{5281DB82-DDEB-4595-82B8-27DF82AC5F92}">
      <dgm:prSet/>
      <dgm:spPr/>
      <dgm:t>
        <a:bodyPr/>
        <a:lstStyle/>
        <a:p>
          <a:endParaRPr lang="en-US"/>
        </a:p>
      </dgm:t>
    </dgm:pt>
    <dgm:pt modelId="{A2026340-E2BE-4108-9A68-AE1CE2A14DAB}">
      <dgm:prSet phldrT="[Text]"/>
      <dgm:spPr/>
      <dgm:t>
        <a:bodyPr/>
        <a:lstStyle/>
        <a:p>
          <a:r>
            <a:rPr lang="en-US" dirty="0"/>
            <a:t>2021 Sales (Folder)</a:t>
          </a:r>
        </a:p>
      </dgm:t>
    </dgm:pt>
    <dgm:pt modelId="{E580847A-7532-4D06-8F9A-4C577395C0BC}" type="parTrans" cxnId="{49077A5E-DAE6-4931-B002-772797FDEC8A}">
      <dgm:prSet/>
      <dgm:spPr/>
    </dgm:pt>
    <dgm:pt modelId="{A456FD89-EC45-4555-83F6-7173CB017D04}" type="sibTrans" cxnId="{49077A5E-DAE6-4931-B002-772797FDEC8A}">
      <dgm:prSet/>
      <dgm:spPr/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0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0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0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0">
        <dgm:presLayoutVars/>
      </dgm:prSet>
      <dgm:spPr/>
    </dgm:pt>
    <dgm:pt modelId="{0BFBBAD4-5DDE-4EB5-B509-495C70B01A3B}" type="pres">
      <dgm:prSet presAssocID="{ABFD3974-BF42-49F7-9F84-B2129CA7200A}" presName="sibTrans" presStyleCnt="0"/>
      <dgm:spPr/>
    </dgm:pt>
    <dgm:pt modelId="{CE4F747F-2663-4076-B9FC-DF01EF594562}" type="pres">
      <dgm:prSet presAssocID="{5969293E-51C9-4798-987F-AAC135E61CEB}" presName="compNode" presStyleCnt="0"/>
      <dgm:spPr/>
    </dgm:pt>
    <dgm:pt modelId="{7DB4C107-A5BE-4D95-835C-11F2A41896BD}" type="pres">
      <dgm:prSet presAssocID="{5969293E-51C9-4798-987F-AAC135E61CEB}" presName="iconRect" presStyleLbl="node1" presStyleIdx="2" presStyleCnt="5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07D45F04-3447-48A6-88E6-F7088E6D4C67}" type="pres">
      <dgm:prSet presAssocID="{5969293E-51C9-4798-987F-AAC135E61CEB}" presName="iconSpace" presStyleCnt="0"/>
      <dgm:spPr/>
    </dgm:pt>
    <dgm:pt modelId="{C4871862-28AC-4B91-9BA5-409CD769619C}" type="pres">
      <dgm:prSet presAssocID="{5969293E-51C9-4798-987F-AAC135E61CEB}" presName="parTx" presStyleLbl="revTx" presStyleIdx="4" presStyleCnt="10">
        <dgm:presLayoutVars>
          <dgm:chMax val="0"/>
          <dgm:chPref val="0"/>
        </dgm:presLayoutVars>
      </dgm:prSet>
      <dgm:spPr/>
    </dgm:pt>
    <dgm:pt modelId="{E2E228EF-3B4F-4AB7-B3E7-C2E32E608C96}" type="pres">
      <dgm:prSet presAssocID="{5969293E-51C9-4798-987F-AAC135E61CEB}" presName="txSpace" presStyleCnt="0"/>
      <dgm:spPr/>
    </dgm:pt>
    <dgm:pt modelId="{BFB0DE95-1BBB-44F5-BCF3-1FAC6D8C80E1}" type="pres">
      <dgm:prSet presAssocID="{5969293E-51C9-4798-987F-AAC135E61CEB}" presName="desTx" presStyleLbl="revTx" presStyleIdx="5" presStyleCnt="10">
        <dgm:presLayoutVars/>
      </dgm:prSet>
      <dgm:spPr/>
    </dgm:pt>
    <dgm:pt modelId="{32574FAA-7D47-4AC6-A120-DAEE8912B17F}" type="pres">
      <dgm:prSet presAssocID="{566A4BED-0633-4FD3-8C07-CF115CBA5657}" presName="sibTrans" presStyleCnt="0"/>
      <dgm:spPr/>
    </dgm:pt>
    <dgm:pt modelId="{B2F5917A-DC95-4955-A60B-EC34DC681932}" type="pres">
      <dgm:prSet presAssocID="{C588BE0C-4112-4E28-85AE-A0CC8EFEF427}" presName="compNode" presStyleCnt="0"/>
      <dgm:spPr/>
    </dgm:pt>
    <dgm:pt modelId="{BF56E66F-314B-431D-BCB0-9D6895A33EBE}" type="pres">
      <dgm:prSet presAssocID="{C588BE0C-4112-4E28-85AE-A0CC8EFEF427}" presName="iconRect" presStyleLbl="nod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5DFC862E-6169-4FE8-86C5-26D01A0A21E9}" type="pres">
      <dgm:prSet presAssocID="{C588BE0C-4112-4E28-85AE-A0CC8EFEF427}" presName="iconSpace" presStyleCnt="0"/>
      <dgm:spPr/>
    </dgm:pt>
    <dgm:pt modelId="{C77614EB-2B00-4CB3-883F-16B94EE4EA08}" type="pres">
      <dgm:prSet presAssocID="{C588BE0C-4112-4E28-85AE-A0CC8EFEF427}" presName="parTx" presStyleLbl="revTx" presStyleIdx="6" presStyleCnt="10">
        <dgm:presLayoutVars>
          <dgm:chMax val="0"/>
          <dgm:chPref val="0"/>
        </dgm:presLayoutVars>
      </dgm:prSet>
      <dgm:spPr/>
    </dgm:pt>
    <dgm:pt modelId="{686A2E6D-FE0D-487E-994B-928B9CE9D9DC}" type="pres">
      <dgm:prSet presAssocID="{C588BE0C-4112-4E28-85AE-A0CC8EFEF427}" presName="txSpace" presStyleCnt="0"/>
      <dgm:spPr/>
    </dgm:pt>
    <dgm:pt modelId="{7CD1AEAD-2814-446E-8CB3-9D80B34B01CE}" type="pres">
      <dgm:prSet presAssocID="{C588BE0C-4112-4E28-85AE-A0CC8EFEF427}" presName="desTx" presStyleLbl="revTx" presStyleIdx="7" presStyleCnt="10">
        <dgm:presLayoutVars/>
      </dgm:prSet>
      <dgm:spPr/>
    </dgm:pt>
    <dgm:pt modelId="{A7F8B332-4ACA-4D39-A268-3D5BB932CECD}" type="pres">
      <dgm:prSet presAssocID="{AEF14C99-1AB7-4340-920A-0D2DD57EF63A}" presName="sibTrans" presStyleCnt="0"/>
      <dgm:spPr/>
    </dgm:pt>
    <dgm:pt modelId="{9F102011-9A46-4B36-AA2D-817DB20FC809}" type="pres">
      <dgm:prSet presAssocID="{68C23478-18D6-4672-A19F-57C64B36FF45}" presName="compNode" presStyleCnt="0"/>
      <dgm:spPr/>
    </dgm:pt>
    <dgm:pt modelId="{55CF4397-39A5-4361-9879-96ECD85849DD}" type="pres">
      <dgm:prSet presAssocID="{68C23478-18D6-4672-A19F-57C64B36FF45}" presName="iconRect" presStyleLbl="node1" presStyleIdx="4" presStyleCnt="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34109465-0D06-4659-9621-C30F4BD47245}" type="pres">
      <dgm:prSet presAssocID="{68C23478-18D6-4672-A19F-57C64B36FF45}" presName="iconSpace" presStyleCnt="0"/>
      <dgm:spPr/>
    </dgm:pt>
    <dgm:pt modelId="{8A8F0E6C-9974-4879-95A3-CFFBF249FA66}" type="pres">
      <dgm:prSet presAssocID="{68C23478-18D6-4672-A19F-57C64B36FF45}" presName="parTx" presStyleLbl="revTx" presStyleIdx="8" presStyleCnt="10">
        <dgm:presLayoutVars>
          <dgm:chMax val="0"/>
          <dgm:chPref val="0"/>
        </dgm:presLayoutVars>
      </dgm:prSet>
      <dgm:spPr/>
    </dgm:pt>
    <dgm:pt modelId="{CCAC58D2-ACC1-4BE9-A4A4-853C4BFFEC7F}" type="pres">
      <dgm:prSet presAssocID="{68C23478-18D6-4672-A19F-57C64B36FF45}" presName="txSpace" presStyleCnt="0"/>
      <dgm:spPr/>
    </dgm:pt>
    <dgm:pt modelId="{2C7EA847-FE25-4717-9AF7-0D36393DCA94}" type="pres">
      <dgm:prSet presAssocID="{68C23478-18D6-4672-A19F-57C64B36FF45}" presName="desTx" presStyleLbl="revTx" presStyleIdx="9" presStyleCnt="10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766B6E1F-EE64-429A-B623-7F6C4BE0ADD3}" type="presOf" srcId="{0B3BE728-F232-49BB-8213-CC06C7959B8C}" destId="{2C7EA847-FE25-4717-9AF7-0D36393DCA94}" srcOrd="0" destOrd="0" presId="urn:microsoft.com/office/officeart/2018/2/layout/IconLabelDescriptionList"/>
    <dgm:cxn modelId="{35B57923-FA24-4E45-AE6C-D5BBA43B6F94}" srcId="{5969293E-51C9-4798-987F-AAC135E61CEB}" destId="{A54E3036-1357-4AE6-AAB3-D484EE5F98C5}" srcOrd="0" destOrd="0" parTransId="{8E7B183C-B600-4F9F-BEE6-49BEC52C3598}" sibTransId="{D42D0E1D-D41F-4C81-8314-068AE2987DF9}"/>
    <dgm:cxn modelId="{A17D6B26-C9B1-4D50-B8FC-B98CCF56C989}" srcId="{833EB1A1-3006-4C51-9A3C-6BC2C66AE145}" destId="{5969293E-51C9-4798-987F-AAC135E61CEB}" srcOrd="2" destOrd="0" parTransId="{1150D9DE-5C3E-43E7-8960-5226F7427EC8}" sibTransId="{566A4BED-0633-4FD3-8C07-CF115CBA5657}"/>
    <dgm:cxn modelId="{E02FFB3F-0DCE-46D5-9C1E-6D21F6E5DB7F}" srcId="{833EB1A1-3006-4C51-9A3C-6BC2C66AE145}" destId="{68C23478-18D6-4672-A19F-57C64B36FF45}" srcOrd="4" destOrd="0" parTransId="{4EB7FC48-963E-4BC1-87DF-ACB25C63F7B7}" sibTransId="{8D708AF5-E106-47C6-AAAE-8E86227AE455}"/>
    <dgm:cxn modelId="{49077A5E-DAE6-4931-B002-772797FDEC8A}" srcId="{0B3BE728-F232-49BB-8213-CC06C7959B8C}" destId="{A2026340-E2BE-4108-9A68-AE1CE2A14DAB}" srcOrd="0" destOrd="0" parTransId="{E580847A-7532-4D06-8F9A-4C577395C0BC}" sibTransId="{A456FD89-EC45-4555-83F6-7173CB017D04}"/>
    <dgm:cxn modelId="{81165A5E-C7CD-4F3E-BBE9-9C0E03F75F35}" type="presOf" srcId="{C588BE0C-4112-4E28-85AE-A0CC8EFEF427}" destId="{C77614EB-2B00-4CB3-883F-16B94EE4EA08}" srcOrd="0" destOrd="0" presId="urn:microsoft.com/office/officeart/2018/2/layout/IconLabelDescriptionList"/>
    <dgm:cxn modelId="{83B04C45-8652-499B-9AB6-46BDD61A570C}" srcId="{A54E3036-1357-4AE6-AAB3-D484EE5F98C5}" destId="{E561D131-987D-4E7C-9716-2BF79E234FD8}" srcOrd="0" destOrd="0" parTransId="{18F7C9E0-9C47-4346-A598-94892491ED49}" sibTransId="{C5996D9A-9B8F-44E5-99A8-EE6E634476AB}"/>
    <dgm:cxn modelId="{87818859-C861-4203-8392-291AD7434BFA}" type="presOf" srcId="{5969293E-51C9-4798-987F-AAC135E61CEB}" destId="{C4871862-28AC-4B91-9BA5-409CD769619C}" srcOrd="0" destOrd="0" presId="urn:microsoft.com/office/officeart/2018/2/layout/IconLabelDescriptionList"/>
    <dgm:cxn modelId="{068ADA7A-28C3-4992-BF0D-4BE790071D33}" type="presOf" srcId="{4D3CAAE7-A2C3-497B-A0C4-DDF2055C0A7A}" destId="{7CD1AEAD-2814-446E-8CB3-9D80B34B01CE}" srcOrd="0" destOrd="0" presId="urn:microsoft.com/office/officeart/2018/2/layout/IconLabelDescriptionList"/>
    <dgm:cxn modelId="{5281DB82-DDEB-4595-82B8-27DF82AC5F92}" srcId="{A54E3036-1357-4AE6-AAB3-D484EE5F98C5}" destId="{BC2DFCCB-68E2-4C2E-A057-C7FBEAB2DD48}" srcOrd="1" destOrd="0" parTransId="{6D44ED82-461A-42F5-BA7E-93E775AF25B1}" sibTransId="{FB0844C5-87D6-49CB-A206-5B20870ECF6E}"/>
    <dgm:cxn modelId="{A5C2648C-7FE4-4FF1-B07F-3F45F54D5D03}" type="presOf" srcId="{A54E3036-1357-4AE6-AAB3-D484EE5F98C5}" destId="{BFB0DE95-1BBB-44F5-BCF3-1FAC6D8C80E1}" srcOrd="0" destOrd="0" presId="urn:microsoft.com/office/officeart/2018/2/layout/IconLabelDescriptionList"/>
    <dgm:cxn modelId="{8334BC96-ABB0-45E9-8771-9A251F8926BA}" srcId="{833EB1A1-3006-4C51-9A3C-6BC2C66AE145}" destId="{C588BE0C-4112-4E28-85AE-A0CC8EFEF427}" srcOrd="3" destOrd="0" parTransId="{0CDCFE3D-2870-4C40-B8D9-C3FD7D09ECA2}" sibTransId="{AEF14C99-1AB7-4340-920A-0D2DD57EF63A}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5D31E5A6-12AA-4D39-BC04-4D97EBFD5F7D}" srcId="{C588BE0C-4112-4E28-85AE-A0CC8EFEF427}" destId="{4D3CAAE7-A2C3-497B-A0C4-DDF2055C0A7A}" srcOrd="0" destOrd="0" parTransId="{BC98B13A-5756-42C5-A312-18A654DDC46C}" sibTransId="{D7D39B62-C562-4C2A-B972-A1B4EDBD7BB2}"/>
    <dgm:cxn modelId="{AC172DAB-AA84-4519-B678-33161F81C24C}" srcId="{68C23478-18D6-4672-A19F-57C64B36FF45}" destId="{0B3BE728-F232-49BB-8213-CC06C7959B8C}" srcOrd="0" destOrd="0" parTransId="{A48AA097-7DD2-4B13-A4B7-EC16CF2DEB9A}" sibTransId="{3D9CDAA8-4699-44DF-B1C1-6F437EBC543E}"/>
    <dgm:cxn modelId="{8FA19AB1-3D3B-4C66-8053-D7F60388479C}" type="presOf" srcId="{BC2DFCCB-68E2-4C2E-A057-C7FBEAB2DD48}" destId="{BFB0DE95-1BBB-44F5-BCF3-1FAC6D8C80E1}" srcOrd="0" destOrd="2" presId="urn:microsoft.com/office/officeart/2018/2/layout/IconLabelDescriptionList"/>
    <dgm:cxn modelId="{16A45BC0-0E49-48D5-8796-3B759BFEDF5E}" type="presOf" srcId="{E561D131-987D-4E7C-9716-2BF79E234FD8}" destId="{BFB0DE95-1BBB-44F5-BCF3-1FAC6D8C80E1}" srcOrd="0" destOrd="1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0D1763F3-69E1-4311-8BF8-433F5792DCFA}" type="presOf" srcId="{68C23478-18D6-4672-A19F-57C64B36FF45}" destId="{8A8F0E6C-9974-4879-95A3-CFFBF249FA66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4883A4FF-F572-4F03-98EF-65583C358ED8}" type="presOf" srcId="{A2026340-E2BE-4108-9A68-AE1CE2A14DAB}" destId="{2C7EA847-FE25-4717-9AF7-0D36393DCA94}" srcOrd="0" destOrd="1" presId="urn:microsoft.com/office/officeart/2018/2/layout/IconLabelDescriptionList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113295C1-7D14-41C5-BB57-BF3312F695B3}" type="presParOf" srcId="{57293E35-2C8F-4265-BBE8-864D6E769CAF}" destId="{0BFBBAD4-5DDE-4EB5-B509-495C70B01A3B}" srcOrd="3" destOrd="0" presId="urn:microsoft.com/office/officeart/2018/2/layout/IconLabelDescriptionList"/>
    <dgm:cxn modelId="{A0CDBD95-DCD0-4012-A29D-0DE269795A82}" type="presParOf" srcId="{57293E35-2C8F-4265-BBE8-864D6E769CAF}" destId="{CE4F747F-2663-4076-B9FC-DF01EF594562}" srcOrd="4" destOrd="0" presId="urn:microsoft.com/office/officeart/2018/2/layout/IconLabelDescriptionList"/>
    <dgm:cxn modelId="{BA3A302F-4B27-41BC-8222-8AB393B178BE}" type="presParOf" srcId="{CE4F747F-2663-4076-B9FC-DF01EF594562}" destId="{7DB4C107-A5BE-4D95-835C-11F2A41896BD}" srcOrd="0" destOrd="0" presId="urn:microsoft.com/office/officeart/2018/2/layout/IconLabelDescriptionList"/>
    <dgm:cxn modelId="{2C29C074-F333-456D-AF57-713E6F73CA35}" type="presParOf" srcId="{CE4F747F-2663-4076-B9FC-DF01EF594562}" destId="{07D45F04-3447-48A6-88E6-F7088E6D4C67}" srcOrd="1" destOrd="0" presId="urn:microsoft.com/office/officeart/2018/2/layout/IconLabelDescriptionList"/>
    <dgm:cxn modelId="{26981E80-C8C8-45B5-A3EE-2628CA6EDB9C}" type="presParOf" srcId="{CE4F747F-2663-4076-B9FC-DF01EF594562}" destId="{C4871862-28AC-4B91-9BA5-409CD769619C}" srcOrd="2" destOrd="0" presId="urn:microsoft.com/office/officeart/2018/2/layout/IconLabelDescriptionList"/>
    <dgm:cxn modelId="{43C4DCF4-5BF9-42B7-9233-8EEE04DAF993}" type="presParOf" srcId="{CE4F747F-2663-4076-B9FC-DF01EF594562}" destId="{E2E228EF-3B4F-4AB7-B3E7-C2E32E608C96}" srcOrd="3" destOrd="0" presId="urn:microsoft.com/office/officeart/2018/2/layout/IconLabelDescriptionList"/>
    <dgm:cxn modelId="{039F7B01-FAA7-4AD7-9D58-CBA99DFE88D4}" type="presParOf" srcId="{CE4F747F-2663-4076-B9FC-DF01EF594562}" destId="{BFB0DE95-1BBB-44F5-BCF3-1FAC6D8C80E1}" srcOrd="4" destOrd="0" presId="urn:microsoft.com/office/officeart/2018/2/layout/IconLabelDescriptionList"/>
    <dgm:cxn modelId="{14D57E7D-B785-452D-A4D7-D0555DFED329}" type="presParOf" srcId="{57293E35-2C8F-4265-BBE8-864D6E769CAF}" destId="{32574FAA-7D47-4AC6-A120-DAEE8912B17F}" srcOrd="5" destOrd="0" presId="urn:microsoft.com/office/officeart/2018/2/layout/IconLabelDescriptionList"/>
    <dgm:cxn modelId="{B6A47B6E-D2C4-4255-BBCE-C8D5E23AB844}" type="presParOf" srcId="{57293E35-2C8F-4265-BBE8-864D6E769CAF}" destId="{B2F5917A-DC95-4955-A60B-EC34DC681932}" srcOrd="6" destOrd="0" presId="urn:microsoft.com/office/officeart/2018/2/layout/IconLabelDescriptionList"/>
    <dgm:cxn modelId="{509AF7E6-1110-4A51-B900-1EFE8D795584}" type="presParOf" srcId="{B2F5917A-DC95-4955-A60B-EC34DC681932}" destId="{BF56E66F-314B-431D-BCB0-9D6895A33EBE}" srcOrd="0" destOrd="0" presId="urn:microsoft.com/office/officeart/2018/2/layout/IconLabelDescriptionList"/>
    <dgm:cxn modelId="{0164DAED-B9EE-46D0-B2FE-E75CFAC015F5}" type="presParOf" srcId="{B2F5917A-DC95-4955-A60B-EC34DC681932}" destId="{5DFC862E-6169-4FE8-86C5-26D01A0A21E9}" srcOrd="1" destOrd="0" presId="urn:microsoft.com/office/officeart/2018/2/layout/IconLabelDescriptionList"/>
    <dgm:cxn modelId="{1C9AAD14-556E-4813-8E66-4E538484918E}" type="presParOf" srcId="{B2F5917A-DC95-4955-A60B-EC34DC681932}" destId="{C77614EB-2B00-4CB3-883F-16B94EE4EA08}" srcOrd="2" destOrd="0" presId="urn:microsoft.com/office/officeart/2018/2/layout/IconLabelDescriptionList"/>
    <dgm:cxn modelId="{53499FDD-317C-4DF2-A8F1-BC6C960DFB04}" type="presParOf" srcId="{B2F5917A-DC95-4955-A60B-EC34DC681932}" destId="{686A2E6D-FE0D-487E-994B-928B9CE9D9DC}" srcOrd="3" destOrd="0" presId="urn:microsoft.com/office/officeart/2018/2/layout/IconLabelDescriptionList"/>
    <dgm:cxn modelId="{A8E01860-838A-4ADF-8318-EB88C960699D}" type="presParOf" srcId="{B2F5917A-DC95-4955-A60B-EC34DC681932}" destId="{7CD1AEAD-2814-446E-8CB3-9D80B34B01CE}" srcOrd="4" destOrd="0" presId="urn:microsoft.com/office/officeart/2018/2/layout/IconLabelDescriptionList"/>
    <dgm:cxn modelId="{7F628FEF-1385-4BAC-AD75-4081D86AEAFB}" type="presParOf" srcId="{57293E35-2C8F-4265-BBE8-864D6E769CAF}" destId="{A7F8B332-4ACA-4D39-A268-3D5BB932CECD}" srcOrd="7" destOrd="0" presId="urn:microsoft.com/office/officeart/2018/2/layout/IconLabelDescriptionList"/>
    <dgm:cxn modelId="{4DBECA83-FB6F-4C2C-9F26-A90454A899E8}" type="presParOf" srcId="{57293E35-2C8F-4265-BBE8-864D6E769CAF}" destId="{9F102011-9A46-4B36-AA2D-817DB20FC809}" srcOrd="8" destOrd="0" presId="urn:microsoft.com/office/officeart/2018/2/layout/IconLabelDescriptionList"/>
    <dgm:cxn modelId="{C429A9EE-75C0-4FC2-B91C-565206A91740}" type="presParOf" srcId="{9F102011-9A46-4B36-AA2D-817DB20FC809}" destId="{55CF4397-39A5-4361-9879-96ECD85849DD}" srcOrd="0" destOrd="0" presId="urn:microsoft.com/office/officeart/2018/2/layout/IconLabelDescriptionList"/>
    <dgm:cxn modelId="{739B7904-ED50-4002-A873-E5CB407FC2DC}" type="presParOf" srcId="{9F102011-9A46-4B36-AA2D-817DB20FC809}" destId="{34109465-0D06-4659-9621-C30F4BD47245}" srcOrd="1" destOrd="0" presId="urn:microsoft.com/office/officeart/2018/2/layout/IconLabelDescriptionList"/>
    <dgm:cxn modelId="{9A4600EF-D195-4C22-9376-ACACE6BD579F}" type="presParOf" srcId="{9F102011-9A46-4B36-AA2D-817DB20FC809}" destId="{8A8F0E6C-9974-4879-95A3-CFFBF249FA66}" srcOrd="2" destOrd="0" presId="urn:microsoft.com/office/officeart/2018/2/layout/IconLabelDescriptionList"/>
    <dgm:cxn modelId="{BDD22EB8-4022-4824-ABCD-6091795A5D93}" type="presParOf" srcId="{9F102011-9A46-4B36-AA2D-817DB20FC809}" destId="{CCAC58D2-ACC1-4BE9-A4A4-853C4BFFEC7F}" srcOrd="3" destOrd="0" presId="urn:microsoft.com/office/officeart/2018/2/layout/IconLabelDescriptionList"/>
    <dgm:cxn modelId="{38075D37-8E97-4876-8496-14D3EE4225CD}" type="presParOf" srcId="{9F102011-9A46-4B36-AA2D-817DB20FC809}" destId="{2C7EA847-FE25-4717-9AF7-0D36393DCA9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Searching for Files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Adding Shortcuts to My Drive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5969293E-51C9-4798-987F-AAC135E61CEB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13</a:t>
          </a:r>
        </a:p>
      </dgm:t>
    </dgm:pt>
    <dgm:pt modelId="{1150D9DE-5C3E-43E7-8960-5226F7427EC8}" type="parTrans" cxnId="{A17D6B26-C9B1-4D50-B8FC-B98CCF56C989}">
      <dgm:prSet/>
      <dgm:spPr/>
      <dgm:t>
        <a:bodyPr/>
        <a:lstStyle/>
        <a:p>
          <a:endParaRPr lang="en-US"/>
        </a:p>
      </dgm:t>
    </dgm:pt>
    <dgm:pt modelId="{566A4BED-0633-4FD3-8C07-CF115CBA5657}" type="sibTrans" cxnId="{A17D6B26-C9B1-4D50-B8FC-B98CCF56C989}">
      <dgm:prSet/>
      <dgm:spPr/>
      <dgm:t>
        <a:bodyPr/>
        <a:lstStyle/>
        <a:p>
          <a:endParaRPr lang="en-US"/>
        </a:p>
      </dgm:t>
    </dgm:pt>
    <dgm:pt modelId="{A54E3036-1357-4AE6-AAB3-D484EE5F98C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**Working with Drive Priority and Workspaces</a:t>
          </a:r>
        </a:p>
      </dgm:t>
    </dgm:pt>
    <dgm:pt modelId="{8E7B183C-B600-4F9F-BEE6-49BEC52C3598}" type="parTrans" cxnId="{35B57923-FA24-4E45-AE6C-D5BBA43B6F94}">
      <dgm:prSet/>
      <dgm:spPr/>
      <dgm:t>
        <a:bodyPr/>
        <a:lstStyle/>
        <a:p>
          <a:endParaRPr lang="en-US"/>
        </a:p>
      </dgm:t>
    </dgm:pt>
    <dgm:pt modelId="{D42D0E1D-D41F-4C81-8314-068AE2987DF9}" type="sibTrans" cxnId="{35B57923-FA24-4E45-AE6C-D5BBA43B6F94}">
      <dgm:prSet/>
      <dgm:spPr/>
      <dgm:t>
        <a:bodyPr/>
        <a:lstStyle/>
        <a:p>
          <a:endParaRPr lang="en-US"/>
        </a:p>
      </dgm:t>
    </dgm:pt>
    <dgm:pt modelId="{C588BE0C-4112-4E28-85AE-A0CC8EFEF42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14</a:t>
          </a:r>
        </a:p>
      </dgm:t>
    </dgm:pt>
    <dgm:pt modelId="{0CDCFE3D-2870-4C40-B8D9-C3FD7D09ECA2}" type="parTrans" cxnId="{8334BC96-ABB0-45E9-8771-9A251F8926BA}">
      <dgm:prSet/>
      <dgm:spPr/>
      <dgm:t>
        <a:bodyPr/>
        <a:lstStyle/>
        <a:p>
          <a:endParaRPr lang="en-US"/>
        </a:p>
      </dgm:t>
    </dgm:pt>
    <dgm:pt modelId="{AEF14C99-1AB7-4340-920A-0D2DD57EF63A}" type="sibTrans" cxnId="{8334BC96-ABB0-45E9-8771-9A251F8926BA}">
      <dgm:prSet/>
      <dgm:spPr/>
      <dgm:t>
        <a:bodyPr/>
        <a:lstStyle/>
        <a:p>
          <a:endParaRPr lang="en-US"/>
        </a:p>
      </dgm:t>
    </dgm:pt>
    <dgm:pt modelId="{4D3CAAE7-A2C3-497B-A0C4-DDF2055C0A7A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Changing Google Drive Settings</a:t>
          </a:r>
        </a:p>
      </dgm:t>
    </dgm:pt>
    <dgm:pt modelId="{BC98B13A-5756-42C5-A312-18A654DDC46C}" type="parTrans" cxnId="{5D31E5A6-12AA-4D39-BC04-4D97EBFD5F7D}">
      <dgm:prSet/>
      <dgm:spPr/>
      <dgm:t>
        <a:bodyPr/>
        <a:lstStyle/>
        <a:p>
          <a:endParaRPr lang="en-US"/>
        </a:p>
      </dgm:t>
    </dgm:pt>
    <dgm:pt modelId="{D7D39B62-C562-4C2A-B972-A1B4EDBD7BB2}" type="sibTrans" cxnId="{5D31E5A6-12AA-4D39-BC04-4D97EBFD5F7D}">
      <dgm:prSet/>
      <dgm:spPr/>
      <dgm:t>
        <a:bodyPr/>
        <a:lstStyle/>
        <a:p>
          <a:endParaRPr lang="en-US"/>
        </a:p>
      </dgm:t>
    </dgm:pt>
    <dgm:pt modelId="{68C23478-18D6-4672-A19F-57C64B36FF45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15</a:t>
          </a:r>
        </a:p>
      </dgm:t>
    </dgm:pt>
    <dgm:pt modelId="{4EB7FC48-963E-4BC1-87DF-ACB25C63F7B7}" type="parTrans" cxnId="{E02FFB3F-0DCE-46D5-9C1E-6D21F6E5DB7F}">
      <dgm:prSet/>
      <dgm:spPr/>
      <dgm:t>
        <a:bodyPr/>
        <a:lstStyle/>
        <a:p>
          <a:endParaRPr lang="en-US"/>
        </a:p>
      </dgm:t>
    </dgm:pt>
    <dgm:pt modelId="{8D708AF5-E106-47C6-AAAE-8E86227AE455}" type="sibTrans" cxnId="{E02FFB3F-0DCE-46D5-9C1E-6D21F6E5DB7F}">
      <dgm:prSet/>
      <dgm:spPr/>
      <dgm:t>
        <a:bodyPr/>
        <a:lstStyle/>
        <a:p>
          <a:endParaRPr lang="en-US"/>
        </a:p>
      </dgm:t>
    </dgm:pt>
    <dgm:pt modelId="{0B3BE728-F232-49BB-8213-CC06C7959B8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Signing in to Multiple Google Accounts</a:t>
          </a:r>
        </a:p>
      </dgm:t>
    </dgm:pt>
    <dgm:pt modelId="{A48AA097-7DD2-4B13-A4B7-EC16CF2DEB9A}" type="parTrans" cxnId="{AC172DAB-AA84-4519-B678-33161F81C24C}">
      <dgm:prSet/>
      <dgm:spPr/>
      <dgm:t>
        <a:bodyPr/>
        <a:lstStyle/>
        <a:p>
          <a:endParaRPr lang="en-US"/>
        </a:p>
      </dgm:t>
    </dgm:pt>
    <dgm:pt modelId="{3D9CDAA8-4699-44DF-B1C1-6F437EBC543E}" type="sibTrans" cxnId="{AC172DAB-AA84-4519-B678-33161F81C24C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0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0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0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0">
        <dgm:presLayoutVars/>
      </dgm:prSet>
      <dgm:spPr/>
    </dgm:pt>
    <dgm:pt modelId="{0BFBBAD4-5DDE-4EB5-B509-495C70B01A3B}" type="pres">
      <dgm:prSet presAssocID="{ABFD3974-BF42-49F7-9F84-B2129CA7200A}" presName="sibTrans" presStyleCnt="0"/>
      <dgm:spPr/>
    </dgm:pt>
    <dgm:pt modelId="{CE4F747F-2663-4076-B9FC-DF01EF594562}" type="pres">
      <dgm:prSet presAssocID="{5969293E-51C9-4798-987F-AAC135E61CEB}" presName="compNode" presStyleCnt="0"/>
      <dgm:spPr/>
    </dgm:pt>
    <dgm:pt modelId="{7DB4C107-A5BE-4D95-835C-11F2A41896BD}" type="pres">
      <dgm:prSet presAssocID="{5969293E-51C9-4798-987F-AAC135E61CEB}" presName="iconRect" presStyleLbl="node1" presStyleIdx="2" presStyleCnt="5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07D45F04-3447-48A6-88E6-F7088E6D4C67}" type="pres">
      <dgm:prSet presAssocID="{5969293E-51C9-4798-987F-AAC135E61CEB}" presName="iconSpace" presStyleCnt="0"/>
      <dgm:spPr/>
    </dgm:pt>
    <dgm:pt modelId="{C4871862-28AC-4B91-9BA5-409CD769619C}" type="pres">
      <dgm:prSet presAssocID="{5969293E-51C9-4798-987F-AAC135E61CEB}" presName="parTx" presStyleLbl="revTx" presStyleIdx="4" presStyleCnt="10">
        <dgm:presLayoutVars>
          <dgm:chMax val="0"/>
          <dgm:chPref val="0"/>
        </dgm:presLayoutVars>
      </dgm:prSet>
      <dgm:spPr/>
    </dgm:pt>
    <dgm:pt modelId="{E2E228EF-3B4F-4AB7-B3E7-C2E32E608C96}" type="pres">
      <dgm:prSet presAssocID="{5969293E-51C9-4798-987F-AAC135E61CEB}" presName="txSpace" presStyleCnt="0"/>
      <dgm:spPr/>
    </dgm:pt>
    <dgm:pt modelId="{BFB0DE95-1BBB-44F5-BCF3-1FAC6D8C80E1}" type="pres">
      <dgm:prSet presAssocID="{5969293E-51C9-4798-987F-AAC135E61CEB}" presName="desTx" presStyleLbl="revTx" presStyleIdx="5" presStyleCnt="10">
        <dgm:presLayoutVars/>
      </dgm:prSet>
      <dgm:spPr/>
    </dgm:pt>
    <dgm:pt modelId="{32574FAA-7D47-4AC6-A120-DAEE8912B17F}" type="pres">
      <dgm:prSet presAssocID="{566A4BED-0633-4FD3-8C07-CF115CBA5657}" presName="sibTrans" presStyleCnt="0"/>
      <dgm:spPr/>
    </dgm:pt>
    <dgm:pt modelId="{B2F5917A-DC95-4955-A60B-EC34DC681932}" type="pres">
      <dgm:prSet presAssocID="{C588BE0C-4112-4E28-85AE-A0CC8EFEF427}" presName="compNode" presStyleCnt="0"/>
      <dgm:spPr/>
    </dgm:pt>
    <dgm:pt modelId="{BF56E66F-314B-431D-BCB0-9D6895A33EBE}" type="pres">
      <dgm:prSet presAssocID="{C588BE0C-4112-4E28-85AE-A0CC8EFEF427}" presName="iconRect" presStyleLbl="nod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5DFC862E-6169-4FE8-86C5-26D01A0A21E9}" type="pres">
      <dgm:prSet presAssocID="{C588BE0C-4112-4E28-85AE-A0CC8EFEF427}" presName="iconSpace" presStyleCnt="0"/>
      <dgm:spPr/>
    </dgm:pt>
    <dgm:pt modelId="{C77614EB-2B00-4CB3-883F-16B94EE4EA08}" type="pres">
      <dgm:prSet presAssocID="{C588BE0C-4112-4E28-85AE-A0CC8EFEF427}" presName="parTx" presStyleLbl="revTx" presStyleIdx="6" presStyleCnt="10">
        <dgm:presLayoutVars>
          <dgm:chMax val="0"/>
          <dgm:chPref val="0"/>
        </dgm:presLayoutVars>
      </dgm:prSet>
      <dgm:spPr/>
    </dgm:pt>
    <dgm:pt modelId="{686A2E6D-FE0D-487E-994B-928B9CE9D9DC}" type="pres">
      <dgm:prSet presAssocID="{C588BE0C-4112-4E28-85AE-A0CC8EFEF427}" presName="txSpace" presStyleCnt="0"/>
      <dgm:spPr/>
    </dgm:pt>
    <dgm:pt modelId="{7CD1AEAD-2814-446E-8CB3-9D80B34B01CE}" type="pres">
      <dgm:prSet presAssocID="{C588BE0C-4112-4E28-85AE-A0CC8EFEF427}" presName="desTx" presStyleLbl="revTx" presStyleIdx="7" presStyleCnt="10">
        <dgm:presLayoutVars/>
      </dgm:prSet>
      <dgm:spPr/>
    </dgm:pt>
    <dgm:pt modelId="{A7F8B332-4ACA-4D39-A268-3D5BB932CECD}" type="pres">
      <dgm:prSet presAssocID="{AEF14C99-1AB7-4340-920A-0D2DD57EF63A}" presName="sibTrans" presStyleCnt="0"/>
      <dgm:spPr/>
    </dgm:pt>
    <dgm:pt modelId="{9F102011-9A46-4B36-AA2D-817DB20FC809}" type="pres">
      <dgm:prSet presAssocID="{68C23478-18D6-4672-A19F-57C64B36FF45}" presName="compNode" presStyleCnt="0"/>
      <dgm:spPr/>
    </dgm:pt>
    <dgm:pt modelId="{55CF4397-39A5-4361-9879-96ECD85849DD}" type="pres">
      <dgm:prSet presAssocID="{68C23478-18D6-4672-A19F-57C64B36FF45}" presName="iconRect" presStyleLbl="node1" presStyleIdx="4" presStyleCnt="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34109465-0D06-4659-9621-C30F4BD47245}" type="pres">
      <dgm:prSet presAssocID="{68C23478-18D6-4672-A19F-57C64B36FF45}" presName="iconSpace" presStyleCnt="0"/>
      <dgm:spPr/>
    </dgm:pt>
    <dgm:pt modelId="{8A8F0E6C-9974-4879-95A3-CFFBF249FA66}" type="pres">
      <dgm:prSet presAssocID="{68C23478-18D6-4672-A19F-57C64B36FF45}" presName="parTx" presStyleLbl="revTx" presStyleIdx="8" presStyleCnt="10">
        <dgm:presLayoutVars>
          <dgm:chMax val="0"/>
          <dgm:chPref val="0"/>
        </dgm:presLayoutVars>
      </dgm:prSet>
      <dgm:spPr/>
    </dgm:pt>
    <dgm:pt modelId="{CCAC58D2-ACC1-4BE9-A4A4-853C4BFFEC7F}" type="pres">
      <dgm:prSet presAssocID="{68C23478-18D6-4672-A19F-57C64B36FF45}" presName="txSpace" presStyleCnt="0"/>
      <dgm:spPr/>
    </dgm:pt>
    <dgm:pt modelId="{2C7EA847-FE25-4717-9AF7-0D36393DCA94}" type="pres">
      <dgm:prSet presAssocID="{68C23478-18D6-4672-A19F-57C64B36FF45}" presName="desTx" presStyleLbl="revTx" presStyleIdx="9" presStyleCnt="10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766B6E1F-EE64-429A-B623-7F6C4BE0ADD3}" type="presOf" srcId="{0B3BE728-F232-49BB-8213-CC06C7959B8C}" destId="{2C7EA847-FE25-4717-9AF7-0D36393DCA94}" srcOrd="0" destOrd="0" presId="urn:microsoft.com/office/officeart/2018/2/layout/IconLabelDescriptionList"/>
    <dgm:cxn modelId="{35B57923-FA24-4E45-AE6C-D5BBA43B6F94}" srcId="{5969293E-51C9-4798-987F-AAC135E61CEB}" destId="{A54E3036-1357-4AE6-AAB3-D484EE5F98C5}" srcOrd="0" destOrd="0" parTransId="{8E7B183C-B600-4F9F-BEE6-49BEC52C3598}" sibTransId="{D42D0E1D-D41F-4C81-8314-068AE2987DF9}"/>
    <dgm:cxn modelId="{A17D6B26-C9B1-4D50-B8FC-B98CCF56C989}" srcId="{833EB1A1-3006-4C51-9A3C-6BC2C66AE145}" destId="{5969293E-51C9-4798-987F-AAC135E61CEB}" srcOrd="2" destOrd="0" parTransId="{1150D9DE-5C3E-43E7-8960-5226F7427EC8}" sibTransId="{566A4BED-0633-4FD3-8C07-CF115CBA5657}"/>
    <dgm:cxn modelId="{E02FFB3F-0DCE-46D5-9C1E-6D21F6E5DB7F}" srcId="{833EB1A1-3006-4C51-9A3C-6BC2C66AE145}" destId="{68C23478-18D6-4672-A19F-57C64B36FF45}" srcOrd="4" destOrd="0" parTransId="{4EB7FC48-963E-4BC1-87DF-ACB25C63F7B7}" sibTransId="{8D708AF5-E106-47C6-AAAE-8E86227AE455}"/>
    <dgm:cxn modelId="{81165A5E-C7CD-4F3E-BBE9-9C0E03F75F35}" type="presOf" srcId="{C588BE0C-4112-4E28-85AE-A0CC8EFEF427}" destId="{C77614EB-2B00-4CB3-883F-16B94EE4EA08}" srcOrd="0" destOrd="0" presId="urn:microsoft.com/office/officeart/2018/2/layout/IconLabelDescriptionList"/>
    <dgm:cxn modelId="{87818859-C861-4203-8392-291AD7434BFA}" type="presOf" srcId="{5969293E-51C9-4798-987F-AAC135E61CEB}" destId="{C4871862-28AC-4B91-9BA5-409CD769619C}" srcOrd="0" destOrd="0" presId="urn:microsoft.com/office/officeart/2018/2/layout/IconLabelDescriptionList"/>
    <dgm:cxn modelId="{068ADA7A-28C3-4992-BF0D-4BE790071D33}" type="presOf" srcId="{4D3CAAE7-A2C3-497B-A0C4-DDF2055C0A7A}" destId="{7CD1AEAD-2814-446E-8CB3-9D80B34B01CE}" srcOrd="0" destOrd="0" presId="urn:microsoft.com/office/officeart/2018/2/layout/IconLabelDescriptionList"/>
    <dgm:cxn modelId="{A5C2648C-7FE4-4FF1-B07F-3F45F54D5D03}" type="presOf" srcId="{A54E3036-1357-4AE6-AAB3-D484EE5F98C5}" destId="{BFB0DE95-1BBB-44F5-BCF3-1FAC6D8C80E1}" srcOrd="0" destOrd="0" presId="urn:microsoft.com/office/officeart/2018/2/layout/IconLabelDescriptionList"/>
    <dgm:cxn modelId="{8334BC96-ABB0-45E9-8771-9A251F8926BA}" srcId="{833EB1A1-3006-4C51-9A3C-6BC2C66AE145}" destId="{C588BE0C-4112-4E28-85AE-A0CC8EFEF427}" srcOrd="3" destOrd="0" parTransId="{0CDCFE3D-2870-4C40-B8D9-C3FD7D09ECA2}" sibTransId="{AEF14C99-1AB7-4340-920A-0D2DD57EF63A}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5D31E5A6-12AA-4D39-BC04-4D97EBFD5F7D}" srcId="{C588BE0C-4112-4E28-85AE-A0CC8EFEF427}" destId="{4D3CAAE7-A2C3-497B-A0C4-DDF2055C0A7A}" srcOrd="0" destOrd="0" parTransId="{BC98B13A-5756-42C5-A312-18A654DDC46C}" sibTransId="{D7D39B62-C562-4C2A-B972-A1B4EDBD7BB2}"/>
    <dgm:cxn modelId="{AC172DAB-AA84-4519-B678-33161F81C24C}" srcId="{68C23478-18D6-4672-A19F-57C64B36FF45}" destId="{0B3BE728-F232-49BB-8213-CC06C7959B8C}" srcOrd="0" destOrd="0" parTransId="{A48AA097-7DD2-4B13-A4B7-EC16CF2DEB9A}" sibTransId="{3D9CDAA8-4699-44DF-B1C1-6F437EBC543E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0D1763F3-69E1-4311-8BF8-433F5792DCFA}" type="presOf" srcId="{68C23478-18D6-4672-A19F-57C64B36FF45}" destId="{8A8F0E6C-9974-4879-95A3-CFFBF249FA66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113295C1-7D14-41C5-BB57-BF3312F695B3}" type="presParOf" srcId="{57293E35-2C8F-4265-BBE8-864D6E769CAF}" destId="{0BFBBAD4-5DDE-4EB5-B509-495C70B01A3B}" srcOrd="3" destOrd="0" presId="urn:microsoft.com/office/officeart/2018/2/layout/IconLabelDescriptionList"/>
    <dgm:cxn modelId="{A0CDBD95-DCD0-4012-A29D-0DE269795A82}" type="presParOf" srcId="{57293E35-2C8F-4265-BBE8-864D6E769CAF}" destId="{CE4F747F-2663-4076-B9FC-DF01EF594562}" srcOrd="4" destOrd="0" presId="urn:microsoft.com/office/officeart/2018/2/layout/IconLabelDescriptionList"/>
    <dgm:cxn modelId="{BA3A302F-4B27-41BC-8222-8AB393B178BE}" type="presParOf" srcId="{CE4F747F-2663-4076-B9FC-DF01EF594562}" destId="{7DB4C107-A5BE-4D95-835C-11F2A41896BD}" srcOrd="0" destOrd="0" presId="urn:microsoft.com/office/officeart/2018/2/layout/IconLabelDescriptionList"/>
    <dgm:cxn modelId="{2C29C074-F333-456D-AF57-713E6F73CA35}" type="presParOf" srcId="{CE4F747F-2663-4076-B9FC-DF01EF594562}" destId="{07D45F04-3447-48A6-88E6-F7088E6D4C67}" srcOrd="1" destOrd="0" presId="urn:microsoft.com/office/officeart/2018/2/layout/IconLabelDescriptionList"/>
    <dgm:cxn modelId="{26981E80-C8C8-45B5-A3EE-2628CA6EDB9C}" type="presParOf" srcId="{CE4F747F-2663-4076-B9FC-DF01EF594562}" destId="{C4871862-28AC-4B91-9BA5-409CD769619C}" srcOrd="2" destOrd="0" presId="urn:microsoft.com/office/officeart/2018/2/layout/IconLabelDescriptionList"/>
    <dgm:cxn modelId="{43C4DCF4-5BF9-42B7-9233-8EEE04DAF993}" type="presParOf" srcId="{CE4F747F-2663-4076-B9FC-DF01EF594562}" destId="{E2E228EF-3B4F-4AB7-B3E7-C2E32E608C96}" srcOrd="3" destOrd="0" presId="urn:microsoft.com/office/officeart/2018/2/layout/IconLabelDescriptionList"/>
    <dgm:cxn modelId="{039F7B01-FAA7-4AD7-9D58-CBA99DFE88D4}" type="presParOf" srcId="{CE4F747F-2663-4076-B9FC-DF01EF594562}" destId="{BFB0DE95-1BBB-44F5-BCF3-1FAC6D8C80E1}" srcOrd="4" destOrd="0" presId="urn:microsoft.com/office/officeart/2018/2/layout/IconLabelDescriptionList"/>
    <dgm:cxn modelId="{14D57E7D-B785-452D-A4D7-D0555DFED329}" type="presParOf" srcId="{57293E35-2C8F-4265-BBE8-864D6E769CAF}" destId="{32574FAA-7D47-4AC6-A120-DAEE8912B17F}" srcOrd="5" destOrd="0" presId="urn:microsoft.com/office/officeart/2018/2/layout/IconLabelDescriptionList"/>
    <dgm:cxn modelId="{B6A47B6E-D2C4-4255-BBCE-C8D5E23AB844}" type="presParOf" srcId="{57293E35-2C8F-4265-BBE8-864D6E769CAF}" destId="{B2F5917A-DC95-4955-A60B-EC34DC681932}" srcOrd="6" destOrd="0" presId="urn:microsoft.com/office/officeart/2018/2/layout/IconLabelDescriptionList"/>
    <dgm:cxn modelId="{509AF7E6-1110-4A51-B900-1EFE8D795584}" type="presParOf" srcId="{B2F5917A-DC95-4955-A60B-EC34DC681932}" destId="{BF56E66F-314B-431D-BCB0-9D6895A33EBE}" srcOrd="0" destOrd="0" presId="urn:microsoft.com/office/officeart/2018/2/layout/IconLabelDescriptionList"/>
    <dgm:cxn modelId="{0164DAED-B9EE-46D0-B2FE-E75CFAC015F5}" type="presParOf" srcId="{B2F5917A-DC95-4955-A60B-EC34DC681932}" destId="{5DFC862E-6169-4FE8-86C5-26D01A0A21E9}" srcOrd="1" destOrd="0" presId="urn:microsoft.com/office/officeart/2018/2/layout/IconLabelDescriptionList"/>
    <dgm:cxn modelId="{1C9AAD14-556E-4813-8E66-4E538484918E}" type="presParOf" srcId="{B2F5917A-DC95-4955-A60B-EC34DC681932}" destId="{C77614EB-2B00-4CB3-883F-16B94EE4EA08}" srcOrd="2" destOrd="0" presId="urn:microsoft.com/office/officeart/2018/2/layout/IconLabelDescriptionList"/>
    <dgm:cxn modelId="{53499FDD-317C-4DF2-A8F1-BC6C960DFB04}" type="presParOf" srcId="{B2F5917A-DC95-4955-A60B-EC34DC681932}" destId="{686A2E6D-FE0D-487E-994B-928B9CE9D9DC}" srcOrd="3" destOrd="0" presId="urn:microsoft.com/office/officeart/2018/2/layout/IconLabelDescriptionList"/>
    <dgm:cxn modelId="{A8E01860-838A-4ADF-8318-EB88C960699D}" type="presParOf" srcId="{B2F5917A-DC95-4955-A60B-EC34DC681932}" destId="{7CD1AEAD-2814-446E-8CB3-9D80B34B01CE}" srcOrd="4" destOrd="0" presId="urn:microsoft.com/office/officeart/2018/2/layout/IconLabelDescriptionList"/>
    <dgm:cxn modelId="{7F628FEF-1385-4BAC-AD75-4081D86AEAFB}" type="presParOf" srcId="{57293E35-2C8F-4265-BBE8-864D6E769CAF}" destId="{A7F8B332-4ACA-4D39-A268-3D5BB932CECD}" srcOrd="7" destOrd="0" presId="urn:microsoft.com/office/officeart/2018/2/layout/IconLabelDescriptionList"/>
    <dgm:cxn modelId="{4DBECA83-FB6F-4C2C-9F26-A90454A899E8}" type="presParOf" srcId="{57293E35-2C8F-4265-BBE8-864D6E769CAF}" destId="{9F102011-9A46-4B36-AA2D-817DB20FC809}" srcOrd="8" destOrd="0" presId="urn:microsoft.com/office/officeart/2018/2/layout/IconLabelDescriptionList"/>
    <dgm:cxn modelId="{C429A9EE-75C0-4FC2-B91C-565206A91740}" type="presParOf" srcId="{9F102011-9A46-4B36-AA2D-817DB20FC809}" destId="{55CF4397-39A5-4361-9879-96ECD85849DD}" srcOrd="0" destOrd="0" presId="urn:microsoft.com/office/officeart/2018/2/layout/IconLabelDescriptionList"/>
    <dgm:cxn modelId="{739B7904-ED50-4002-A873-E5CB407FC2DC}" type="presParOf" srcId="{9F102011-9A46-4B36-AA2D-817DB20FC809}" destId="{34109465-0D06-4659-9621-C30F4BD47245}" srcOrd="1" destOrd="0" presId="urn:microsoft.com/office/officeart/2018/2/layout/IconLabelDescriptionList"/>
    <dgm:cxn modelId="{9A4600EF-D195-4C22-9376-ACACE6BD579F}" type="presParOf" srcId="{9F102011-9A46-4B36-AA2D-817DB20FC809}" destId="{8A8F0E6C-9974-4879-95A3-CFFBF249FA66}" srcOrd="2" destOrd="0" presId="urn:microsoft.com/office/officeart/2018/2/layout/IconLabelDescriptionList"/>
    <dgm:cxn modelId="{BDD22EB8-4022-4824-ABCD-6091795A5D93}" type="presParOf" srcId="{9F102011-9A46-4B36-AA2D-817DB20FC809}" destId="{CCAC58D2-ACC1-4BE9-A4A4-853C4BFFEC7F}" srcOrd="3" destOrd="0" presId="urn:microsoft.com/office/officeart/2018/2/layout/IconLabelDescriptionList"/>
    <dgm:cxn modelId="{38075D37-8E97-4876-8496-14D3EE4225CD}" type="presParOf" srcId="{9F102011-9A46-4B36-AA2D-817DB20FC809}" destId="{2C7EA847-FE25-4717-9AF7-0D36393DCA9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Sharing a File or Folder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Sharing a Link to a File or Folder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Publishing to the Web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6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6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6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6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3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6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6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Opening a Google Application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the Menu and the Toolbar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 New File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Help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6D8C5F3-D678-476F-8141-185325390AB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48268A1B-73DB-4F11-AFB8-00356DE4459E}" type="parTrans" cxnId="{3F2AF3D6-BADB-4E43-83F2-A83966649636}">
      <dgm:prSet/>
      <dgm:spPr/>
      <dgm:t>
        <a:bodyPr/>
        <a:lstStyle/>
        <a:p>
          <a:endParaRPr lang="en-US"/>
        </a:p>
      </dgm:t>
    </dgm:pt>
    <dgm:pt modelId="{2CE285D4-0AF8-4CBC-8D37-286707C4624E}" type="sibTrans" cxnId="{3F2AF3D6-BADB-4E43-83F2-A83966649636}">
      <dgm:prSet/>
      <dgm:spPr/>
      <dgm:t>
        <a:bodyPr/>
        <a:lstStyle/>
        <a:p>
          <a:endParaRPr lang="en-US"/>
        </a:p>
      </dgm:t>
    </dgm:pt>
    <dgm:pt modelId="{3D4C3875-C808-429B-91F4-02E4F9C1C04B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Renaming a File</a:t>
          </a:r>
        </a:p>
      </dgm:t>
    </dgm:pt>
    <dgm:pt modelId="{ED12C085-1F7B-408C-8263-B1A85BF2BE63}" type="parTrans" cxnId="{142C9DC7-396F-470C-AAF5-235EB1B0E12F}">
      <dgm:prSet/>
      <dgm:spPr/>
      <dgm:t>
        <a:bodyPr/>
        <a:lstStyle/>
        <a:p>
          <a:endParaRPr lang="en-US"/>
        </a:p>
      </dgm:t>
    </dgm:pt>
    <dgm:pt modelId="{62972C0D-FCBF-4AB2-B677-63370419AB3A}" type="sibTrans" cxnId="{142C9DC7-396F-470C-AAF5-235EB1B0E12F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0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0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10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10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5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10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10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3" presStyleCnt="5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6" presStyleCnt="10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7" presStyleCnt="10">
        <dgm:presLayoutVars/>
      </dgm:prSet>
      <dgm:spPr/>
    </dgm:pt>
    <dgm:pt modelId="{23AD10CD-7640-4863-BB1A-60DDE71DF3A7}" type="pres">
      <dgm:prSet presAssocID="{BC95BF52-41C8-4CDF-8DB7-5BF36F128E91}" presName="sibTrans" presStyleCnt="0"/>
      <dgm:spPr/>
    </dgm:pt>
    <dgm:pt modelId="{75132FAB-A01E-4BB8-BCF4-4479F9D5344A}" type="pres">
      <dgm:prSet presAssocID="{26D8C5F3-D678-476F-8141-185325390AB0}" presName="compNode" presStyleCnt="0"/>
      <dgm:spPr/>
    </dgm:pt>
    <dgm:pt modelId="{5A6DF147-8CD4-49D3-8DB1-4BEC3955BEEF}" type="pres">
      <dgm:prSet presAssocID="{26D8C5F3-D678-476F-8141-185325390AB0}" presName="iconRect" presStyleLbl="node1" presStyleIdx="4" presStyleCnt="5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6D7EF628-2D0D-4B63-B5AB-87A778687256}" type="pres">
      <dgm:prSet presAssocID="{26D8C5F3-D678-476F-8141-185325390AB0}" presName="iconSpace" presStyleCnt="0"/>
      <dgm:spPr/>
    </dgm:pt>
    <dgm:pt modelId="{7E1D1675-0182-4162-8609-E20050074F41}" type="pres">
      <dgm:prSet presAssocID="{26D8C5F3-D678-476F-8141-185325390AB0}" presName="parTx" presStyleLbl="revTx" presStyleIdx="8" presStyleCnt="10">
        <dgm:presLayoutVars>
          <dgm:chMax val="0"/>
          <dgm:chPref val="0"/>
        </dgm:presLayoutVars>
      </dgm:prSet>
      <dgm:spPr/>
    </dgm:pt>
    <dgm:pt modelId="{56F683ED-1B9E-473D-A6EF-6D6F23E5103F}" type="pres">
      <dgm:prSet presAssocID="{26D8C5F3-D678-476F-8141-185325390AB0}" presName="txSpace" presStyleCnt="0"/>
      <dgm:spPr/>
    </dgm:pt>
    <dgm:pt modelId="{1EDDDD1B-A570-43F6-B5E9-507F0043C3DF}" type="pres">
      <dgm:prSet presAssocID="{26D8C5F3-D678-476F-8141-185325390AB0}" presName="desTx" presStyleLbl="revTx" presStyleIdx="9" presStyleCnt="10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EDBD8657-929D-45A8-BE6F-2FCFA1E3C826}" srcId="{833EB1A1-3006-4C51-9A3C-6BC2C66AE145}" destId="{DBE5A8CD-C1C0-46DB-929B-7AA345C56A07}" srcOrd="3" destOrd="0" parTransId="{0C5574C4-EC8F-416D-BCC1-818AEB98743E}" sibTransId="{BC95BF52-41C8-4CDF-8DB7-5BF36F128E91}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BAD8AABD-DDD9-4F5E-88F4-8595024DAA95}" type="presOf" srcId="{26D8C5F3-D678-476F-8141-185325390AB0}" destId="{7E1D1675-0182-4162-8609-E20050074F41}" srcOrd="0" destOrd="0" presId="urn:microsoft.com/office/officeart/2018/2/layout/IconLabelDescriptionList"/>
    <dgm:cxn modelId="{70F2B7C1-49CB-4043-811C-CE31C2D9C7B5}" type="presOf" srcId="{3D4C3875-C808-429B-91F4-02E4F9C1C04B}" destId="{1EDDDD1B-A570-43F6-B5E9-507F0043C3DF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142C9DC7-396F-470C-AAF5-235EB1B0E12F}" srcId="{26D8C5F3-D678-476F-8141-185325390AB0}" destId="{3D4C3875-C808-429B-91F4-02E4F9C1C04B}" srcOrd="0" destOrd="0" parTransId="{ED12C085-1F7B-408C-8263-B1A85BF2BE63}" sibTransId="{62972C0D-FCBF-4AB2-B677-63370419AB3A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3F2AF3D6-BADB-4E43-83F2-A83966649636}" srcId="{833EB1A1-3006-4C51-9A3C-6BC2C66AE145}" destId="{26D8C5F3-D678-476F-8141-185325390AB0}" srcOrd="4" destOrd="0" parTransId="{48268A1B-73DB-4F11-AFB8-00356DE4459E}" sibTransId="{2CE285D4-0AF8-4CBC-8D37-286707C4624E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5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6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  <dgm:cxn modelId="{9354F2CD-98D9-42F8-89B8-311C6F099E36}" type="presParOf" srcId="{57293E35-2C8F-4265-BBE8-864D6E769CAF}" destId="{23AD10CD-7640-4863-BB1A-60DDE71DF3A7}" srcOrd="7" destOrd="0" presId="urn:microsoft.com/office/officeart/2018/2/layout/IconLabelDescriptionList"/>
    <dgm:cxn modelId="{4D765FE2-64C0-4B9C-80DF-44A21D4D0C6D}" type="presParOf" srcId="{57293E35-2C8F-4265-BBE8-864D6E769CAF}" destId="{75132FAB-A01E-4BB8-BCF4-4479F9D5344A}" srcOrd="8" destOrd="0" presId="urn:microsoft.com/office/officeart/2018/2/layout/IconLabelDescriptionList"/>
    <dgm:cxn modelId="{7185F4EE-457D-4447-92A4-73DAC528D57E}" type="presParOf" srcId="{75132FAB-A01E-4BB8-BCF4-4479F9D5344A}" destId="{5A6DF147-8CD4-49D3-8DB1-4BEC3955BEEF}" srcOrd="0" destOrd="0" presId="urn:microsoft.com/office/officeart/2018/2/layout/IconLabelDescriptionList"/>
    <dgm:cxn modelId="{3DEED5B7-DA30-4045-AD74-BB384E4CD188}" type="presParOf" srcId="{75132FAB-A01E-4BB8-BCF4-4479F9D5344A}" destId="{6D7EF628-2D0D-4B63-B5AB-87A778687256}" srcOrd="1" destOrd="0" presId="urn:microsoft.com/office/officeart/2018/2/layout/IconLabelDescriptionList"/>
    <dgm:cxn modelId="{306A50FC-BE31-4D57-8A05-8F693A23F691}" type="presParOf" srcId="{75132FAB-A01E-4BB8-BCF4-4479F9D5344A}" destId="{7E1D1675-0182-4162-8609-E20050074F41}" srcOrd="2" destOrd="0" presId="urn:microsoft.com/office/officeart/2018/2/layout/IconLabelDescriptionList"/>
    <dgm:cxn modelId="{5478D926-F057-47E7-8471-7C24FE426A1F}" type="presParOf" srcId="{75132FAB-A01E-4BB8-BCF4-4479F9D5344A}" destId="{56F683ED-1B9E-473D-A6EF-6D6F23E5103F}" srcOrd="3" destOrd="0" presId="urn:microsoft.com/office/officeart/2018/2/layout/IconLabelDescriptionList"/>
    <dgm:cxn modelId="{0545820D-9AEC-41E2-B298-7B1D29D794D8}" type="presParOf" srcId="{75132FAB-A01E-4BB8-BCF4-4479F9D5344A}" destId="{1EDDDD1B-A570-43F6-B5E9-507F0043C3D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Emailing a File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Downloading Files in Other Formats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9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Versions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Opening a Microsoft Office File in a Google App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341F12B9-27DA-405C-8DCA-A978A70EF808}">
      <dgm:prSet phldrT="[Text]"/>
      <dgm:spPr/>
      <dgm:t>
        <a:bodyPr/>
        <a:lstStyle/>
        <a:p>
          <a:r>
            <a:rPr lang="en-US" dirty="0"/>
            <a:t>Welcome (Word)</a:t>
          </a:r>
        </a:p>
        <a:p>
          <a:pPr>
            <a:lnSpc>
              <a:spcPct val="100000"/>
            </a:lnSpc>
          </a:pPr>
          <a:endParaRPr lang="en-US" dirty="0"/>
        </a:p>
      </dgm:t>
    </dgm:pt>
    <dgm:pt modelId="{518F6366-26F7-4826-9F06-2A988263CE76}" type="parTrans" cxnId="{B899CDCD-1BD3-4CC3-A7B6-4A798DF39CB6}">
      <dgm:prSet/>
      <dgm:spPr/>
    </dgm:pt>
    <dgm:pt modelId="{674C2F8E-5C9B-4FF0-84B6-B2EADA657667}" type="sibTrans" cxnId="{B899CDCD-1BD3-4CC3-A7B6-4A798DF39CB6}">
      <dgm:prSet/>
      <dgm:spPr/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8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8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8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6" presStyleCnt="8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7" presStyleCnt="8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CFDC2516-5AFD-4C1F-9849-65321C52CBB7}" type="presOf" srcId="{341F12B9-27DA-405C-8DCA-A978A70EF808}" destId="{9B77820A-0D90-4D85-9607-63B915A99182}" srcOrd="0" destOrd="1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EDBD8657-929D-45A8-BE6F-2FCFA1E3C826}" srcId="{833EB1A1-3006-4C51-9A3C-6BC2C66AE145}" destId="{DBE5A8CD-C1C0-46DB-929B-7AA345C56A07}" srcOrd="3" destOrd="0" parTransId="{0C5574C4-EC8F-416D-BCC1-818AEB98743E}" sibTransId="{BC95BF52-41C8-4CDF-8DB7-5BF36F128E91}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B899CDCD-1BD3-4CC3-A7B6-4A798DF39CB6}" srcId="{9045808C-87D7-4DDE-9418-1753F970A2CD}" destId="{341F12B9-27DA-405C-8DCA-A978A70EF808}" srcOrd="0" destOrd="0" parTransId="{518F6366-26F7-4826-9F06-2A988263CE76}" sibTransId="{674C2F8E-5C9B-4FF0-84B6-B2EADA657667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5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6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Sheets Display Screen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Formulas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Functions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F1C03CF2-0392-4C6F-8FC8-68B60EAD46C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5</a:t>
          </a:r>
        </a:p>
      </dgm:t>
    </dgm:pt>
    <dgm:pt modelId="{41BA78E9-D393-4C5C-97A9-3986B2BB5AD4}" type="parTrans" cxnId="{B2F6174A-FC97-4CC6-BA8D-9AA6DA71FEC8}">
      <dgm:prSet/>
      <dgm:spPr/>
      <dgm:t>
        <a:bodyPr/>
        <a:lstStyle/>
        <a:p>
          <a:endParaRPr lang="en-US"/>
        </a:p>
      </dgm:t>
    </dgm:pt>
    <dgm:pt modelId="{04FB92A4-64B6-4CD4-8260-CA685714607B}" type="sibTrans" cxnId="{B2F6174A-FC97-4CC6-BA8D-9AA6DA71FEC8}">
      <dgm:prSet/>
      <dgm:spPr/>
      <dgm:t>
        <a:bodyPr/>
        <a:lstStyle/>
        <a:p>
          <a:endParaRPr lang="en-US"/>
        </a:p>
      </dgm:t>
    </dgm:pt>
    <dgm:pt modelId="{F4544977-F5F4-4F88-9436-0866BE90880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the Google Sheets Function List</a:t>
          </a:r>
        </a:p>
      </dgm:t>
    </dgm:pt>
    <dgm:pt modelId="{D3B71ED6-2A90-42AC-85DC-2F680C60D921}" type="parTrans" cxnId="{49A79D6C-271D-401F-B5F7-5AA98D7CC19A}">
      <dgm:prSet/>
      <dgm:spPr/>
      <dgm:t>
        <a:bodyPr/>
        <a:lstStyle/>
        <a:p>
          <a:endParaRPr lang="en-US"/>
        </a:p>
      </dgm:t>
    </dgm:pt>
    <dgm:pt modelId="{F69C5014-EE75-46AB-B5EB-59218B262AB7}" type="sibTrans" cxnId="{49A79D6C-271D-401F-B5F7-5AA98D7CC19A}">
      <dgm:prSet/>
      <dgm:spPr/>
      <dgm:t>
        <a:bodyPr/>
        <a:lstStyle/>
        <a:p>
          <a:endParaRPr lang="en-US"/>
        </a:p>
      </dgm:t>
    </dgm:pt>
    <dgm:pt modelId="{1D9C506E-9C45-41D3-97EF-60C31CA934F1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6</a:t>
          </a:r>
        </a:p>
      </dgm:t>
    </dgm:pt>
    <dgm:pt modelId="{9B656083-26F6-490F-AC61-020E25C88B41}" type="parTrans" cxnId="{F4A155BC-252D-45C6-9AC3-013421A887B2}">
      <dgm:prSet/>
      <dgm:spPr/>
      <dgm:t>
        <a:bodyPr/>
        <a:lstStyle/>
        <a:p>
          <a:endParaRPr lang="en-US"/>
        </a:p>
      </dgm:t>
    </dgm:pt>
    <dgm:pt modelId="{02863C75-E2B8-4375-8444-58AF653EE785}" type="sibTrans" cxnId="{F4A155BC-252D-45C6-9AC3-013421A887B2}">
      <dgm:prSet/>
      <dgm:spPr/>
      <dgm:t>
        <a:bodyPr/>
        <a:lstStyle/>
        <a:p>
          <a:endParaRPr lang="en-US"/>
        </a:p>
      </dgm:t>
    </dgm:pt>
    <dgm:pt modelId="{4F6AC89D-EE41-4ACD-B50A-D6E3C11CBCB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Formatting Numbers</a:t>
          </a:r>
        </a:p>
      </dgm:t>
    </dgm:pt>
    <dgm:pt modelId="{C8896B0C-BF7A-4E04-B193-C81A71205C34}" type="parTrans" cxnId="{74CEFD03-9AD6-470D-9805-111BD26B5990}">
      <dgm:prSet/>
      <dgm:spPr/>
      <dgm:t>
        <a:bodyPr/>
        <a:lstStyle/>
        <a:p>
          <a:endParaRPr lang="en-US"/>
        </a:p>
      </dgm:t>
    </dgm:pt>
    <dgm:pt modelId="{DE46C3EA-77D0-4EE7-9D27-01C0B97A286A}" type="sibTrans" cxnId="{74CEFD03-9AD6-470D-9805-111BD26B5990}">
      <dgm:prSet/>
      <dgm:spPr/>
      <dgm:t>
        <a:bodyPr/>
        <a:lstStyle/>
        <a:p>
          <a:endParaRPr lang="en-US"/>
        </a:p>
      </dgm:t>
    </dgm:pt>
    <dgm:pt modelId="{535AB120-2A32-489C-9153-0EECC192BD82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7</a:t>
          </a:r>
        </a:p>
      </dgm:t>
    </dgm:pt>
    <dgm:pt modelId="{F74905D8-8D1E-4D8A-86CA-9B63343C4BD0}" type="parTrans" cxnId="{F7B64A12-2DB2-4984-A585-1EDB3DD783CC}">
      <dgm:prSet/>
      <dgm:spPr/>
      <dgm:t>
        <a:bodyPr/>
        <a:lstStyle/>
        <a:p>
          <a:endParaRPr lang="en-US"/>
        </a:p>
      </dgm:t>
    </dgm:pt>
    <dgm:pt modelId="{EF19C24B-1CA6-425C-A5A7-EDD54F8EE7A6}" type="sibTrans" cxnId="{F7B64A12-2DB2-4984-A585-1EDB3DD783CC}">
      <dgm:prSet/>
      <dgm:spPr/>
      <dgm:t>
        <a:bodyPr/>
        <a:lstStyle/>
        <a:p>
          <a:endParaRPr lang="en-US"/>
        </a:p>
      </dgm:t>
    </dgm:pt>
    <dgm:pt modelId="{D101E06C-F401-4921-9CFE-0E786E510EE0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Previewing and Printing a Sheet</a:t>
          </a:r>
        </a:p>
      </dgm:t>
    </dgm:pt>
    <dgm:pt modelId="{394CB055-D424-4F8B-BA08-21439C432402}" type="parTrans" cxnId="{B30DCEF9-1E2D-4FA7-AA19-C3E91BED7AB3}">
      <dgm:prSet/>
      <dgm:spPr/>
      <dgm:t>
        <a:bodyPr/>
        <a:lstStyle/>
        <a:p>
          <a:endParaRPr lang="en-US"/>
        </a:p>
      </dgm:t>
    </dgm:pt>
    <dgm:pt modelId="{88565505-C69A-48F3-90D4-26D9EA4375F8}" type="sibTrans" cxnId="{B30DCEF9-1E2D-4FA7-AA19-C3E91BED7AB3}">
      <dgm:prSet/>
      <dgm:spPr/>
      <dgm:t>
        <a:bodyPr/>
        <a:lstStyle/>
        <a:p>
          <a:endParaRPr lang="en-US"/>
        </a:p>
      </dgm:t>
    </dgm:pt>
    <dgm:pt modelId="{6365C88C-838B-4961-BFAA-4A389B54A30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10067EB6-339A-45A1-852D-72BDC4D1BF3C}" type="parTrans" cxnId="{85AA8AA8-A28C-438C-B89D-81FE62208863}">
      <dgm:prSet/>
      <dgm:spPr/>
      <dgm:t>
        <a:bodyPr/>
        <a:lstStyle/>
        <a:p>
          <a:endParaRPr lang="en-US"/>
        </a:p>
      </dgm:t>
    </dgm:pt>
    <dgm:pt modelId="{E26009F3-6EE2-458B-BAC6-0BE893FC4D44}" type="sibTrans" cxnId="{85AA8AA8-A28C-438C-B89D-81FE62208863}">
      <dgm:prSet/>
      <dgm:spPr/>
      <dgm:t>
        <a:bodyPr/>
        <a:lstStyle/>
        <a:p>
          <a:endParaRPr lang="en-US"/>
        </a:p>
      </dgm:t>
    </dgm:pt>
    <dgm:pt modelId="{CC43F3C1-8A29-4DA5-AC6D-46CEF763809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Inputting Data</a:t>
          </a:r>
        </a:p>
      </dgm:t>
    </dgm:pt>
    <dgm:pt modelId="{B6FD9543-3874-412A-8C27-71AA3DBED7EE}" type="parTrans" cxnId="{65A9CC5F-9AEC-4FC6-AFEA-E125D16F608F}">
      <dgm:prSet/>
      <dgm:spPr/>
      <dgm:t>
        <a:bodyPr/>
        <a:lstStyle/>
        <a:p>
          <a:endParaRPr lang="en-US"/>
        </a:p>
      </dgm:t>
    </dgm:pt>
    <dgm:pt modelId="{64B8AD89-4E5A-43F4-BE4E-96482A97C26B}" type="sibTrans" cxnId="{65A9CC5F-9AEC-4FC6-AFEA-E125D16F608F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4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4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6B828362-B15C-4C59-9C53-A1365F5E2E8C}" type="pres">
      <dgm:prSet presAssocID="{6365C88C-838B-4961-BFAA-4A389B54A300}" presName="compNode" presStyleCnt="0"/>
      <dgm:spPr/>
    </dgm:pt>
    <dgm:pt modelId="{0C141341-8F8E-41DD-9916-67CA3E03CCD1}" type="pres">
      <dgm:prSet presAssocID="{6365C88C-838B-4961-BFAA-4A389B54A300}" presName="iconRect" presStyleLbl="node1" presStyleIdx="1" presStyleCnt="7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77AC737F-0FAA-4CD2-A082-53E4A1C951A8}" type="pres">
      <dgm:prSet presAssocID="{6365C88C-838B-4961-BFAA-4A389B54A300}" presName="iconSpace" presStyleCnt="0"/>
      <dgm:spPr/>
    </dgm:pt>
    <dgm:pt modelId="{BB41B559-F05E-402E-96C2-731FEBD53176}" type="pres">
      <dgm:prSet presAssocID="{6365C88C-838B-4961-BFAA-4A389B54A300}" presName="parTx" presStyleLbl="revTx" presStyleIdx="2" presStyleCnt="14">
        <dgm:presLayoutVars>
          <dgm:chMax val="0"/>
          <dgm:chPref val="0"/>
        </dgm:presLayoutVars>
      </dgm:prSet>
      <dgm:spPr/>
    </dgm:pt>
    <dgm:pt modelId="{AF8F1C0A-CFDD-445C-9022-4D2E00E75038}" type="pres">
      <dgm:prSet presAssocID="{6365C88C-838B-4961-BFAA-4A389B54A300}" presName="txSpace" presStyleCnt="0"/>
      <dgm:spPr/>
    </dgm:pt>
    <dgm:pt modelId="{8C42BD3F-FE4D-439C-8B68-001190092529}" type="pres">
      <dgm:prSet presAssocID="{6365C88C-838B-4961-BFAA-4A389B54A300}" presName="desTx" presStyleLbl="revTx" presStyleIdx="3" presStyleCnt="14">
        <dgm:presLayoutVars/>
      </dgm:prSet>
      <dgm:spPr/>
    </dgm:pt>
    <dgm:pt modelId="{45FED229-3F8F-4429-A100-332DD00D0D7A}" type="pres">
      <dgm:prSet presAssocID="{E26009F3-6EE2-458B-BAC6-0BE893FC4D44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2" presStyleCnt="7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4" presStyleCnt="14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5" presStyleCnt="14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3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6" presStyleCnt="14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7" presStyleCnt="14">
        <dgm:presLayoutVars/>
      </dgm:prSet>
      <dgm:spPr/>
    </dgm:pt>
    <dgm:pt modelId="{F37F71D5-11C1-48A0-A009-3CEA18A9DB4C}" type="pres">
      <dgm:prSet presAssocID="{6AE82DAA-3AD4-433C-8805-0C1A10A00764}" presName="sibTrans" presStyleCnt="0"/>
      <dgm:spPr/>
    </dgm:pt>
    <dgm:pt modelId="{648E16CA-0B9A-4945-AAB0-12E90F4B174C}" type="pres">
      <dgm:prSet presAssocID="{F1C03CF2-0392-4C6F-8FC8-68B60EAD46C7}" presName="compNode" presStyleCnt="0"/>
      <dgm:spPr/>
    </dgm:pt>
    <dgm:pt modelId="{E20920CD-8FCB-4E4A-9FB1-8DABE91D3037}" type="pres">
      <dgm:prSet presAssocID="{F1C03CF2-0392-4C6F-8FC8-68B60EAD46C7}" presName="iconRect" presStyleLbl="node1" presStyleIdx="4" presStyleCnt="7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543A344B-FBD8-4D0D-A7E0-71268E3E5B90}" type="pres">
      <dgm:prSet presAssocID="{F1C03CF2-0392-4C6F-8FC8-68B60EAD46C7}" presName="iconSpace" presStyleCnt="0"/>
      <dgm:spPr/>
    </dgm:pt>
    <dgm:pt modelId="{DF16BAB8-6161-4BA8-8733-62E65802C029}" type="pres">
      <dgm:prSet presAssocID="{F1C03CF2-0392-4C6F-8FC8-68B60EAD46C7}" presName="parTx" presStyleLbl="revTx" presStyleIdx="8" presStyleCnt="14">
        <dgm:presLayoutVars>
          <dgm:chMax val="0"/>
          <dgm:chPref val="0"/>
        </dgm:presLayoutVars>
      </dgm:prSet>
      <dgm:spPr/>
    </dgm:pt>
    <dgm:pt modelId="{20BE36D7-57F4-43A0-9370-2824003DCDBA}" type="pres">
      <dgm:prSet presAssocID="{F1C03CF2-0392-4C6F-8FC8-68B60EAD46C7}" presName="txSpace" presStyleCnt="0"/>
      <dgm:spPr/>
    </dgm:pt>
    <dgm:pt modelId="{2E70F65E-BF4A-4445-877F-BEECD5B5D694}" type="pres">
      <dgm:prSet presAssocID="{F1C03CF2-0392-4C6F-8FC8-68B60EAD46C7}" presName="desTx" presStyleLbl="revTx" presStyleIdx="9" presStyleCnt="14">
        <dgm:presLayoutVars/>
      </dgm:prSet>
      <dgm:spPr/>
    </dgm:pt>
    <dgm:pt modelId="{CB9AFE24-3314-464F-B2E9-20F9F1DE2ADE}" type="pres">
      <dgm:prSet presAssocID="{04FB92A4-64B6-4CD4-8260-CA685714607B}" presName="sibTrans" presStyleCnt="0"/>
      <dgm:spPr/>
    </dgm:pt>
    <dgm:pt modelId="{0452BCCE-3AB4-46C4-8971-7D55AC5CB4E6}" type="pres">
      <dgm:prSet presAssocID="{1D9C506E-9C45-41D3-97EF-60C31CA934F1}" presName="compNode" presStyleCnt="0"/>
      <dgm:spPr/>
    </dgm:pt>
    <dgm:pt modelId="{9508D2A0-36E5-48FC-8331-4187AD625D96}" type="pres">
      <dgm:prSet presAssocID="{1D9C506E-9C45-41D3-97EF-60C31CA934F1}" presName="iconRect" presStyleLbl="node1" presStyleIdx="5" presStyleCnt="7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6224770F-5F17-47BD-A793-3D460FF79D9D}" type="pres">
      <dgm:prSet presAssocID="{1D9C506E-9C45-41D3-97EF-60C31CA934F1}" presName="iconSpace" presStyleCnt="0"/>
      <dgm:spPr/>
    </dgm:pt>
    <dgm:pt modelId="{B0F812FC-87E5-46F4-AA8C-2427DE0F6D6E}" type="pres">
      <dgm:prSet presAssocID="{1D9C506E-9C45-41D3-97EF-60C31CA934F1}" presName="parTx" presStyleLbl="revTx" presStyleIdx="10" presStyleCnt="14">
        <dgm:presLayoutVars>
          <dgm:chMax val="0"/>
          <dgm:chPref val="0"/>
        </dgm:presLayoutVars>
      </dgm:prSet>
      <dgm:spPr/>
    </dgm:pt>
    <dgm:pt modelId="{79E439AF-F555-4243-8E98-001DB1DD3389}" type="pres">
      <dgm:prSet presAssocID="{1D9C506E-9C45-41D3-97EF-60C31CA934F1}" presName="txSpace" presStyleCnt="0"/>
      <dgm:spPr/>
    </dgm:pt>
    <dgm:pt modelId="{09BAFDE1-F2D5-4C64-91AE-50A47246AF0E}" type="pres">
      <dgm:prSet presAssocID="{1D9C506E-9C45-41D3-97EF-60C31CA934F1}" presName="desTx" presStyleLbl="revTx" presStyleIdx="11" presStyleCnt="14">
        <dgm:presLayoutVars/>
      </dgm:prSet>
      <dgm:spPr/>
    </dgm:pt>
    <dgm:pt modelId="{0C8625B0-1A0F-4B18-8D0D-6C7928359781}" type="pres">
      <dgm:prSet presAssocID="{02863C75-E2B8-4375-8444-58AF653EE785}" presName="sibTrans" presStyleCnt="0"/>
      <dgm:spPr/>
    </dgm:pt>
    <dgm:pt modelId="{E2065E19-062A-4EFF-9574-B06B24C0AAE2}" type="pres">
      <dgm:prSet presAssocID="{535AB120-2A32-489C-9153-0EECC192BD82}" presName="compNode" presStyleCnt="0"/>
      <dgm:spPr/>
    </dgm:pt>
    <dgm:pt modelId="{E8579097-38AA-41FB-8936-0035F4026FBB}" type="pres">
      <dgm:prSet presAssocID="{535AB120-2A32-489C-9153-0EECC192BD82}" presName="iconRect" presStyleLbl="node1" presStyleIdx="6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3E907439-CDF7-4F14-B6C6-ADCD9D6C9EDE}" type="pres">
      <dgm:prSet presAssocID="{535AB120-2A32-489C-9153-0EECC192BD82}" presName="iconSpace" presStyleCnt="0"/>
      <dgm:spPr/>
    </dgm:pt>
    <dgm:pt modelId="{35CB3FE8-6F1E-4328-8E12-B37042A81A96}" type="pres">
      <dgm:prSet presAssocID="{535AB120-2A32-489C-9153-0EECC192BD82}" presName="parTx" presStyleLbl="revTx" presStyleIdx="12" presStyleCnt="14">
        <dgm:presLayoutVars>
          <dgm:chMax val="0"/>
          <dgm:chPref val="0"/>
        </dgm:presLayoutVars>
      </dgm:prSet>
      <dgm:spPr/>
    </dgm:pt>
    <dgm:pt modelId="{013162C1-1901-4BBC-9748-8F47D7DA2E41}" type="pres">
      <dgm:prSet presAssocID="{535AB120-2A32-489C-9153-0EECC192BD82}" presName="txSpace" presStyleCnt="0"/>
      <dgm:spPr/>
    </dgm:pt>
    <dgm:pt modelId="{219CCEF2-A090-4B55-8771-E854C21C6C90}" type="pres">
      <dgm:prSet presAssocID="{535AB120-2A32-489C-9153-0EECC192BD82}" presName="desTx" presStyleLbl="revTx" presStyleIdx="13" presStyleCnt="14">
        <dgm:presLayoutVars/>
      </dgm:prSet>
      <dgm:spPr/>
    </dgm:pt>
  </dgm:ptLst>
  <dgm:cxnLst>
    <dgm:cxn modelId="{74CEFD03-9AD6-470D-9805-111BD26B5990}" srcId="{1D9C506E-9C45-41D3-97EF-60C31CA934F1}" destId="{4F6AC89D-EE41-4ACD-B50A-D6E3C11CBCB8}" srcOrd="0" destOrd="0" parTransId="{C8896B0C-BF7A-4E04-B193-C81A71205C34}" sibTransId="{DE46C3EA-77D0-4EE7-9D27-01C0B97A286A}"/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F7B64A12-2DB2-4984-A585-1EDB3DD783CC}" srcId="{833EB1A1-3006-4C51-9A3C-6BC2C66AE145}" destId="{535AB120-2A32-489C-9153-0EECC192BD82}" srcOrd="6" destOrd="0" parTransId="{F74905D8-8D1E-4D8A-86CA-9B63343C4BD0}" sibTransId="{EF19C24B-1CA6-425C-A5A7-EDD54F8EE7A6}"/>
    <dgm:cxn modelId="{E98C6C16-BED1-4448-A893-9B083FEED910}" srcId="{833EB1A1-3006-4C51-9A3C-6BC2C66AE145}" destId="{8CB907A8-E954-44A9-90A5-B56D1E37DA6C}" srcOrd="2" destOrd="0" parTransId="{9E80C5FC-521A-4F5E-B508-1EEFFBEB277E}" sibTransId="{ABFD3974-BF42-49F7-9F84-B2129CA7200A}"/>
    <dgm:cxn modelId="{7CF8A521-B25D-4638-8977-957CA2E50E52}" type="presOf" srcId="{D101E06C-F401-4921-9CFE-0E786E510EE0}" destId="{219CCEF2-A090-4B55-8771-E854C21C6C90}" srcOrd="0" destOrd="0" presId="urn:microsoft.com/office/officeart/2018/2/layout/IconLabelDescriptionList"/>
    <dgm:cxn modelId="{52236A31-81C9-4C58-8F64-548EF043C3A0}" type="presOf" srcId="{CC43F3C1-8A29-4DA5-AC6D-46CEF7638093}" destId="{8C42BD3F-FE4D-439C-8B68-001190092529}" srcOrd="0" destOrd="0" presId="urn:microsoft.com/office/officeart/2018/2/layout/IconLabelDescriptionList"/>
    <dgm:cxn modelId="{65A9CC5F-9AEC-4FC6-AFEA-E125D16F608F}" srcId="{6365C88C-838B-4961-BFAA-4A389B54A300}" destId="{CC43F3C1-8A29-4DA5-AC6D-46CEF7638093}" srcOrd="0" destOrd="0" parTransId="{B6FD9543-3874-412A-8C27-71AA3DBED7EE}" sibTransId="{64B8AD89-4E5A-43F4-BE4E-96482A97C26B}"/>
    <dgm:cxn modelId="{B2F6174A-FC97-4CC6-BA8D-9AA6DA71FEC8}" srcId="{833EB1A1-3006-4C51-9A3C-6BC2C66AE145}" destId="{F1C03CF2-0392-4C6F-8FC8-68B60EAD46C7}" srcOrd="4" destOrd="0" parTransId="{41BA78E9-D393-4C5C-97A9-3986B2BB5AD4}" sibTransId="{04FB92A4-64B6-4CD4-8260-CA685714607B}"/>
    <dgm:cxn modelId="{08D9A64B-9A03-44E2-973D-88FEC53089B8}" type="presOf" srcId="{F1C03CF2-0392-4C6F-8FC8-68B60EAD46C7}" destId="{DF16BAB8-6161-4BA8-8733-62E65802C029}" srcOrd="0" destOrd="0" presId="urn:microsoft.com/office/officeart/2018/2/layout/IconLabelDescriptionList"/>
    <dgm:cxn modelId="{49A79D6C-271D-401F-B5F7-5AA98D7CC19A}" srcId="{F1C03CF2-0392-4C6F-8FC8-68B60EAD46C7}" destId="{F4544977-F5F4-4F88-9436-0866BE908807}" srcOrd="0" destOrd="0" parTransId="{D3B71ED6-2A90-42AC-85DC-2F680C60D921}" sibTransId="{F69C5014-EE75-46AB-B5EB-59218B262AB7}"/>
    <dgm:cxn modelId="{3DC69953-EB17-4A6E-9BE6-B9670632E367}" type="presOf" srcId="{F4544977-F5F4-4F88-9436-0866BE908807}" destId="{2E70F65E-BF4A-4445-877F-BEECD5B5D694}" srcOrd="0" destOrd="0" presId="urn:microsoft.com/office/officeart/2018/2/layout/IconLabelDescriptionList"/>
    <dgm:cxn modelId="{CB6B788B-367D-445B-8DC5-D16F76E24701}" type="presOf" srcId="{535AB120-2A32-489C-9153-0EECC192BD82}" destId="{35CB3FE8-6F1E-4328-8E12-B37042A81A96}" srcOrd="0" destOrd="0" presId="urn:microsoft.com/office/officeart/2018/2/layout/IconLabelDescriptionList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7DA8E99D-0290-49DE-94B3-A983D394F6D1}" type="presOf" srcId="{6365C88C-838B-4961-BFAA-4A389B54A300}" destId="{BB41B559-F05E-402E-96C2-731FEBD53176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85AA8AA8-A28C-438C-B89D-81FE62208863}" srcId="{833EB1A1-3006-4C51-9A3C-6BC2C66AE145}" destId="{6365C88C-838B-4961-BFAA-4A389B54A300}" srcOrd="1" destOrd="0" parTransId="{10067EB6-339A-45A1-852D-72BDC4D1BF3C}" sibTransId="{E26009F3-6EE2-458B-BAC6-0BE893FC4D44}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F4A155BC-252D-45C6-9AC3-013421A887B2}" srcId="{833EB1A1-3006-4C51-9A3C-6BC2C66AE145}" destId="{1D9C506E-9C45-41D3-97EF-60C31CA934F1}" srcOrd="5" destOrd="0" parTransId="{9B656083-26F6-490F-AC61-020E25C88B41}" sibTransId="{02863C75-E2B8-4375-8444-58AF653EE785}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3" destOrd="0" parTransId="{56858013-3F7D-438B-A6B5-2B7984449495}" sibTransId="{6AE82DAA-3AD4-433C-8805-0C1A10A00764}"/>
    <dgm:cxn modelId="{83B7A0D9-8EE7-4BF3-991E-25DAD9F0674A}" type="presOf" srcId="{4F6AC89D-EE41-4ACD-B50A-D6E3C11CBCB8}" destId="{09BAFDE1-F2D5-4C64-91AE-50A47246AF0E}" srcOrd="0" destOrd="0" presId="urn:microsoft.com/office/officeart/2018/2/layout/IconLabelDescriptionList"/>
    <dgm:cxn modelId="{41BFCBD9-99EF-40D9-A2DD-AECBF3E0B4F4}" type="presOf" srcId="{1D9C506E-9C45-41D3-97EF-60C31CA934F1}" destId="{B0F812FC-87E5-46F4-AA8C-2427DE0F6D6E}" srcOrd="0" destOrd="0" presId="urn:microsoft.com/office/officeart/2018/2/layout/IconLabelDescriptionList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0DCEF9-1E2D-4FA7-AA19-C3E91BED7AB3}" srcId="{535AB120-2A32-489C-9153-0EECC192BD82}" destId="{D101E06C-F401-4921-9CFE-0E786E510EE0}" srcOrd="0" destOrd="0" parTransId="{394CB055-D424-4F8B-BA08-21439C432402}" sibTransId="{88565505-C69A-48F3-90D4-26D9EA4375F8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A06E92B4-D8CF-4231-8DB6-A88450602930}" type="presParOf" srcId="{57293E35-2C8F-4265-BBE8-864D6E769CAF}" destId="{6B828362-B15C-4C59-9C53-A1365F5E2E8C}" srcOrd="2" destOrd="0" presId="urn:microsoft.com/office/officeart/2018/2/layout/IconLabelDescriptionList"/>
    <dgm:cxn modelId="{B3A869C3-290D-4813-8EB2-57EA082EBAFE}" type="presParOf" srcId="{6B828362-B15C-4C59-9C53-A1365F5E2E8C}" destId="{0C141341-8F8E-41DD-9916-67CA3E03CCD1}" srcOrd="0" destOrd="0" presId="urn:microsoft.com/office/officeart/2018/2/layout/IconLabelDescriptionList"/>
    <dgm:cxn modelId="{7CFAA356-682C-4556-B6F6-6C86880C02ED}" type="presParOf" srcId="{6B828362-B15C-4C59-9C53-A1365F5E2E8C}" destId="{77AC737F-0FAA-4CD2-A082-53E4A1C951A8}" srcOrd="1" destOrd="0" presId="urn:microsoft.com/office/officeart/2018/2/layout/IconLabelDescriptionList"/>
    <dgm:cxn modelId="{9818C6B5-A9ED-49C2-A880-AD76294FD66E}" type="presParOf" srcId="{6B828362-B15C-4C59-9C53-A1365F5E2E8C}" destId="{BB41B559-F05E-402E-96C2-731FEBD53176}" srcOrd="2" destOrd="0" presId="urn:microsoft.com/office/officeart/2018/2/layout/IconLabelDescriptionList"/>
    <dgm:cxn modelId="{A7AAD910-A7D8-48A9-83BD-E8BE41FCA0F4}" type="presParOf" srcId="{6B828362-B15C-4C59-9C53-A1365F5E2E8C}" destId="{AF8F1C0A-CFDD-445C-9022-4D2E00E75038}" srcOrd="3" destOrd="0" presId="urn:microsoft.com/office/officeart/2018/2/layout/IconLabelDescriptionList"/>
    <dgm:cxn modelId="{D5505C04-F1F7-4EA3-A33F-405B1586DE81}" type="presParOf" srcId="{6B828362-B15C-4C59-9C53-A1365F5E2E8C}" destId="{8C42BD3F-FE4D-439C-8B68-001190092529}" srcOrd="4" destOrd="0" presId="urn:microsoft.com/office/officeart/2018/2/layout/IconLabelDescriptionList"/>
    <dgm:cxn modelId="{627EFECA-9C3C-45F3-B820-C8496498FD74}" type="presParOf" srcId="{57293E35-2C8F-4265-BBE8-864D6E769CAF}" destId="{45FED229-3F8F-4429-A100-332DD00D0D7A}" srcOrd="3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4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5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6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C0179B86-7757-4B7E-8CEA-4BFFAA05CD5B}" type="presParOf" srcId="{57293E35-2C8F-4265-BBE8-864D6E769CAF}" destId="{F37F71D5-11C1-48A0-A009-3CEA18A9DB4C}" srcOrd="7" destOrd="0" presId="urn:microsoft.com/office/officeart/2018/2/layout/IconLabelDescriptionList"/>
    <dgm:cxn modelId="{3BA1B59B-F716-4853-9994-0523F1CCF4AF}" type="presParOf" srcId="{57293E35-2C8F-4265-BBE8-864D6E769CAF}" destId="{648E16CA-0B9A-4945-AAB0-12E90F4B174C}" srcOrd="8" destOrd="0" presId="urn:microsoft.com/office/officeart/2018/2/layout/IconLabelDescriptionList"/>
    <dgm:cxn modelId="{963BECF1-4DBE-4C51-AB3B-06A577C12674}" type="presParOf" srcId="{648E16CA-0B9A-4945-AAB0-12E90F4B174C}" destId="{E20920CD-8FCB-4E4A-9FB1-8DABE91D3037}" srcOrd="0" destOrd="0" presId="urn:microsoft.com/office/officeart/2018/2/layout/IconLabelDescriptionList"/>
    <dgm:cxn modelId="{247C4C50-114E-4CC2-99C5-B608D31806D0}" type="presParOf" srcId="{648E16CA-0B9A-4945-AAB0-12E90F4B174C}" destId="{543A344B-FBD8-4D0D-A7E0-71268E3E5B90}" srcOrd="1" destOrd="0" presId="urn:microsoft.com/office/officeart/2018/2/layout/IconLabelDescriptionList"/>
    <dgm:cxn modelId="{41DD3985-BE42-4AB4-913C-607EE7E82091}" type="presParOf" srcId="{648E16CA-0B9A-4945-AAB0-12E90F4B174C}" destId="{DF16BAB8-6161-4BA8-8733-62E65802C029}" srcOrd="2" destOrd="0" presId="urn:microsoft.com/office/officeart/2018/2/layout/IconLabelDescriptionList"/>
    <dgm:cxn modelId="{A60D6286-19C2-49D4-B787-FD2839A5DB48}" type="presParOf" srcId="{648E16CA-0B9A-4945-AAB0-12E90F4B174C}" destId="{20BE36D7-57F4-43A0-9370-2824003DCDBA}" srcOrd="3" destOrd="0" presId="urn:microsoft.com/office/officeart/2018/2/layout/IconLabelDescriptionList"/>
    <dgm:cxn modelId="{D4BADF34-F44E-4681-A930-A61BD7B03AAB}" type="presParOf" srcId="{648E16CA-0B9A-4945-AAB0-12E90F4B174C}" destId="{2E70F65E-BF4A-4445-877F-BEECD5B5D694}" srcOrd="4" destOrd="0" presId="urn:microsoft.com/office/officeart/2018/2/layout/IconLabelDescriptionList"/>
    <dgm:cxn modelId="{DC157638-5FA3-4089-982C-25913CF183A0}" type="presParOf" srcId="{57293E35-2C8F-4265-BBE8-864D6E769CAF}" destId="{CB9AFE24-3314-464F-B2E9-20F9F1DE2ADE}" srcOrd="9" destOrd="0" presId="urn:microsoft.com/office/officeart/2018/2/layout/IconLabelDescriptionList"/>
    <dgm:cxn modelId="{CDC2A26E-9B47-48C1-B619-2F74B28B0CD7}" type="presParOf" srcId="{57293E35-2C8F-4265-BBE8-864D6E769CAF}" destId="{0452BCCE-3AB4-46C4-8971-7D55AC5CB4E6}" srcOrd="10" destOrd="0" presId="urn:microsoft.com/office/officeart/2018/2/layout/IconLabelDescriptionList"/>
    <dgm:cxn modelId="{849FBE47-FA2B-41A6-A365-55B329F4560B}" type="presParOf" srcId="{0452BCCE-3AB4-46C4-8971-7D55AC5CB4E6}" destId="{9508D2A0-36E5-48FC-8331-4187AD625D96}" srcOrd="0" destOrd="0" presId="urn:microsoft.com/office/officeart/2018/2/layout/IconLabelDescriptionList"/>
    <dgm:cxn modelId="{48AE8A9C-455B-459E-9BC9-1F3C624C7D5A}" type="presParOf" srcId="{0452BCCE-3AB4-46C4-8971-7D55AC5CB4E6}" destId="{6224770F-5F17-47BD-A793-3D460FF79D9D}" srcOrd="1" destOrd="0" presId="urn:microsoft.com/office/officeart/2018/2/layout/IconLabelDescriptionList"/>
    <dgm:cxn modelId="{E0E9B6CA-5D6A-4DA5-86E2-CCCC9C99755E}" type="presParOf" srcId="{0452BCCE-3AB4-46C4-8971-7D55AC5CB4E6}" destId="{B0F812FC-87E5-46F4-AA8C-2427DE0F6D6E}" srcOrd="2" destOrd="0" presId="urn:microsoft.com/office/officeart/2018/2/layout/IconLabelDescriptionList"/>
    <dgm:cxn modelId="{9FD86030-5604-4C5A-9579-8D6A38F3CAE1}" type="presParOf" srcId="{0452BCCE-3AB4-46C4-8971-7D55AC5CB4E6}" destId="{79E439AF-F555-4243-8E98-001DB1DD3389}" srcOrd="3" destOrd="0" presId="urn:microsoft.com/office/officeart/2018/2/layout/IconLabelDescriptionList"/>
    <dgm:cxn modelId="{FFBC53AA-6075-475C-9A7F-C286EF3A83C2}" type="presParOf" srcId="{0452BCCE-3AB4-46C4-8971-7D55AC5CB4E6}" destId="{09BAFDE1-F2D5-4C64-91AE-50A47246AF0E}" srcOrd="4" destOrd="0" presId="urn:microsoft.com/office/officeart/2018/2/layout/IconLabelDescriptionList"/>
    <dgm:cxn modelId="{94B44A99-55BD-4F29-9C76-2D2FF0DC21A4}" type="presParOf" srcId="{57293E35-2C8F-4265-BBE8-864D6E769CAF}" destId="{0C8625B0-1A0F-4B18-8D0D-6C7928359781}" srcOrd="11" destOrd="0" presId="urn:microsoft.com/office/officeart/2018/2/layout/IconLabelDescriptionList"/>
    <dgm:cxn modelId="{94F9B7A6-EB4B-4F1A-AF21-438116EF7B25}" type="presParOf" srcId="{57293E35-2C8F-4265-BBE8-864D6E769CAF}" destId="{E2065E19-062A-4EFF-9574-B06B24C0AAE2}" srcOrd="12" destOrd="0" presId="urn:microsoft.com/office/officeart/2018/2/layout/IconLabelDescriptionList"/>
    <dgm:cxn modelId="{34091241-4589-470D-9428-23ED85E56B95}" type="presParOf" srcId="{E2065E19-062A-4EFF-9574-B06B24C0AAE2}" destId="{E8579097-38AA-41FB-8936-0035F4026FBB}" srcOrd="0" destOrd="0" presId="urn:microsoft.com/office/officeart/2018/2/layout/IconLabelDescriptionList"/>
    <dgm:cxn modelId="{457C755D-131F-4135-B0B3-DE29674D428D}" type="presParOf" srcId="{E2065E19-062A-4EFF-9574-B06B24C0AAE2}" destId="{3E907439-CDF7-4F14-B6C6-ADCD9D6C9EDE}" srcOrd="1" destOrd="0" presId="urn:microsoft.com/office/officeart/2018/2/layout/IconLabelDescriptionList"/>
    <dgm:cxn modelId="{EFD29A24-DDF3-4055-9139-9929B7386840}" type="presParOf" srcId="{E2065E19-062A-4EFF-9574-B06B24C0AAE2}" destId="{35CB3FE8-6F1E-4328-8E12-B37042A81A96}" srcOrd="2" destOrd="0" presId="urn:microsoft.com/office/officeart/2018/2/layout/IconLabelDescriptionList"/>
    <dgm:cxn modelId="{06991EBD-68FE-4514-8143-35E0583C17E3}" type="presParOf" srcId="{E2065E19-062A-4EFF-9574-B06B24C0AAE2}" destId="{013162C1-1901-4BBC-9748-8F47D7DA2E41}" srcOrd="3" destOrd="0" presId="urn:microsoft.com/office/officeart/2018/2/layout/IconLabelDescriptionList"/>
    <dgm:cxn modelId="{0FA4E81F-D7C3-40FA-B78C-B613B0A33F06}" type="presParOf" srcId="{E2065E19-062A-4EFF-9574-B06B24C0AAE2}" destId="{219CCEF2-A090-4B55-8771-E854C21C6C9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8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DBE5A8CD-C1C0-46DB-929B-7AA345C56A0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10</a:t>
          </a:r>
        </a:p>
      </dgm:t>
    </dgm:pt>
    <dgm:pt modelId="{0C5574C4-EC8F-416D-BCC1-818AEB98743E}" type="parTrans" cxnId="{EDBD8657-929D-45A8-BE6F-2FCFA1E3C826}">
      <dgm:prSet/>
      <dgm:spPr/>
      <dgm:t>
        <a:bodyPr/>
        <a:lstStyle/>
        <a:p>
          <a:endParaRPr lang="en-US"/>
        </a:p>
      </dgm:t>
    </dgm:pt>
    <dgm:pt modelId="{BC95BF52-41C8-4CDF-8DB7-5BF36F128E91}" type="sibTrans" cxnId="{EDBD8657-929D-45A8-BE6F-2FCFA1E3C826}">
      <dgm:prSet/>
      <dgm:spPr/>
      <dgm:t>
        <a:bodyPr/>
        <a:lstStyle/>
        <a:p>
          <a:endParaRPr lang="en-US"/>
        </a:p>
      </dgm:t>
    </dgm:pt>
    <dgm:pt modelId="{9435926B-0431-44C7-A111-8F7A82FE29B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the Chart Editor Customize Options</a:t>
          </a:r>
        </a:p>
      </dgm:t>
    </dgm:pt>
    <dgm:pt modelId="{3BB6F92A-147D-4AE1-BB46-2DF6F3337509}" type="parTrans" cxnId="{C61C93BC-7775-484E-962B-B44308C00059}">
      <dgm:prSet/>
      <dgm:spPr/>
      <dgm:t>
        <a:bodyPr/>
        <a:lstStyle/>
        <a:p>
          <a:endParaRPr lang="en-US"/>
        </a:p>
      </dgm:t>
    </dgm:pt>
    <dgm:pt modelId="{2B48BA90-9AF0-4E94-A317-92081C6ECF25}" type="sibTrans" cxnId="{C61C93BC-7775-484E-962B-B44308C00059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the Chart Editor Setup Options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9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1F00BF5D-4F08-4793-82F5-3C503B155253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11</a:t>
          </a:r>
        </a:p>
      </dgm:t>
    </dgm:pt>
    <dgm:pt modelId="{34F7AD32-1850-4181-8728-0CDBDE2B3DD4}" type="parTrans" cxnId="{D4F41506-1257-40A3-AADD-26B668C6E454}">
      <dgm:prSet/>
      <dgm:spPr/>
      <dgm:t>
        <a:bodyPr/>
        <a:lstStyle/>
        <a:p>
          <a:endParaRPr lang="en-US"/>
        </a:p>
      </dgm:t>
    </dgm:pt>
    <dgm:pt modelId="{11763A4E-F19B-4EB8-8346-07E05DFFB11C}" type="sibTrans" cxnId="{D4F41506-1257-40A3-AADD-26B668C6E454}">
      <dgm:prSet/>
      <dgm:spPr/>
      <dgm:t>
        <a:bodyPr/>
        <a:lstStyle/>
        <a:p>
          <a:endParaRPr lang="en-US"/>
        </a:p>
      </dgm:t>
    </dgm:pt>
    <dgm:pt modelId="{6F4E6522-9514-4CC1-BE9C-7D79AC37C94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Working with Pivot Tables</a:t>
          </a:r>
        </a:p>
      </dgm:t>
    </dgm:pt>
    <dgm:pt modelId="{EC0AF300-6140-41A5-887B-5CBB9BA83A6E}" type="parTrans" cxnId="{9EBD298C-740E-4DF2-98E6-3DD6CCB937C2}">
      <dgm:prSet/>
      <dgm:spPr/>
      <dgm:t>
        <a:bodyPr/>
        <a:lstStyle/>
        <a:p>
          <a:endParaRPr lang="en-US"/>
        </a:p>
      </dgm:t>
    </dgm:pt>
    <dgm:pt modelId="{69B8DB2D-C585-493D-827F-66EDC6E77E81}" type="sibTrans" cxnId="{9EBD298C-740E-4DF2-98E6-3DD6CCB937C2}">
      <dgm:prSet/>
      <dgm:spPr/>
      <dgm:t>
        <a:bodyPr/>
        <a:lstStyle/>
        <a:p>
          <a:endParaRPr lang="en-US"/>
        </a:p>
      </dgm:t>
    </dgm:pt>
    <dgm:pt modelId="{746D8738-6217-48BC-979B-3C34B3A8D967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Creating a Chart</a:t>
          </a:r>
          <a:endParaRPr lang="en-US" dirty="0"/>
        </a:p>
      </dgm:t>
    </dgm:pt>
    <dgm:pt modelId="{BE1A4186-CD23-4D5B-AB8A-A097543D3255}" type="parTrans" cxnId="{06926E82-517D-4826-AF1C-AD61ACE7676B}">
      <dgm:prSet/>
      <dgm:spPr/>
      <dgm:t>
        <a:bodyPr/>
        <a:lstStyle/>
        <a:p>
          <a:endParaRPr lang="en-US"/>
        </a:p>
      </dgm:t>
    </dgm:pt>
    <dgm:pt modelId="{51F737E0-8F54-4AB5-9E54-126949B65455}" type="sibTrans" cxnId="{06926E82-517D-4826-AF1C-AD61ACE7676B}">
      <dgm:prSet/>
      <dgm:spPr/>
      <dgm:t>
        <a:bodyPr/>
        <a:lstStyle/>
        <a:p>
          <a:endParaRPr lang="en-US"/>
        </a:p>
      </dgm:t>
    </dgm:pt>
    <dgm:pt modelId="{F838B19C-E4C3-4CC4-AC77-BF233399EBE7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12</a:t>
          </a:r>
        </a:p>
      </dgm:t>
    </dgm:pt>
    <dgm:pt modelId="{CBB680D8-64A5-4FAF-859E-5E9ADB2C4BE3}" type="parTrans" cxnId="{F4867AD0-7232-49B8-BC7A-CD82F5E8B468}">
      <dgm:prSet/>
      <dgm:spPr/>
      <dgm:t>
        <a:bodyPr/>
        <a:lstStyle/>
        <a:p>
          <a:endParaRPr lang="en-US"/>
        </a:p>
      </dgm:t>
    </dgm:pt>
    <dgm:pt modelId="{946AA080-C938-408C-A11D-C6ECADE6F46A}" type="sibTrans" cxnId="{F4867AD0-7232-49B8-BC7A-CD82F5E8B468}">
      <dgm:prSet/>
      <dgm:spPr/>
      <dgm:t>
        <a:bodyPr/>
        <a:lstStyle/>
        <a:p>
          <a:endParaRPr lang="en-US"/>
        </a:p>
      </dgm:t>
    </dgm:pt>
    <dgm:pt modelId="{CC6936F5-E9CD-4146-8AF5-8CA30175799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and Using Named Ranges</a:t>
          </a:r>
        </a:p>
      </dgm:t>
    </dgm:pt>
    <dgm:pt modelId="{74A11416-C363-41F9-89B2-E9AA53C2F68A}" type="parTrans" cxnId="{41E936B4-84C7-48AB-A9D8-11F2CCCBF197}">
      <dgm:prSet/>
      <dgm:spPr/>
      <dgm:t>
        <a:bodyPr/>
        <a:lstStyle/>
        <a:p>
          <a:endParaRPr lang="en-US"/>
        </a:p>
      </dgm:t>
    </dgm:pt>
    <dgm:pt modelId="{99BFA164-8E85-4C8C-9699-8B10E2FF2839}" type="sibTrans" cxnId="{41E936B4-84C7-48AB-A9D8-11F2CCCBF197}">
      <dgm:prSet/>
      <dgm:spPr/>
      <dgm:t>
        <a:bodyPr/>
        <a:lstStyle/>
        <a:p>
          <a:endParaRPr lang="en-US"/>
        </a:p>
      </dgm:t>
    </dgm:pt>
    <dgm:pt modelId="{0550EA70-B6F1-491A-ADBA-5DBEB8C09FEB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13</a:t>
          </a:r>
        </a:p>
      </dgm:t>
    </dgm:pt>
    <dgm:pt modelId="{E5CE3321-2F7C-4E13-8B40-A3F082217026}" type="parTrans" cxnId="{BB547F1C-0D4D-4AC5-84B5-51A54D308993}">
      <dgm:prSet/>
      <dgm:spPr/>
      <dgm:t>
        <a:bodyPr/>
        <a:lstStyle/>
        <a:p>
          <a:endParaRPr lang="en-US"/>
        </a:p>
      </dgm:t>
    </dgm:pt>
    <dgm:pt modelId="{6AD2D825-D817-474E-8740-F01E8F764325}" type="sibTrans" cxnId="{BB547F1C-0D4D-4AC5-84B5-51A54D308993}">
      <dgm:prSet/>
      <dgm:spPr/>
      <dgm:t>
        <a:bodyPr/>
        <a:lstStyle/>
        <a:p>
          <a:endParaRPr lang="en-US"/>
        </a:p>
      </dgm:t>
    </dgm:pt>
    <dgm:pt modelId="{25D749C7-D659-4775-B7FD-E86B5B05A94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Protecting Sheets and Ranges</a:t>
          </a:r>
        </a:p>
      </dgm:t>
    </dgm:pt>
    <dgm:pt modelId="{252CE8BF-7FBC-4842-BC39-CD75AA6691F7}" type="parTrans" cxnId="{89C8B95A-6DC8-4EE5-AE33-5E206D194C5D}">
      <dgm:prSet/>
      <dgm:spPr/>
      <dgm:t>
        <a:bodyPr/>
        <a:lstStyle/>
        <a:p>
          <a:endParaRPr lang="en-US"/>
        </a:p>
      </dgm:t>
    </dgm:pt>
    <dgm:pt modelId="{1001E8C9-7DEE-468E-A2BA-3902558908D9}" type="sibTrans" cxnId="{89C8B95A-6DC8-4EE5-AE33-5E206D194C5D}">
      <dgm:prSet/>
      <dgm:spPr/>
      <dgm:t>
        <a:bodyPr/>
        <a:lstStyle/>
        <a:p>
          <a:endParaRPr lang="en-US"/>
        </a:p>
      </dgm:t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12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12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1" presStyleCnt="6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2" presStyleCnt="12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3" presStyleCnt="12">
        <dgm:presLayoutVars/>
      </dgm:prSet>
      <dgm:spPr/>
    </dgm:pt>
    <dgm:pt modelId="{72F7DC87-A0BF-4722-AA3D-D8C602ED804E}" type="pres">
      <dgm:prSet presAssocID="{6AE82DAA-3AD4-433C-8805-0C1A10A00764}" presName="sibTrans" presStyleCnt="0"/>
      <dgm:spPr/>
    </dgm:pt>
    <dgm:pt modelId="{B195458E-8F59-4CE1-995A-C3C4ED08E15D}" type="pres">
      <dgm:prSet presAssocID="{DBE5A8CD-C1C0-46DB-929B-7AA345C56A07}" presName="compNode" presStyleCnt="0"/>
      <dgm:spPr/>
    </dgm:pt>
    <dgm:pt modelId="{3943ECD8-6B98-4646-83F7-69A26CE43B76}" type="pres">
      <dgm:prSet presAssocID="{DBE5A8CD-C1C0-46DB-929B-7AA345C56A07}" presName="iconRect" presStyleLbl="node1" presStyleIdx="2" presStyleCnt="6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F6EC4DB4-FC61-497B-9800-74FEDFE20777}" type="pres">
      <dgm:prSet presAssocID="{DBE5A8CD-C1C0-46DB-929B-7AA345C56A07}" presName="iconSpace" presStyleCnt="0"/>
      <dgm:spPr/>
    </dgm:pt>
    <dgm:pt modelId="{5E6A25D0-D626-49D3-9DC6-4141BF0277AF}" type="pres">
      <dgm:prSet presAssocID="{DBE5A8CD-C1C0-46DB-929B-7AA345C56A07}" presName="parTx" presStyleLbl="revTx" presStyleIdx="4" presStyleCnt="12">
        <dgm:presLayoutVars>
          <dgm:chMax val="0"/>
          <dgm:chPref val="0"/>
        </dgm:presLayoutVars>
      </dgm:prSet>
      <dgm:spPr/>
    </dgm:pt>
    <dgm:pt modelId="{4BF00235-A2EB-46A3-8F2F-791E6EEAB140}" type="pres">
      <dgm:prSet presAssocID="{DBE5A8CD-C1C0-46DB-929B-7AA345C56A07}" presName="txSpace" presStyleCnt="0"/>
      <dgm:spPr/>
    </dgm:pt>
    <dgm:pt modelId="{1FE0C96F-0F41-4BFC-A492-2BF23A94BC95}" type="pres">
      <dgm:prSet presAssocID="{DBE5A8CD-C1C0-46DB-929B-7AA345C56A07}" presName="desTx" presStyleLbl="revTx" presStyleIdx="5" presStyleCnt="12">
        <dgm:presLayoutVars/>
      </dgm:prSet>
      <dgm:spPr/>
    </dgm:pt>
    <dgm:pt modelId="{D7E0496C-9135-44C6-BDF1-836EB5A24FEE}" type="pres">
      <dgm:prSet presAssocID="{BC95BF52-41C8-4CDF-8DB7-5BF36F128E91}" presName="sibTrans" presStyleCnt="0"/>
      <dgm:spPr/>
    </dgm:pt>
    <dgm:pt modelId="{A8BE0130-6BE6-4C44-BB54-16094672A113}" type="pres">
      <dgm:prSet presAssocID="{1F00BF5D-4F08-4793-82F5-3C503B155253}" presName="compNode" presStyleCnt="0"/>
      <dgm:spPr/>
    </dgm:pt>
    <dgm:pt modelId="{4BC55677-77B0-482F-AF38-9A07D007912C}" type="pres">
      <dgm:prSet presAssocID="{1F00BF5D-4F08-4793-82F5-3C503B155253}" presName="iconRect" presStyleLbl="node1" presStyleIdx="3" presStyleCnt="6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3AF3F0FE-62AE-4498-9924-ACD583F1B11E}" type="pres">
      <dgm:prSet presAssocID="{1F00BF5D-4F08-4793-82F5-3C503B155253}" presName="iconSpace" presStyleCnt="0"/>
      <dgm:spPr/>
    </dgm:pt>
    <dgm:pt modelId="{A232A047-31E2-4C56-BA04-07D2FB256702}" type="pres">
      <dgm:prSet presAssocID="{1F00BF5D-4F08-4793-82F5-3C503B155253}" presName="parTx" presStyleLbl="revTx" presStyleIdx="6" presStyleCnt="12">
        <dgm:presLayoutVars>
          <dgm:chMax val="0"/>
          <dgm:chPref val="0"/>
        </dgm:presLayoutVars>
      </dgm:prSet>
      <dgm:spPr/>
    </dgm:pt>
    <dgm:pt modelId="{145B776F-922B-44B2-9475-E82E968B54C4}" type="pres">
      <dgm:prSet presAssocID="{1F00BF5D-4F08-4793-82F5-3C503B155253}" presName="txSpace" presStyleCnt="0"/>
      <dgm:spPr/>
    </dgm:pt>
    <dgm:pt modelId="{8C57EC1B-21D2-450B-87B3-4FA17B3A4A50}" type="pres">
      <dgm:prSet presAssocID="{1F00BF5D-4F08-4793-82F5-3C503B155253}" presName="desTx" presStyleLbl="revTx" presStyleIdx="7" presStyleCnt="12">
        <dgm:presLayoutVars/>
      </dgm:prSet>
      <dgm:spPr/>
    </dgm:pt>
    <dgm:pt modelId="{7AF4791D-1575-47BF-9CB5-6B7430DBF1B9}" type="pres">
      <dgm:prSet presAssocID="{11763A4E-F19B-4EB8-8346-07E05DFFB11C}" presName="sibTrans" presStyleCnt="0"/>
      <dgm:spPr/>
    </dgm:pt>
    <dgm:pt modelId="{48584EB6-3935-4199-B0E7-2CFC675FEB89}" type="pres">
      <dgm:prSet presAssocID="{F838B19C-E4C3-4CC4-AC77-BF233399EBE7}" presName="compNode" presStyleCnt="0"/>
      <dgm:spPr/>
    </dgm:pt>
    <dgm:pt modelId="{04AC283D-B69E-421A-B817-4A0A5CC2CAAE}" type="pres">
      <dgm:prSet presAssocID="{F838B19C-E4C3-4CC4-AC77-BF233399EBE7}" presName="iconRect" presStyleLbl="node1" presStyleIdx="4" presStyleCnt="6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</dgm:pt>
    <dgm:pt modelId="{B5913A03-ED26-454D-A89F-E4C1E747F342}" type="pres">
      <dgm:prSet presAssocID="{F838B19C-E4C3-4CC4-AC77-BF233399EBE7}" presName="iconSpace" presStyleCnt="0"/>
      <dgm:spPr/>
    </dgm:pt>
    <dgm:pt modelId="{0F135C61-B4EC-435C-BD8B-3A22E6002443}" type="pres">
      <dgm:prSet presAssocID="{F838B19C-E4C3-4CC4-AC77-BF233399EBE7}" presName="parTx" presStyleLbl="revTx" presStyleIdx="8" presStyleCnt="12">
        <dgm:presLayoutVars>
          <dgm:chMax val="0"/>
          <dgm:chPref val="0"/>
        </dgm:presLayoutVars>
      </dgm:prSet>
      <dgm:spPr/>
    </dgm:pt>
    <dgm:pt modelId="{64F25C2D-F572-4F48-BEB3-F3B212119EB8}" type="pres">
      <dgm:prSet presAssocID="{F838B19C-E4C3-4CC4-AC77-BF233399EBE7}" presName="txSpace" presStyleCnt="0"/>
      <dgm:spPr/>
    </dgm:pt>
    <dgm:pt modelId="{25396257-1F30-4516-9603-99247853EAB5}" type="pres">
      <dgm:prSet presAssocID="{F838B19C-E4C3-4CC4-AC77-BF233399EBE7}" presName="desTx" presStyleLbl="revTx" presStyleIdx="9" presStyleCnt="12">
        <dgm:presLayoutVars/>
      </dgm:prSet>
      <dgm:spPr/>
    </dgm:pt>
    <dgm:pt modelId="{4868DC89-9B48-46B7-A025-A820A68274CC}" type="pres">
      <dgm:prSet presAssocID="{946AA080-C938-408C-A11D-C6ECADE6F46A}" presName="sibTrans" presStyleCnt="0"/>
      <dgm:spPr/>
    </dgm:pt>
    <dgm:pt modelId="{3A756AD7-B094-4E0D-8861-C7B102F67C85}" type="pres">
      <dgm:prSet presAssocID="{0550EA70-B6F1-491A-ADBA-5DBEB8C09FEB}" presName="compNode" presStyleCnt="0"/>
      <dgm:spPr/>
    </dgm:pt>
    <dgm:pt modelId="{56714BC4-DEF6-43AE-B9CF-AD6BA476E064}" type="pres">
      <dgm:prSet presAssocID="{0550EA70-B6F1-491A-ADBA-5DBEB8C09FEB}" presName="iconRect" presStyleLbl="node1" presStyleIdx="5" presStyleCnt="6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4FA4C23A-6D74-4EE1-AF60-A24E6EB8ECE8}" type="pres">
      <dgm:prSet presAssocID="{0550EA70-B6F1-491A-ADBA-5DBEB8C09FEB}" presName="iconSpace" presStyleCnt="0"/>
      <dgm:spPr/>
    </dgm:pt>
    <dgm:pt modelId="{A1F0FA27-D6E1-4A96-837B-8981A1D5A9B0}" type="pres">
      <dgm:prSet presAssocID="{0550EA70-B6F1-491A-ADBA-5DBEB8C09FEB}" presName="parTx" presStyleLbl="revTx" presStyleIdx="10" presStyleCnt="12">
        <dgm:presLayoutVars>
          <dgm:chMax val="0"/>
          <dgm:chPref val="0"/>
        </dgm:presLayoutVars>
      </dgm:prSet>
      <dgm:spPr/>
    </dgm:pt>
    <dgm:pt modelId="{094E7DB2-42E0-4A60-AA80-5047A67DDD60}" type="pres">
      <dgm:prSet presAssocID="{0550EA70-B6F1-491A-ADBA-5DBEB8C09FEB}" presName="txSpace" presStyleCnt="0"/>
      <dgm:spPr/>
    </dgm:pt>
    <dgm:pt modelId="{962E22C3-86DA-4A5D-B5B4-C42AB0CD086F}" type="pres">
      <dgm:prSet presAssocID="{0550EA70-B6F1-491A-ADBA-5DBEB8C09FEB}" presName="desTx" presStyleLbl="revTx" presStyleIdx="11" presStyleCnt="12">
        <dgm:presLayoutVars/>
      </dgm:prSet>
      <dgm:spPr/>
    </dgm:pt>
  </dgm:ptLst>
  <dgm:cxnLst>
    <dgm:cxn modelId="{D4F41506-1257-40A3-AADD-26B668C6E454}" srcId="{833EB1A1-3006-4C51-9A3C-6BC2C66AE145}" destId="{1F00BF5D-4F08-4793-82F5-3C503B155253}" srcOrd="3" destOrd="0" parTransId="{34F7AD32-1850-4181-8728-0CDBDE2B3DD4}" sibTransId="{11763A4E-F19B-4EB8-8346-07E05DFFB11C}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BB547F1C-0D4D-4AC5-84B5-51A54D308993}" srcId="{833EB1A1-3006-4C51-9A3C-6BC2C66AE145}" destId="{0550EA70-B6F1-491A-ADBA-5DBEB8C09FEB}" srcOrd="5" destOrd="0" parTransId="{E5CE3321-2F7C-4E13-8B40-A3F082217026}" sibTransId="{6AD2D825-D817-474E-8740-F01E8F764325}"/>
    <dgm:cxn modelId="{AE71E66A-C627-4E54-A79B-70DD70262330}" type="presOf" srcId="{9435926B-0431-44C7-A111-8F7A82FE29B7}" destId="{1FE0C96F-0F41-4BFC-A492-2BF23A94BC95}" srcOrd="0" destOrd="0" presId="urn:microsoft.com/office/officeart/2018/2/layout/IconLabelDescriptionList"/>
    <dgm:cxn modelId="{9AB3E36C-EC77-4501-983F-D4BE4E1D52D5}" type="presOf" srcId="{1F00BF5D-4F08-4793-82F5-3C503B155253}" destId="{A232A047-31E2-4C56-BA04-07D2FB256702}" srcOrd="0" destOrd="0" presId="urn:microsoft.com/office/officeart/2018/2/layout/IconLabelDescriptionList"/>
    <dgm:cxn modelId="{CB3FA052-71C0-4020-941E-D68775AEF0FE}" type="presOf" srcId="{746D8738-6217-48BC-979B-3C34B3A8D967}" destId="{0A9236D2-7D4D-4D50-85DB-5AF77D540342}" srcOrd="0" destOrd="0" presId="urn:microsoft.com/office/officeart/2018/2/layout/IconLabelDescriptionList"/>
    <dgm:cxn modelId="{EDBD8657-929D-45A8-BE6F-2FCFA1E3C826}" srcId="{833EB1A1-3006-4C51-9A3C-6BC2C66AE145}" destId="{DBE5A8CD-C1C0-46DB-929B-7AA345C56A07}" srcOrd="2" destOrd="0" parTransId="{0C5574C4-EC8F-416D-BCC1-818AEB98743E}" sibTransId="{BC95BF52-41C8-4CDF-8DB7-5BF36F128E91}"/>
    <dgm:cxn modelId="{89C8B95A-6DC8-4EE5-AE33-5E206D194C5D}" srcId="{0550EA70-B6F1-491A-ADBA-5DBEB8C09FEB}" destId="{25D749C7-D659-4775-B7FD-E86B5B05A948}" srcOrd="0" destOrd="0" parTransId="{252CE8BF-7FBC-4842-BC39-CD75AA6691F7}" sibTransId="{1001E8C9-7DEE-468E-A2BA-3902558908D9}"/>
    <dgm:cxn modelId="{06926E82-517D-4826-AF1C-AD61ACE7676B}" srcId="{227BD773-8A85-4B44-B978-EF7048A69C3E}" destId="{746D8738-6217-48BC-979B-3C34B3A8D967}" srcOrd="0" destOrd="0" parTransId="{BE1A4186-CD23-4D5B-AB8A-A097543D3255}" sibTransId="{51F737E0-8F54-4AB5-9E54-126949B65455}"/>
    <dgm:cxn modelId="{5F0EE085-6BF7-4657-8B92-5B5FBCCD4EDE}" type="presOf" srcId="{6F4E6522-9514-4CC1-BE9C-7D79AC37C943}" destId="{8C57EC1B-21D2-450B-87B3-4FA17B3A4A50}" srcOrd="0" destOrd="0" presId="urn:microsoft.com/office/officeart/2018/2/layout/IconLabelDescriptionList"/>
    <dgm:cxn modelId="{9782568B-AD1E-4220-B4A6-9EEF820CA492}" type="presOf" srcId="{DBE5A8CD-C1C0-46DB-929B-7AA345C56A07}" destId="{5E6A25D0-D626-49D3-9DC6-4141BF0277AF}" srcOrd="0" destOrd="0" presId="urn:microsoft.com/office/officeart/2018/2/layout/IconLabelDescriptionList"/>
    <dgm:cxn modelId="{9EBD298C-740E-4DF2-98E6-3DD6CCB937C2}" srcId="{1F00BF5D-4F08-4793-82F5-3C503B155253}" destId="{6F4E6522-9514-4CC1-BE9C-7D79AC37C943}" srcOrd="0" destOrd="0" parTransId="{EC0AF300-6140-41A5-887B-5CBB9BA83A6E}" sibTransId="{69B8DB2D-C585-493D-827F-66EDC6E77E81}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30F2CB93-8973-44D9-9E4F-CBFCABDFFEA1}" type="presOf" srcId="{F838B19C-E4C3-4CC4-AC77-BF233399EBE7}" destId="{0F135C61-B4EC-435C-BD8B-3A22E6002443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A12549AB-803A-476E-9358-32D67F0719A7}" type="presOf" srcId="{CC6936F5-E9CD-4146-8AF5-8CA301757995}" destId="{25396257-1F30-4516-9603-99247853EAB5}" srcOrd="0" destOrd="0" presId="urn:microsoft.com/office/officeart/2018/2/layout/IconLabelDescriptionList"/>
    <dgm:cxn modelId="{8DA4EDAC-F27E-422D-B200-52D6471762C1}" type="presOf" srcId="{25D749C7-D659-4775-B7FD-E86B5B05A948}" destId="{962E22C3-86DA-4A5D-B5B4-C42AB0CD086F}" srcOrd="0" destOrd="0" presId="urn:microsoft.com/office/officeart/2018/2/layout/IconLabelDescriptionList"/>
    <dgm:cxn modelId="{41E936B4-84C7-48AB-A9D8-11F2CCCBF197}" srcId="{F838B19C-E4C3-4CC4-AC77-BF233399EBE7}" destId="{CC6936F5-E9CD-4146-8AF5-8CA301757995}" srcOrd="0" destOrd="0" parTransId="{74A11416-C363-41F9-89B2-E9AA53C2F68A}" sibTransId="{99BFA164-8E85-4C8C-9699-8B10E2FF2839}"/>
    <dgm:cxn modelId="{A15189B7-E11E-49BA-A623-78C5F25B809F}" type="presOf" srcId="{0550EA70-B6F1-491A-ADBA-5DBEB8C09FEB}" destId="{A1F0FA27-D6E1-4A96-837B-8981A1D5A9B0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C61C93BC-7775-484E-962B-B44308C00059}" srcId="{DBE5A8CD-C1C0-46DB-929B-7AA345C56A07}" destId="{9435926B-0431-44C7-A111-8F7A82FE29B7}" srcOrd="0" destOrd="0" parTransId="{3BB6F92A-147D-4AE1-BB46-2DF6F3337509}" sibTransId="{2B48BA90-9AF0-4E94-A317-92081C6ECF25}"/>
    <dgm:cxn modelId="{F4867AD0-7232-49B8-BC7A-CD82F5E8B468}" srcId="{833EB1A1-3006-4C51-9A3C-6BC2C66AE145}" destId="{F838B19C-E4C3-4CC4-AC77-BF233399EBE7}" srcOrd="4" destOrd="0" parTransId="{CBB680D8-64A5-4FAF-859E-5E9ADB2C4BE3}" sibTransId="{946AA080-C938-408C-A11D-C6ECADE6F46A}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1" destOrd="0" parTransId="{56858013-3F7D-438B-A6B5-2B7984449495}" sibTransId="{6AE82DAA-3AD4-433C-8805-0C1A10A00764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2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B962612B-E062-4A68-8051-173BA063BD4B}" type="presParOf" srcId="{57293E35-2C8F-4265-BBE8-864D6E769CAF}" destId="{72F7DC87-A0BF-4722-AA3D-D8C602ED804E}" srcOrd="3" destOrd="0" presId="urn:microsoft.com/office/officeart/2018/2/layout/IconLabelDescriptionList"/>
    <dgm:cxn modelId="{24BECE52-B471-4FB6-9B52-A29291F336ED}" type="presParOf" srcId="{57293E35-2C8F-4265-BBE8-864D6E769CAF}" destId="{B195458E-8F59-4CE1-995A-C3C4ED08E15D}" srcOrd="4" destOrd="0" presId="urn:microsoft.com/office/officeart/2018/2/layout/IconLabelDescriptionList"/>
    <dgm:cxn modelId="{8AEF6023-E46E-47D1-8851-C8559ECB9025}" type="presParOf" srcId="{B195458E-8F59-4CE1-995A-C3C4ED08E15D}" destId="{3943ECD8-6B98-4646-83F7-69A26CE43B76}" srcOrd="0" destOrd="0" presId="urn:microsoft.com/office/officeart/2018/2/layout/IconLabelDescriptionList"/>
    <dgm:cxn modelId="{F3759514-B136-433B-9B3C-191E22D14E8A}" type="presParOf" srcId="{B195458E-8F59-4CE1-995A-C3C4ED08E15D}" destId="{F6EC4DB4-FC61-497B-9800-74FEDFE20777}" srcOrd="1" destOrd="0" presId="urn:microsoft.com/office/officeart/2018/2/layout/IconLabelDescriptionList"/>
    <dgm:cxn modelId="{9285D681-4C7D-4F49-AA0E-CD00C30E9C22}" type="presParOf" srcId="{B195458E-8F59-4CE1-995A-C3C4ED08E15D}" destId="{5E6A25D0-D626-49D3-9DC6-4141BF0277AF}" srcOrd="2" destOrd="0" presId="urn:microsoft.com/office/officeart/2018/2/layout/IconLabelDescriptionList"/>
    <dgm:cxn modelId="{F706DAE9-9047-4A76-BED3-C9D71522EC35}" type="presParOf" srcId="{B195458E-8F59-4CE1-995A-C3C4ED08E15D}" destId="{4BF00235-A2EB-46A3-8F2F-791E6EEAB140}" srcOrd="3" destOrd="0" presId="urn:microsoft.com/office/officeart/2018/2/layout/IconLabelDescriptionList"/>
    <dgm:cxn modelId="{BEB9C6AB-9DA9-41BD-8700-4630D5220639}" type="presParOf" srcId="{B195458E-8F59-4CE1-995A-C3C4ED08E15D}" destId="{1FE0C96F-0F41-4BFC-A492-2BF23A94BC95}" srcOrd="4" destOrd="0" presId="urn:microsoft.com/office/officeart/2018/2/layout/IconLabelDescriptionList"/>
    <dgm:cxn modelId="{294108B2-626F-4F81-B946-39001D9ED51E}" type="presParOf" srcId="{57293E35-2C8F-4265-BBE8-864D6E769CAF}" destId="{D7E0496C-9135-44C6-BDF1-836EB5A24FEE}" srcOrd="5" destOrd="0" presId="urn:microsoft.com/office/officeart/2018/2/layout/IconLabelDescriptionList"/>
    <dgm:cxn modelId="{9406822E-8A4A-4BF6-A212-E6714EAC274A}" type="presParOf" srcId="{57293E35-2C8F-4265-BBE8-864D6E769CAF}" destId="{A8BE0130-6BE6-4C44-BB54-16094672A113}" srcOrd="6" destOrd="0" presId="urn:microsoft.com/office/officeart/2018/2/layout/IconLabelDescriptionList"/>
    <dgm:cxn modelId="{B7C0AA15-C6B6-4F4E-92DE-92E8296FAD6F}" type="presParOf" srcId="{A8BE0130-6BE6-4C44-BB54-16094672A113}" destId="{4BC55677-77B0-482F-AF38-9A07D007912C}" srcOrd="0" destOrd="0" presId="urn:microsoft.com/office/officeart/2018/2/layout/IconLabelDescriptionList"/>
    <dgm:cxn modelId="{77736170-F656-416C-A10C-4ACD6AA2E449}" type="presParOf" srcId="{A8BE0130-6BE6-4C44-BB54-16094672A113}" destId="{3AF3F0FE-62AE-4498-9924-ACD583F1B11E}" srcOrd="1" destOrd="0" presId="urn:microsoft.com/office/officeart/2018/2/layout/IconLabelDescriptionList"/>
    <dgm:cxn modelId="{D7044EE9-E1EF-4351-A31A-F7E2ACD0CCEA}" type="presParOf" srcId="{A8BE0130-6BE6-4C44-BB54-16094672A113}" destId="{A232A047-31E2-4C56-BA04-07D2FB256702}" srcOrd="2" destOrd="0" presId="urn:microsoft.com/office/officeart/2018/2/layout/IconLabelDescriptionList"/>
    <dgm:cxn modelId="{E96FA79C-2ADB-4E6F-A854-1D9302AD1565}" type="presParOf" srcId="{A8BE0130-6BE6-4C44-BB54-16094672A113}" destId="{145B776F-922B-44B2-9475-E82E968B54C4}" srcOrd="3" destOrd="0" presId="urn:microsoft.com/office/officeart/2018/2/layout/IconLabelDescriptionList"/>
    <dgm:cxn modelId="{B93EAE41-1396-44F7-9A09-4525AE8A838D}" type="presParOf" srcId="{A8BE0130-6BE6-4C44-BB54-16094672A113}" destId="{8C57EC1B-21D2-450B-87B3-4FA17B3A4A50}" srcOrd="4" destOrd="0" presId="urn:microsoft.com/office/officeart/2018/2/layout/IconLabelDescriptionList"/>
    <dgm:cxn modelId="{2B912D5A-726D-4AB0-8924-3B03BDF12639}" type="presParOf" srcId="{57293E35-2C8F-4265-BBE8-864D6E769CAF}" destId="{7AF4791D-1575-47BF-9CB5-6B7430DBF1B9}" srcOrd="7" destOrd="0" presId="urn:microsoft.com/office/officeart/2018/2/layout/IconLabelDescriptionList"/>
    <dgm:cxn modelId="{15B48356-3E2E-48F7-9752-04F579F03E7B}" type="presParOf" srcId="{57293E35-2C8F-4265-BBE8-864D6E769CAF}" destId="{48584EB6-3935-4199-B0E7-2CFC675FEB89}" srcOrd="8" destOrd="0" presId="urn:microsoft.com/office/officeart/2018/2/layout/IconLabelDescriptionList"/>
    <dgm:cxn modelId="{8F90E6C2-BFEA-4B19-8CD9-015673039616}" type="presParOf" srcId="{48584EB6-3935-4199-B0E7-2CFC675FEB89}" destId="{04AC283D-B69E-421A-B817-4A0A5CC2CAAE}" srcOrd="0" destOrd="0" presId="urn:microsoft.com/office/officeart/2018/2/layout/IconLabelDescriptionList"/>
    <dgm:cxn modelId="{43CE4955-55C6-4FFF-95D9-36C8C8BE3D78}" type="presParOf" srcId="{48584EB6-3935-4199-B0E7-2CFC675FEB89}" destId="{B5913A03-ED26-454D-A89F-E4C1E747F342}" srcOrd="1" destOrd="0" presId="urn:microsoft.com/office/officeart/2018/2/layout/IconLabelDescriptionList"/>
    <dgm:cxn modelId="{9A3BCDD0-080F-4BBC-8102-A193B6201C59}" type="presParOf" srcId="{48584EB6-3935-4199-B0E7-2CFC675FEB89}" destId="{0F135C61-B4EC-435C-BD8B-3A22E6002443}" srcOrd="2" destOrd="0" presId="urn:microsoft.com/office/officeart/2018/2/layout/IconLabelDescriptionList"/>
    <dgm:cxn modelId="{438BEE60-D383-499D-8B5F-587FC17F5C8F}" type="presParOf" srcId="{48584EB6-3935-4199-B0E7-2CFC675FEB89}" destId="{64F25C2D-F572-4F48-BEB3-F3B212119EB8}" srcOrd="3" destOrd="0" presId="urn:microsoft.com/office/officeart/2018/2/layout/IconLabelDescriptionList"/>
    <dgm:cxn modelId="{FF0394B2-3840-45D9-A006-94DA82B1B270}" type="presParOf" srcId="{48584EB6-3935-4199-B0E7-2CFC675FEB89}" destId="{25396257-1F30-4516-9603-99247853EAB5}" srcOrd="4" destOrd="0" presId="urn:microsoft.com/office/officeart/2018/2/layout/IconLabelDescriptionList"/>
    <dgm:cxn modelId="{54DEA456-7454-490E-AC69-B85CB75680AE}" type="presParOf" srcId="{57293E35-2C8F-4265-BBE8-864D6E769CAF}" destId="{4868DC89-9B48-46B7-A025-A820A68274CC}" srcOrd="9" destOrd="0" presId="urn:microsoft.com/office/officeart/2018/2/layout/IconLabelDescriptionList"/>
    <dgm:cxn modelId="{520AF095-241A-4199-B67E-D65A21AB1744}" type="presParOf" srcId="{57293E35-2C8F-4265-BBE8-864D6E769CAF}" destId="{3A756AD7-B094-4E0D-8861-C7B102F67C85}" srcOrd="10" destOrd="0" presId="urn:microsoft.com/office/officeart/2018/2/layout/IconLabelDescriptionList"/>
    <dgm:cxn modelId="{CBA5AB79-3F25-4AB9-A916-2DEF885F9E54}" type="presParOf" srcId="{3A756AD7-B094-4E0D-8861-C7B102F67C85}" destId="{56714BC4-DEF6-43AE-B9CF-AD6BA476E064}" srcOrd="0" destOrd="0" presId="urn:microsoft.com/office/officeart/2018/2/layout/IconLabelDescriptionList"/>
    <dgm:cxn modelId="{C875E714-5E33-44A5-A591-0542E5A4381C}" type="presParOf" srcId="{3A756AD7-B094-4E0D-8861-C7B102F67C85}" destId="{4FA4C23A-6D74-4EE1-AF60-A24E6EB8ECE8}" srcOrd="1" destOrd="0" presId="urn:microsoft.com/office/officeart/2018/2/layout/IconLabelDescriptionList"/>
    <dgm:cxn modelId="{97B6F4F4-25CA-4893-9524-BC30FB454EAD}" type="presParOf" srcId="{3A756AD7-B094-4E0D-8861-C7B102F67C85}" destId="{A1F0FA27-D6E1-4A96-837B-8981A1D5A9B0}" srcOrd="2" destOrd="0" presId="urn:microsoft.com/office/officeart/2018/2/layout/IconLabelDescriptionList"/>
    <dgm:cxn modelId="{C5C494EA-9D77-46CD-A939-94F1E34F44B1}" type="presParOf" srcId="{3A756AD7-B094-4E0D-8861-C7B102F67C85}" destId="{094E7DB2-42E0-4A60-AA80-5047A67DDD60}" srcOrd="3" destOrd="0" presId="urn:microsoft.com/office/officeart/2018/2/layout/IconLabelDescriptionList"/>
    <dgm:cxn modelId="{1D496BC6-BA93-4A1E-9BC4-B3D5EE66D2CD}" type="presParOf" srcId="{3A756AD7-B094-4E0D-8861-C7B102F67C85}" destId="{962E22C3-86DA-4A5D-B5B4-C42AB0CD086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33EB1A1-3006-4C51-9A3C-6BC2C66AE1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227BD773-8A85-4B44-B978-EF7048A69C3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Lesson 1</a:t>
          </a:r>
        </a:p>
      </dgm:t>
    </dgm:pt>
    <dgm:pt modelId="{D6C63542-E8D8-409E-BFAB-CF859D4D79FF}" type="parTrans" cxnId="{20527CA0-F4EB-4705-8BE7-6C0F680CD5BA}">
      <dgm:prSet/>
      <dgm:spPr/>
      <dgm:t>
        <a:bodyPr/>
        <a:lstStyle/>
        <a:p>
          <a:endParaRPr lang="en-US"/>
        </a:p>
      </dgm:t>
    </dgm:pt>
    <dgm:pt modelId="{904E257A-23B9-4EBE-8A48-C76E9B6D17C5}" type="sibTrans" cxnId="{20527CA0-F4EB-4705-8BE7-6C0F680CD5BA}">
      <dgm:prSet/>
      <dgm:spPr/>
      <dgm:t>
        <a:bodyPr/>
        <a:lstStyle/>
        <a:p>
          <a:endParaRPr lang="en-US"/>
        </a:p>
      </dgm:t>
    </dgm:pt>
    <dgm:pt modelId="{121A4E49-D7FE-4C61-890E-F26433221A0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Understanding the Docs Display Screen</a:t>
          </a:r>
        </a:p>
      </dgm:t>
    </dgm:pt>
    <dgm:pt modelId="{2EB7E36B-7F86-47DE-9E3C-5C1001E2A522}" type="parTrans" cxnId="{7E56EEC1-52F8-4D64-BE87-A66B5BDC3FDB}">
      <dgm:prSet/>
      <dgm:spPr/>
      <dgm:t>
        <a:bodyPr/>
        <a:lstStyle/>
        <a:p>
          <a:endParaRPr lang="en-US"/>
        </a:p>
      </dgm:t>
    </dgm:pt>
    <dgm:pt modelId="{72FB0319-6CBC-49A9-907F-D3562B90DEEB}" type="sibTrans" cxnId="{7E56EEC1-52F8-4D64-BE87-A66B5BDC3FDB}">
      <dgm:prSet/>
      <dgm:spPr/>
      <dgm:t>
        <a:bodyPr/>
        <a:lstStyle/>
        <a:p>
          <a:endParaRPr lang="en-US"/>
        </a:p>
      </dgm:t>
    </dgm:pt>
    <dgm:pt modelId="{8CB907A8-E954-44A9-90A5-B56D1E37DA6C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2</a:t>
          </a:r>
        </a:p>
      </dgm:t>
    </dgm:pt>
    <dgm:pt modelId="{9E80C5FC-521A-4F5E-B508-1EEFFBEB277E}" type="parTrans" cxnId="{E98C6C16-BED1-4448-A893-9B083FEED910}">
      <dgm:prSet/>
      <dgm:spPr/>
      <dgm:t>
        <a:bodyPr/>
        <a:lstStyle/>
        <a:p>
          <a:endParaRPr lang="en-US"/>
        </a:p>
      </dgm:t>
    </dgm:pt>
    <dgm:pt modelId="{ABFD3974-BF42-49F7-9F84-B2129CA7200A}" type="sibTrans" cxnId="{E98C6C16-BED1-4448-A893-9B083FEED910}">
      <dgm:prSet/>
      <dgm:spPr/>
      <dgm:t>
        <a:bodyPr/>
        <a:lstStyle/>
        <a:p>
          <a:endParaRPr lang="en-US"/>
        </a:p>
      </dgm:t>
    </dgm:pt>
    <dgm:pt modelId="{E6EE95F8-02AB-4559-A3FE-DA6BFCA4C7F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Changing the View of a Document</a:t>
          </a:r>
        </a:p>
      </dgm:t>
    </dgm:pt>
    <dgm:pt modelId="{C8FC378C-115D-4F1E-9ECA-152C39B42335}" type="parTrans" cxnId="{EEC4D3F8-DE93-4AF9-9141-887591C1519A}">
      <dgm:prSet/>
      <dgm:spPr/>
      <dgm:t>
        <a:bodyPr/>
        <a:lstStyle/>
        <a:p>
          <a:endParaRPr lang="en-US"/>
        </a:p>
      </dgm:t>
    </dgm:pt>
    <dgm:pt modelId="{D442A489-118A-4786-845D-74DD2CAD91B3}" type="sibTrans" cxnId="{EEC4D3F8-DE93-4AF9-9141-887591C1519A}">
      <dgm:prSet/>
      <dgm:spPr/>
      <dgm:t>
        <a:bodyPr/>
        <a:lstStyle/>
        <a:p>
          <a:endParaRPr lang="en-US"/>
        </a:p>
      </dgm:t>
    </dgm:pt>
    <dgm:pt modelId="{9045808C-87D7-4DDE-9418-1753F970A2CD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Inserting an Image</a:t>
          </a:r>
        </a:p>
      </dgm:t>
    </dgm:pt>
    <dgm:pt modelId="{E5653406-6E28-4AF3-AD12-AE2AAA4043E3}" type="parTrans" cxnId="{2BF62CD4-3C07-4100-876C-B486C15DA8D9}">
      <dgm:prSet/>
      <dgm:spPr/>
      <dgm:t>
        <a:bodyPr/>
        <a:lstStyle/>
        <a:p>
          <a:endParaRPr lang="en-US"/>
        </a:p>
      </dgm:t>
    </dgm:pt>
    <dgm:pt modelId="{B7F97A74-AA2B-4C91-B30D-50BC5A934C73}" type="sibTrans" cxnId="{2BF62CD4-3C07-4100-876C-B486C15DA8D9}">
      <dgm:prSet/>
      <dgm:spPr/>
      <dgm:t>
        <a:bodyPr/>
        <a:lstStyle/>
        <a:p>
          <a:endParaRPr lang="en-US"/>
        </a:p>
      </dgm:t>
    </dgm:pt>
    <dgm:pt modelId="{D44B2C91-25B3-4667-8B8A-B248AF2F981F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3</a:t>
          </a:r>
        </a:p>
      </dgm:t>
    </dgm:pt>
    <dgm:pt modelId="{56858013-3F7D-438B-A6B5-2B7984449495}" type="parTrans" cxnId="{0938D0D4-01E1-4F72-83B9-C5B9F66A37B5}">
      <dgm:prSet/>
      <dgm:spPr/>
      <dgm:t>
        <a:bodyPr/>
        <a:lstStyle/>
        <a:p>
          <a:endParaRPr lang="en-US"/>
        </a:p>
      </dgm:t>
    </dgm:pt>
    <dgm:pt modelId="{6AE82DAA-3AD4-433C-8805-0C1A10A00764}" type="sibTrans" cxnId="{0938D0D4-01E1-4F72-83B9-C5B9F66A37B5}">
      <dgm:prSet/>
      <dgm:spPr/>
      <dgm:t>
        <a:bodyPr/>
        <a:lstStyle/>
        <a:p>
          <a:endParaRPr lang="en-US"/>
        </a:p>
      </dgm:t>
    </dgm:pt>
    <dgm:pt modelId="{2552A5FD-8B52-4821-A753-9859772C5D8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Lesson 4</a:t>
          </a:r>
        </a:p>
      </dgm:t>
    </dgm:pt>
    <dgm:pt modelId="{0153C2FE-CD64-4BE4-993B-1871DEF50D4F}" type="parTrans" cxnId="{2ACC717F-EB2D-487C-A072-F656E6701EEA}">
      <dgm:prSet/>
      <dgm:spPr/>
    </dgm:pt>
    <dgm:pt modelId="{A6A932E4-41C1-45C7-BE16-C5DAB9FB8F53}" type="sibTrans" cxnId="{2ACC717F-EB2D-487C-A072-F656E6701EEA}">
      <dgm:prSet/>
      <dgm:spPr/>
    </dgm:pt>
    <dgm:pt modelId="{43A962CD-15A4-4D29-87DF-C5AA3CFED6EE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Inserting Page Numbers</a:t>
          </a:r>
        </a:p>
      </dgm:t>
    </dgm:pt>
    <dgm:pt modelId="{EFA03A77-F0C4-453F-B78A-F8437FFC88A2}" type="parTrans" cxnId="{D75B080E-62AD-493F-AD5E-AB44C25FEAA2}">
      <dgm:prSet/>
      <dgm:spPr/>
    </dgm:pt>
    <dgm:pt modelId="{6E855679-E9C4-43AD-96AC-B42C9F5BC230}" type="sibTrans" cxnId="{D75B080E-62AD-493F-AD5E-AB44C25FEAA2}">
      <dgm:prSet/>
      <dgm:spPr/>
    </dgm:pt>
    <dgm:pt modelId="{57293E35-2C8F-4265-BBE8-864D6E769CAF}" type="pres">
      <dgm:prSet presAssocID="{833EB1A1-3006-4C51-9A3C-6BC2C66AE145}" presName="root" presStyleCnt="0">
        <dgm:presLayoutVars>
          <dgm:dir/>
          <dgm:resizeHandles val="exact"/>
        </dgm:presLayoutVars>
      </dgm:prSet>
      <dgm:spPr/>
    </dgm:pt>
    <dgm:pt modelId="{8CD8F7E8-830C-484E-9A7D-88AE50190A75}" type="pres">
      <dgm:prSet presAssocID="{227BD773-8A85-4B44-B978-EF7048A69C3E}" presName="compNode" presStyleCnt="0"/>
      <dgm:spPr/>
    </dgm:pt>
    <dgm:pt modelId="{321A111A-CE26-4A47-BED8-5464934F1654}" type="pres">
      <dgm:prSet presAssocID="{227BD773-8A85-4B44-B978-EF7048A69C3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49C7499B-C764-460A-A65B-DD5D8271860B}" type="pres">
      <dgm:prSet presAssocID="{227BD773-8A85-4B44-B978-EF7048A69C3E}" presName="iconSpace" presStyleCnt="0"/>
      <dgm:spPr/>
    </dgm:pt>
    <dgm:pt modelId="{AC3FB8D2-1639-40FE-9E90-363E7C49ED25}" type="pres">
      <dgm:prSet presAssocID="{227BD773-8A85-4B44-B978-EF7048A69C3E}" presName="parTx" presStyleLbl="revTx" presStyleIdx="0" presStyleCnt="8">
        <dgm:presLayoutVars>
          <dgm:chMax val="0"/>
          <dgm:chPref val="0"/>
        </dgm:presLayoutVars>
      </dgm:prSet>
      <dgm:spPr/>
    </dgm:pt>
    <dgm:pt modelId="{756899DE-6CE1-4445-B828-E2FAE74DFD81}" type="pres">
      <dgm:prSet presAssocID="{227BD773-8A85-4B44-B978-EF7048A69C3E}" presName="txSpace" presStyleCnt="0"/>
      <dgm:spPr/>
    </dgm:pt>
    <dgm:pt modelId="{0A9236D2-7D4D-4D50-85DB-5AF77D540342}" type="pres">
      <dgm:prSet presAssocID="{227BD773-8A85-4B44-B978-EF7048A69C3E}" presName="desTx" presStyleLbl="revTx" presStyleIdx="1" presStyleCnt="8">
        <dgm:presLayoutVars/>
      </dgm:prSet>
      <dgm:spPr/>
    </dgm:pt>
    <dgm:pt modelId="{0ACB803E-0E76-4313-8CE9-0F0F045B0830}" type="pres">
      <dgm:prSet presAssocID="{904E257A-23B9-4EBE-8A48-C76E9B6D17C5}" presName="sibTrans" presStyleCnt="0"/>
      <dgm:spPr/>
    </dgm:pt>
    <dgm:pt modelId="{B80CBBD1-1E98-4DE1-A5B9-8E27EFD7044F}" type="pres">
      <dgm:prSet presAssocID="{8CB907A8-E954-44A9-90A5-B56D1E37DA6C}" presName="compNode" presStyleCnt="0"/>
      <dgm:spPr/>
    </dgm:pt>
    <dgm:pt modelId="{1DC24BF2-B127-471D-8DA0-773B7E028667}" type="pres">
      <dgm:prSet presAssocID="{8CB907A8-E954-44A9-90A5-B56D1E37DA6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87605B55-2BD0-4B48-A7BF-B2AF5A149E9A}" type="pres">
      <dgm:prSet presAssocID="{8CB907A8-E954-44A9-90A5-B56D1E37DA6C}" presName="iconSpace" presStyleCnt="0"/>
      <dgm:spPr/>
    </dgm:pt>
    <dgm:pt modelId="{B56A03BE-3DD0-4E54-BD5B-3FCCD88D7032}" type="pres">
      <dgm:prSet presAssocID="{8CB907A8-E954-44A9-90A5-B56D1E37DA6C}" presName="parTx" presStyleLbl="revTx" presStyleIdx="2" presStyleCnt="8">
        <dgm:presLayoutVars>
          <dgm:chMax val="0"/>
          <dgm:chPref val="0"/>
        </dgm:presLayoutVars>
      </dgm:prSet>
      <dgm:spPr/>
    </dgm:pt>
    <dgm:pt modelId="{11F3F970-8E77-4AD3-8F34-DB40FA6339F9}" type="pres">
      <dgm:prSet presAssocID="{8CB907A8-E954-44A9-90A5-B56D1E37DA6C}" presName="txSpace" presStyleCnt="0"/>
      <dgm:spPr/>
    </dgm:pt>
    <dgm:pt modelId="{09AE3428-78F0-44E9-8F38-A15B202735D8}" type="pres">
      <dgm:prSet presAssocID="{8CB907A8-E954-44A9-90A5-B56D1E37DA6C}" presName="desTx" presStyleLbl="revTx" presStyleIdx="3" presStyleCnt="8">
        <dgm:presLayoutVars/>
      </dgm:prSet>
      <dgm:spPr/>
    </dgm:pt>
    <dgm:pt modelId="{26B0D584-5A27-4DE2-B9FB-052526D3124D}" type="pres">
      <dgm:prSet presAssocID="{ABFD3974-BF42-49F7-9F84-B2129CA7200A}" presName="sibTrans" presStyleCnt="0"/>
      <dgm:spPr/>
    </dgm:pt>
    <dgm:pt modelId="{795259A0-C607-40FB-A034-57EB82405CEE}" type="pres">
      <dgm:prSet presAssocID="{D44B2C91-25B3-4667-8B8A-B248AF2F981F}" presName="compNode" presStyleCnt="0"/>
      <dgm:spPr/>
    </dgm:pt>
    <dgm:pt modelId="{FCBB7DAA-4773-4870-B645-E74A65359885}" type="pres">
      <dgm:prSet presAssocID="{D44B2C91-25B3-4667-8B8A-B248AF2F981F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</dgm:pt>
    <dgm:pt modelId="{CF12D575-5976-437F-B14E-0494C4B1C766}" type="pres">
      <dgm:prSet presAssocID="{D44B2C91-25B3-4667-8B8A-B248AF2F981F}" presName="iconSpace" presStyleCnt="0"/>
      <dgm:spPr/>
    </dgm:pt>
    <dgm:pt modelId="{12C899F9-3D7D-4339-B97F-C469637BAA74}" type="pres">
      <dgm:prSet presAssocID="{D44B2C91-25B3-4667-8B8A-B248AF2F981F}" presName="parTx" presStyleLbl="revTx" presStyleIdx="4" presStyleCnt="8">
        <dgm:presLayoutVars>
          <dgm:chMax val="0"/>
          <dgm:chPref val="0"/>
        </dgm:presLayoutVars>
      </dgm:prSet>
      <dgm:spPr/>
    </dgm:pt>
    <dgm:pt modelId="{B26084B2-7788-4BEE-84AB-714097E5940E}" type="pres">
      <dgm:prSet presAssocID="{D44B2C91-25B3-4667-8B8A-B248AF2F981F}" presName="txSpace" presStyleCnt="0"/>
      <dgm:spPr/>
    </dgm:pt>
    <dgm:pt modelId="{9B77820A-0D90-4D85-9607-63B915A99182}" type="pres">
      <dgm:prSet presAssocID="{D44B2C91-25B3-4667-8B8A-B248AF2F981F}" presName="desTx" presStyleLbl="revTx" presStyleIdx="5" presStyleCnt="8">
        <dgm:presLayoutVars/>
      </dgm:prSet>
      <dgm:spPr/>
    </dgm:pt>
    <dgm:pt modelId="{F941CCA3-C6DB-43A9-B94E-24996B3EAE18}" type="pres">
      <dgm:prSet presAssocID="{6AE82DAA-3AD4-433C-8805-0C1A10A00764}" presName="sibTrans" presStyleCnt="0"/>
      <dgm:spPr/>
    </dgm:pt>
    <dgm:pt modelId="{22805135-4891-4803-B4C9-A2DE97D4B4D2}" type="pres">
      <dgm:prSet presAssocID="{2552A5FD-8B52-4821-A753-9859772C5D8E}" presName="compNode" presStyleCnt="0"/>
      <dgm:spPr/>
    </dgm:pt>
    <dgm:pt modelId="{34664EC3-515A-4223-B306-A0C99521B54F}" type="pres">
      <dgm:prSet presAssocID="{2552A5FD-8B52-4821-A753-9859772C5D8E}" presName="iconRect" presStyleLbl="node1" presStyleIdx="3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</dgm:pt>
    <dgm:pt modelId="{1C1DD20A-5784-4054-BCBC-EBDFAEB9FDC0}" type="pres">
      <dgm:prSet presAssocID="{2552A5FD-8B52-4821-A753-9859772C5D8E}" presName="iconSpace" presStyleCnt="0"/>
      <dgm:spPr/>
    </dgm:pt>
    <dgm:pt modelId="{67FB006D-1C90-4285-9D86-F34FFC051739}" type="pres">
      <dgm:prSet presAssocID="{2552A5FD-8B52-4821-A753-9859772C5D8E}" presName="parTx" presStyleLbl="revTx" presStyleIdx="6" presStyleCnt="8">
        <dgm:presLayoutVars>
          <dgm:chMax val="0"/>
          <dgm:chPref val="0"/>
        </dgm:presLayoutVars>
      </dgm:prSet>
      <dgm:spPr/>
    </dgm:pt>
    <dgm:pt modelId="{CBECD6FA-8AFF-4724-93A7-D6CE6067610B}" type="pres">
      <dgm:prSet presAssocID="{2552A5FD-8B52-4821-A753-9859772C5D8E}" presName="txSpace" presStyleCnt="0"/>
      <dgm:spPr/>
    </dgm:pt>
    <dgm:pt modelId="{E76FFD8E-2C01-4FB4-A718-4191A2FD6930}" type="pres">
      <dgm:prSet presAssocID="{2552A5FD-8B52-4821-A753-9859772C5D8E}" presName="desTx" presStyleLbl="revTx" presStyleIdx="7" presStyleCnt="8">
        <dgm:presLayoutVars/>
      </dgm:prSet>
      <dgm:spPr/>
    </dgm:pt>
  </dgm:ptLst>
  <dgm:cxnLst>
    <dgm:cxn modelId="{E05A1205-98EA-4FB3-9586-C5AA2E3A8953}" type="presOf" srcId="{121A4E49-D7FE-4C61-890E-F26433221A05}" destId="{0A9236D2-7D4D-4D50-85DB-5AF77D540342}" srcOrd="0" destOrd="0" presId="urn:microsoft.com/office/officeart/2018/2/layout/IconLabelDescriptionList"/>
    <dgm:cxn modelId="{D75B080E-62AD-493F-AD5E-AB44C25FEAA2}" srcId="{2552A5FD-8B52-4821-A753-9859772C5D8E}" destId="{43A962CD-15A4-4D29-87DF-C5AA3CFED6EE}" srcOrd="0" destOrd="0" parTransId="{EFA03A77-F0C4-453F-B78A-F8437FFC88A2}" sibTransId="{6E855679-E9C4-43AD-96AC-B42C9F5BC230}"/>
    <dgm:cxn modelId="{70588F0F-02B8-4CA9-B1FB-2991C2E6B9EB}" type="presOf" srcId="{227BD773-8A85-4B44-B978-EF7048A69C3E}" destId="{AC3FB8D2-1639-40FE-9E90-363E7C49ED25}" srcOrd="0" destOrd="0" presId="urn:microsoft.com/office/officeart/2018/2/layout/IconLabelDescriptionList"/>
    <dgm:cxn modelId="{E98C6C16-BED1-4448-A893-9B083FEED910}" srcId="{833EB1A1-3006-4C51-9A3C-6BC2C66AE145}" destId="{8CB907A8-E954-44A9-90A5-B56D1E37DA6C}" srcOrd="1" destOrd="0" parTransId="{9E80C5FC-521A-4F5E-B508-1EEFFBEB277E}" sibTransId="{ABFD3974-BF42-49F7-9F84-B2129CA7200A}"/>
    <dgm:cxn modelId="{24CB9C1C-FDE3-497F-91B8-FCD674138F49}" type="presOf" srcId="{43A962CD-15A4-4D29-87DF-C5AA3CFED6EE}" destId="{E76FFD8E-2C01-4FB4-A718-4191A2FD6930}" srcOrd="0" destOrd="0" presId="urn:microsoft.com/office/officeart/2018/2/layout/IconLabelDescriptionList"/>
    <dgm:cxn modelId="{2ACC717F-EB2D-487C-A072-F656E6701EEA}" srcId="{833EB1A1-3006-4C51-9A3C-6BC2C66AE145}" destId="{2552A5FD-8B52-4821-A753-9859772C5D8E}" srcOrd="3" destOrd="0" parTransId="{0153C2FE-CD64-4BE4-993B-1871DEF50D4F}" sibTransId="{A6A932E4-41C1-45C7-BE16-C5DAB9FB8F53}"/>
    <dgm:cxn modelId="{E3445590-331A-4E20-AC8B-1BCB894A07E2}" type="presOf" srcId="{D44B2C91-25B3-4667-8B8A-B248AF2F981F}" destId="{12C899F9-3D7D-4339-B97F-C469637BAA74}" srcOrd="0" destOrd="0" presId="urn:microsoft.com/office/officeart/2018/2/layout/IconLabelDescriptionList"/>
    <dgm:cxn modelId="{0C029697-BF1C-4ED0-BBE5-E238CA51FE1F}" type="presOf" srcId="{8CB907A8-E954-44A9-90A5-B56D1E37DA6C}" destId="{B56A03BE-3DD0-4E54-BD5B-3FCCD88D7032}" srcOrd="0" destOrd="0" presId="urn:microsoft.com/office/officeart/2018/2/layout/IconLabelDescriptionList"/>
    <dgm:cxn modelId="{20527CA0-F4EB-4705-8BE7-6C0F680CD5BA}" srcId="{833EB1A1-3006-4C51-9A3C-6BC2C66AE145}" destId="{227BD773-8A85-4B44-B978-EF7048A69C3E}" srcOrd="0" destOrd="0" parTransId="{D6C63542-E8D8-409E-BFAB-CF859D4D79FF}" sibTransId="{904E257A-23B9-4EBE-8A48-C76E9B6D17C5}"/>
    <dgm:cxn modelId="{3EFBACA2-7826-40CF-AE0F-D53365460C21}" type="presOf" srcId="{833EB1A1-3006-4C51-9A3C-6BC2C66AE145}" destId="{57293E35-2C8F-4265-BBE8-864D6E769CAF}" srcOrd="0" destOrd="0" presId="urn:microsoft.com/office/officeart/2018/2/layout/IconLabelDescriptionList"/>
    <dgm:cxn modelId="{6EC50CBC-F70B-410A-ACF0-7C20F821EECE}" type="presOf" srcId="{9045808C-87D7-4DDE-9418-1753F970A2CD}" destId="{9B77820A-0D90-4D85-9607-63B915A99182}" srcOrd="0" destOrd="0" presId="urn:microsoft.com/office/officeart/2018/2/layout/IconLabelDescriptionList"/>
    <dgm:cxn modelId="{7E56EEC1-52F8-4D64-BE87-A66B5BDC3FDB}" srcId="{227BD773-8A85-4B44-B978-EF7048A69C3E}" destId="{121A4E49-D7FE-4C61-890E-F26433221A05}" srcOrd="0" destOrd="0" parTransId="{2EB7E36B-7F86-47DE-9E3C-5C1001E2A522}" sibTransId="{72FB0319-6CBC-49A9-907F-D3562B90DEEB}"/>
    <dgm:cxn modelId="{CB34B1D0-1830-4865-A810-C33A40904B03}" type="presOf" srcId="{2552A5FD-8B52-4821-A753-9859772C5D8E}" destId="{67FB006D-1C90-4285-9D86-F34FFC051739}" srcOrd="0" destOrd="0" presId="urn:microsoft.com/office/officeart/2018/2/layout/IconLabelDescriptionList"/>
    <dgm:cxn modelId="{2BF62CD4-3C07-4100-876C-B486C15DA8D9}" srcId="{D44B2C91-25B3-4667-8B8A-B248AF2F981F}" destId="{9045808C-87D7-4DDE-9418-1753F970A2CD}" srcOrd="0" destOrd="0" parTransId="{E5653406-6E28-4AF3-AD12-AE2AAA4043E3}" sibTransId="{B7F97A74-AA2B-4C91-B30D-50BC5A934C73}"/>
    <dgm:cxn modelId="{0938D0D4-01E1-4F72-83B9-C5B9F66A37B5}" srcId="{833EB1A1-3006-4C51-9A3C-6BC2C66AE145}" destId="{D44B2C91-25B3-4667-8B8A-B248AF2F981F}" srcOrd="2" destOrd="0" parTransId="{56858013-3F7D-438B-A6B5-2B7984449495}" sibTransId="{6AE82DAA-3AD4-433C-8805-0C1A10A00764}"/>
    <dgm:cxn modelId="{9D4C6AF2-B23D-4B72-B95E-6E03A2C7BD9B}" type="presOf" srcId="{E6EE95F8-02AB-4559-A3FE-DA6BFCA4C7F4}" destId="{09AE3428-78F0-44E9-8F38-A15B202735D8}" srcOrd="0" destOrd="0" presId="urn:microsoft.com/office/officeart/2018/2/layout/IconLabelDescriptionList"/>
    <dgm:cxn modelId="{EEC4D3F8-DE93-4AF9-9141-887591C1519A}" srcId="{8CB907A8-E954-44A9-90A5-B56D1E37DA6C}" destId="{E6EE95F8-02AB-4559-A3FE-DA6BFCA4C7F4}" srcOrd="0" destOrd="0" parTransId="{C8FC378C-115D-4F1E-9ECA-152C39B42335}" sibTransId="{D442A489-118A-4786-845D-74DD2CAD91B3}"/>
    <dgm:cxn modelId="{B3664242-EB2E-48D5-A072-37767D320A6B}" type="presParOf" srcId="{57293E35-2C8F-4265-BBE8-864D6E769CAF}" destId="{8CD8F7E8-830C-484E-9A7D-88AE50190A75}" srcOrd="0" destOrd="0" presId="urn:microsoft.com/office/officeart/2018/2/layout/IconLabelDescriptionList"/>
    <dgm:cxn modelId="{48408512-BCC5-42CF-B6ED-FAE5235A4518}" type="presParOf" srcId="{8CD8F7E8-830C-484E-9A7D-88AE50190A75}" destId="{321A111A-CE26-4A47-BED8-5464934F1654}" srcOrd="0" destOrd="0" presId="urn:microsoft.com/office/officeart/2018/2/layout/IconLabelDescriptionList"/>
    <dgm:cxn modelId="{6590C94C-D401-46AE-98BA-C631877760C7}" type="presParOf" srcId="{8CD8F7E8-830C-484E-9A7D-88AE50190A75}" destId="{49C7499B-C764-460A-A65B-DD5D8271860B}" srcOrd="1" destOrd="0" presId="urn:microsoft.com/office/officeart/2018/2/layout/IconLabelDescriptionList"/>
    <dgm:cxn modelId="{D5BE66B0-08D1-4D9B-BBEC-AFC17C2F2995}" type="presParOf" srcId="{8CD8F7E8-830C-484E-9A7D-88AE50190A75}" destId="{AC3FB8D2-1639-40FE-9E90-363E7C49ED25}" srcOrd="2" destOrd="0" presId="urn:microsoft.com/office/officeart/2018/2/layout/IconLabelDescriptionList"/>
    <dgm:cxn modelId="{6E6DD108-8B4A-458B-86DE-5DC2BC678E08}" type="presParOf" srcId="{8CD8F7E8-830C-484E-9A7D-88AE50190A75}" destId="{756899DE-6CE1-4445-B828-E2FAE74DFD81}" srcOrd="3" destOrd="0" presId="urn:microsoft.com/office/officeart/2018/2/layout/IconLabelDescriptionList"/>
    <dgm:cxn modelId="{A83EA764-8215-4FD9-880B-369D99294660}" type="presParOf" srcId="{8CD8F7E8-830C-484E-9A7D-88AE50190A75}" destId="{0A9236D2-7D4D-4D50-85DB-5AF77D540342}" srcOrd="4" destOrd="0" presId="urn:microsoft.com/office/officeart/2018/2/layout/IconLabelDescriptionList"/>
    <dgm:cxn modelId="{F8DEF285-E342-42EA-A685-76FE88E7B0FA}" type="presParOf" srcId="{57293E35-2C8F-4265-BBE8-864D6E769CAF}" destId="{0ACB803E-0E76-4313-8CE9-0F0F045B0830}" srcOrd="1" destOrd="0" presId="urn:microsoft.com/office/officeart/2018/2/layout/IconLabelDescriptionList"/>
    <dgm:cxn modelId="{4B60B43E-E324-4731-A74E-D8D8AC1B0328}" type="presParOf" srcId="{57293E35-2C8F-4265-BBE8-864D6E769CAF}" destId="{B80CBBD1-1E98-4DE1-A5B9-8E27EFD7044F}" srcOrd="2" destOrd="0" presId="urn:microsoft.com/office/officeart/2018/2/layout/IconLabelDescriptionList"/>
    <dgm:cxn modelId="{F7294943-3554-4F44-BCA0-500EC637AD36}" type="presParOf" srcId="{B80CBBD1-1E98-4DE1-A5B9-8E27EFD7044F}" destId="{1DC24BF2-B127-471D-8DA0-773B7E028667}" srcOrd="0" destOrd="0" presId="urn:microsoft.com/office/officeart/2018/2/layout/IconLabelDescriptionList"/>
    <dgm:cxn modelId="{DBCEAA3F-EC06-4047-8B0C-8814B44F38F5}" type="presParOf" srcId="{B80CBBD1-1E98-4DE1-A5B9-8E27EFD7044F}" destId="{87605B55-2BD0-4B48-A7BF-B2AF5A149E9A}" srcOrd="1" destOrd="0" presId="urn:microsoft.com/office/officeart/2018/2/layout/IconLabelDescriptionList"/>
    <dgm:cxn modelId="{4FE9080C-CA18-4A81-B5C8-B9159484C0E2}" type="presParOf" srcId="{B80CBBD1-1E98-4DE1-A5B9-8E27EFD7044F}" destId="{B56A03BE-3DD0-4E54-BD5B-3FCCD88D7032}" srcOrd="2" destOrd="0" presId="urn:microsoft.com/office/officeart/2018/2/layout/IconLabelDescriptionList"/>
    <dgm:cxn modelId="{7AE50F93-CAD6-4BBB-97D1-B234EA06384F}" type="presParOf" srcId="{B80CBBD1-1E98-4DE1-A5B9-8E27EFD7044F}" destId="{11F3F970-8E77-4AD3-8F34-DB40FA6339F9}" srcOrd="3" destOrd="0" presId="urn:microsoft.com/office/officeart/2018/2/layout/IconLabelDescriptionList"/>
    <dgm:cxn modelId="{F694B07C-4F8E-40A2-8BD3-FC0BB31CA6BF}" type="presParOf" srcId="{B80CBBD1-1E98-4DE1-A5B9-8E27EFD7044F}" destId="{09AE3428-78F0-44E9-8F38-A15B202735D8}" srcOrd="4" destOrd="0" presId="urn:microsoft.com/office/officeart/2018/2/layout/IconLabelDescriptionList"/>
    <dgm:cxn modelId="{470BC8DB-1E3B-4C47-9F7B-BAD519C36538}" type="presParOf" srcId="{57293E35-2C8F-4265-BBE8-864D6E769CAF}" destId="{26B0D584-5A27-4DE2-B9FB-052526D3124D}" srcOrd="3" destOrd="0" presId="urn:microsoft.com/office/officeart/2018/2/layout/IconLabelDescriptionList"/>
    <dgm:cxn modelId="{98DC886D-C212-45EC-B3FE-E540576002F4}" type="presParOf" srcId="{57293E35-2C8F-4265-BBE8-864D6E769CAF}" destId="{795259A0-C607-40FB-A034-57EB82405CEE}" srcOrd="4" destOrd="0" presId="urn:microsoft.com/office/officeart/2018/2/layout/IconLabelDescriptionList"/>
    <dgm:cxn modelId="{9847FA76-6433-4C90-B439-3EA4CBF8C980}" type="presParOf" srcId="{795259A0-C607-40FB-A034-57EB82405CEE}" destId="{FCBB7DAA-4773-4870-B645-E74A65359885}" srcOrd="0" destOrd="0" presId="urn:microsoft.com/office/officeart/2018/2/layout/IconLabelDescriptionList"/>
    <dgm:cxn modelId="{AE23EB1F-9A5D-41F3-8711-249173A9BC10}" type="presParOf" srcId="{795259A0-C607-40FB-A034-57EB82405CEE}" destId="{CF12D575-5976-437F-B14E-0494C4B1C766}" srcOrd="1" destOrd="0" presId="urn:microsoft.com/office/officeart/2018/2/layout/IconLabelDescriptionList"/>
    <dgm:cxn modelId="{D753E826-9420-4B20-9A7B-861609D0F42C}" type="presParOf" srcId="{795259A0-C607-40FB-A034-57EB82405CEE}" destId="{12C899F9-3D7D-4339-B97F-C469637BAA74}" srcOrd="2" destOrd="0" presId="urn:microsoft.com/office/officeart/2018/2/layout/IconLabelDescriptionList"/>
    <dgm:cxn modelId="{8DA89199-B1B9-4D8C-816E-659CF8F65C8A}" type="presParOf" srcId="{795259A0-C607-40FB-A034-57EB82405CEE}" destId="{B26084B2-7788-4BEE-84AB-714097E5940E}" srcOrd="3" destOrd="0" presId="urn:microsoft.com/office/officeart/2018/2/layout/IconLabelDescriptionList"/>
    <dgm:cxn modelId="{FE4AC6A6-1A18-4B22-9B34-1CD74761C5B3}" type="presParOf" srcId="{795259A0-C607-40FB-A034-57EB82405CEE}" destId="{9B77820A-0D90-4D85-9607-63B915A99182}" srcOrd="4" destOrd="0" presId="urn:microsoft.com/office/officeart/2018/2/layout/IconLabelDescriptionList"/>
    <dgm:cxn modelId="{07EA8E87-00E3-402E-98F1-BE1D27EBF68C}" type="presParOf" srcId="{57293E35-2C8F-4265-BBE8-864D6E769CAF}" destId="{F941CCA3-C6DB-43A9-B94E-24996B3EAE18}" srcOrd="5" destOrd="0" presId="urn:microsoft.com/office/officeart/2018/2/layout/IconLabelDescriptionList"/>
    <dgm:cxn modelId="{862CEAA0-9B9C-4DB0-A37D-14D10FAAE0E7}" type="presParOf" srcId="{57293E35-2C8F-4265-BBE8-864D6E769CAF}" destId="{22805135-4891-4803-B4C9-A2DE97D4B4D2}" srcOrd="6" destOrd="0" presId="urn:microsoft.com/office/officeart/2018/2/layout/IconLabelDescriptionList"/>
    <dgm:cxn modelId="{17867EDF-E680-4ED1-BDAB-1CE6F33473F2}" type="presParOf" srcId="{22805135-4891-4803-B4C9-A2DE97D4B4D2}" destId="{34664EC3-515A-4223-B306-A0C99521B54F}" srcOrd="0" destOrd="0" presId="urn:microsoft.com/office/officeart/2018/2/layout/IconLabelDescriptionList"/>
    <dgm:cxn modelId="{C976D167-7B94-4856-AF61-7D6765776F82}" type="presParOf" srcId="{22805135-4891-4803-B4C9-A2DE97D4B4D2}" destId="{1C1DD20A-5784-4054-BCBC-EBDFAEB9FDC0}" srcOrd="1" destOrd="0" presId="urn:microsoft.com/office/officeart/2018/2/layout/IconLabelDescriptionList"/>
    <dgm:cxn modelId="{6F5533A9-3526-47CA-BFAC-F74270BC26F6}" type="presParOf" srcId="{22805135-4891-4803-B4C9-A2DE97D4B4D2}" destId="{67FB006D-1C90-4285-9D86-F34FFC051739}" srcOrd="2" destOrd="0" presId="urn:microsoft.com/office/officeart/2018/2/layout/IconLabelDescriptionList"/>
    <dgm:cxn modelId="{6C0CE357-1563-400D-882C-0EB3914E66F0}" type="presParOf" srcId="{22805135-4891-4803-B4C9-A2DE97D4B4D2}" destId="{CBECD6FA-8AFF-4724-93A7-D6CE6067610B}" srcOrd="3" destOrd="0" presId="urn:microsoft.com/office/officeart/2018/2/layout/IconLabelDescriptionList"/>
    <dgm:cxn modelId="{3A233469-1764-461D-9A8E-402CF5210CC6}" type="presParOf" srcId="{22805135-4891-4803-B4C9-A2DE97D4B4D2}" destId="{E76FFD8E-2C01-4FB4-A718-4191A2FD693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4239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4239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</a:t>
          </a:r>
        </a:p>
      </dsp:txBody>
      <dsp:txXfrm>
        <a:off x="4239" y="1678986"/>
        <a:ext cx="1757109" cy="263566"/>
      </dsp:txXfrm>
    </dsp:sp>
    <dsp:sp modelId="{0A9236D2-7D4D-4D50-85DB-5AF77D540342}">
      <dsp:nvSpPr>
        <dsp:cNvPr id="0" name=""/>
        <dsp:cNvSpPr/>
      </dsp:nvSpPr>
      <dsp:spPr>
        <a:xfrm>
          <a:off x="4239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Signing into Google Apps</a:t>
          </a:r>
        </a:p>
      </dsp:txBody>
      <dsp:txXfrm>
        <a:off x="4239" y="1975085"/>
        <a:ext cx="1757109" cy="645599"/>
      </dsp:txXfrm>
    </dsp:sp>
    <dsp:sp modelId="{1DC24BF2-B127-471D-8DA0-773B7E028667}">
      <dsp:nvSpPr>
        <dsp:cNvPr id="0" name=""/>
        <dsp:cNvSpPr/>
      </dsp:nvSpPr>
      <dsp:spPr>
        <a:xfrm>
          <a:off x="2068843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06884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2</a:t>
          </a:r>
        </a:p>
      </dsp:txBody>
      <dsp:txXfrm>
        <a:off x="2068843" y="1678986"/>
        <a:ext cx="1757109" cy="263566"/>
      </dsp:txXfrm>
    </dsp:sp>
    <dsp:sp modelId="{09AE3428-78F0-44E9-8F38-A15B202735D8}">
      <dsp:nvSpPr>
        <dsp:cNvPr id="0" name=""/>
        <dsp:cNvSpPr/>
      </dsp:nvSpPr>
      <dsp:spPr>
        <a:xfrm>
          <a:off x="206884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Using the Google Apps Menu</a:t>
          </a:r>
        </a:p>
      </dsp:txBody>
      <dsp:txXfrm>
        <a:off x="2068843" y="1975085"/>
        <a:ext cx="1757109" cy="645599"/>
      </dsp:txXfrm>
    </dsp:sp>
    <dsp:sp modelId="{FCBB7DAA-4773-4870-B645-E74A65359885}">
      <dsp:nvSpPr>
        <dsp:cNvPr id="0" name=""/>
        <dsp:cNvSpPr/>
      </dsp:nvSpPr>
      <dsp:spPr>
        <a:xfrm>
          <a:off x="4133446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4133446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3</a:t>
          </a:r>
        </a:p>
      </dsp:txBody>
      <dsp:txXfrm>
        <a:off x="4133446" y="1678986"/>
        <a:ext cx="1757109" cy="263566"/>
      </dsp:txXfrm>
    </dsp:sp>
    <dsp:sp modelId="{9B77820A-0D90-4D85-9607-63B915A99182}">
      <dsp:nvSpPr>
        <dsp:cNvPr id="0" name=""/>
        <dsp:cNvSpPr/>
      </dsp:nvSpPr>
      <dsp:spPr>
        <a:xfrm>
          <a:off x="4133446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Understanding the Google Drive Display Screen</a:t>
          </a:r>
        </a:p>
      </dsp:txBody>
      <dsp:txXfrm>
        <a:off x="4133446" y="1975085"/>
        <a:ext cx="1757109" cy="645599"/>
      </dsp:txXfrm>
    </dsp:sp>
    <dsp:sp modelId="{3943ECD8-6B98-4646-83F7-69A26CE43B76}">
      <dsp:nvSpPr>
        <dsp:cNvPr id="0" name=""/>
        <dsp:cNvSpPr/>
      </dsp:nvSpPr>
      <dsp:spPr>
        <a:xfrm>
          <a:off x="6198050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6198050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4</a:t>
          </a:r>
        </a:p>
      </dsp:txBody>
      <dsp:txXfrm>
        <a:off x="6198050" y="1678986"/>
        <a:ext cx="1757109" cy="263566"/>
      </dsp:txXfrm>
    </dsp:sp>
    <dsp:sp modelId="{1FE0C96F-0F41-4BFC-A492-2BF23A94BC95}">
      <dsp:nvSpPr>
        <dsp:cNvPr id="0" name=""/>
        <dsp:cNvSpPr/>
      </dsp:nvSpPr>
      <dsp:spPr>
        <a:xfrm>
          <a:off x="6198050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Changing Google Drive Display Options</a:t>
          </a:r>
        </a:p>
      </dsp:txBody>
      <dsp:txXfrm>
        <a:off x="6198050" y="1975085"/>
        <a:ext cx="1757109" cy="645599"/>
      </dsp:txXfrm>
    </dsp:sp>
    <dsp:sp modelId="{5A6DF147-8CD4-49D3-8DB1-4BEC3955BEEF}">
      <dsp:nvSpPr>
        <dsp:cNvPr id="0" name=""/>
        <dsp:cNvSpPr/>
      </dsp:nvSpPr>
      <dsp:spPr>
        <a:xfrm>
          <a:off x="8262653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D1675-0182-4162-8609-E20050074F41}">
      <dsp:nvSpPr>
        <dsp:cNvPr id="0" name=""/>
        <dsp:cNvSpPr/>
      </dsp:nvSpPr>
      <dsp:spPr>
        <a:xfrm>
          <a:off x="826265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5</a:t>
          </a:r>
        </a:p>
      </dsp:txBody>
      <dsp:txXfrm>
        <a:off x="8262653" y="1678986"/>
        <a:ext cx="1757109" cy="263566"/>
      </dsp:txXfrm>
    </dsp:sp>
    <dsp:sp modelId="{1EDDDD1B-A570-43F6-B5E9-507F0043C3DF}">
      <dsp:nvSpPr>
        <dsp:cNvPr id="0" name=""/>
        <dsp:cNvSpPr/>
      </dsp:nvSpPr>
      <dsp:spPr>
        <a:xfrm>
          <a:off x="826265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Creating a File from Drive</a:t>
          </a:r>
        </a:p>
      </dsp:txBody>
      <dsp:txXfrm>
        <a:off x="8262653" y="1975085"/>
        <a:ext cx="1757109" cy="6455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917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917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5</a:t>
          </a:r>
        </a:p>
      </dsp:txBody>
      <dsp:txXfrm>
        <a:off x="917" y="1794184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917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Working with Styles</a:t>
          </a:r>
        </a:p>
      </dsp:txBody>
      <dsp:txXfrm>
        <a:off x="917" y="2160913"/>
        <a:ext cx="2214843" cy="509015"/>
      </dsp:txXfrm>
    </dsp:sp>
    <dsp:sp modelId="{1DC24BF2-B127-471D-8DA0-773B7E028667}">
      <dsp:nvSpPr>
        <dsp:cNvPr id="0" name=""/>
        <dsp:cNvSpPr/>
      </dsp:nvSpPr>
      <dsp:spPr>
        <a:xfrm>
          <a:off x="2603358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603358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6</a:t>
          </a:r>
        </a:p>
      </dsp:txBody>
      <dsp:txXfrm>
        <a:off x="2603358" y="1794184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2603358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Using the Document Outline</a:t>
          </a:r>
        </a:p>
      </dsp:txBody>
      <dsp:txXfrm>
        <a:off x="2603358" y="2160913"/>
        <a:ext cx="2214843" cy="509015"/>
      </dsp:txXfrm>
    </dsp:sp>
    <dsp:sp modelId="{FCBB7DAA-4773-4870-B645-E74A65359885}">
      <dsp:nvSpPr>
        <dsp:cNvPr id="0" name=""/>
        <dsp:cNvSpPr/>
      </dsp:nvSpPr>
      <dsp:spPr>
        <a:xfrm>
          <a:off x="5205800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5205800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7</a:t>
          </a:r>
        </a:p>
      </dsp:txBody>
      <dsp:txXfrm>
        <a:off x="5205800" y="1794184"/>
        <a:ext cx="2214843" cy="332226"/>
      </dsp:txXfrm>
    </dsp:sp>
    <dsp:sp modelId="{9B77820A-0D90-4D85-9607-63B915A99182}">
      <dsp:nvSpPr>
        <dsp:cNvPr id="0" name=""/>
        <dsp:cNvSpPr/>
      </dsp:nvSpPr>
      <dsp:spPr>
        <a:xfrm>
          <a:off x="5205800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Collaborating with Suggesting Mode</a:t>
          </a:r>
        </a:p>
      </dsp:txBody>
      <dsp:txXfrm>
        <a:off x="5205800" y="2160913"/>
        <a:ext cx="2214843" cy="509015"/>
      </dsp:txXfrm>
    </dsp:sp>
    <dsp:sp modelId="{34664EC3-515A-4223-B306-A0C99521B54F}">
      <dsp:nvSpPr>
        <dsp:cNvPr id="0" name=""/>
        <dsp:cNvSpPr/>
      </dsp:nvSpPr>
      <dsp:spPr>
        <a:xfrm>
          <a:off x="7808241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B006D-1C90-4285-9D86-F34FFC051739}">
      <dsp:nvSpPr>
        <dsp:cNvPr id="0" name=""/>
        <dsp:cNvSpPr/>
      </dsp:nvSpPr>
      <dsp:spPr>
        <a:xfrm>
          <a:off x="7808241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8</a:t>
          </a:r>
        </a:p>
      </dsp:txBody>
      <dsp:txXfrm>
        <a:off x="7808241" y="1794184"/>
        <a:ext cx="2214843" cy="332226"/>
      </dsp:txXfrm>
    </dsp:sp>
    <dsp:sp modelId="{E76FFD8E-2C01-4FB4-A718-4191A2FD6930}">
      <dsp:nvSpPr>
        <dsp:cNvPr id="0" name=""/>
        <dsp:cNvSpPr/>
      </dsp:nvSpPr>
      <dsp:spPr>
        <a:xfrm>
          <a:off x="7808241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Working with Comments</a:t>
          </a:r>
        </a:p>
      </dsp:txBody>
      <dsp:txXfrm>
        <a:off x="7808241" y="2160913"/>
        <a:ext cx="2214843" cy="50901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4239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4239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Lesson 1</a:t>
          </a:r>
        </a:p>
      </dsp:txBody>
      <dsp:txXfrm>
        <a:off x="4239" y="1678986"/>
        <a:ext cx="1757109" cy="263566"/>
      </dsp:txXfrm>
    </dsp:sp>
    <dsp:sp modelId="{0A9236D2-7D4D-4D50-85DB-5AF77D540342}">
      <dsp:nvSpPr>
        <dsp:cNvPr id="0" name=""/>
        <dsp:cNvSpPr/>
      </dsp:nvSpPr>
      <dsp:spPr>
        <a:xfrm>
          <a:off x="4239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Understanding the Slides Display Screen</a:t>
          </a:r>
        </a:p>
      </dsp:txBody>
      <dsp:txXfrm>
        <a:off x="4239" y="1975085"/>
        <a:ext cx="1757109" cy="645599"/>
      </dsp:txXfrm>
    </dsp:sp>
    <dsp:sp modelId="{1DC24BF2-B127-471D-8DA0-773B7E028667}">
      <dsp:nvSpPr>
        <dsp:cNvPr id="0" name=""/>
        <dsp:cNvSpPr/>
      </dsp:nvSpPr>
      <dsp:spPr>
        <a:xfrm>
          <a:off x="2068843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06884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2</a:t>
          </a:r>
        </a:p>
      </dsp:txBody>
      <dsp:txXfrm>
        <a:off x="2068843" y="1678986"/>
        <a:ext cx="1757109" cy="263566"/>
      </dsp:txXfrm>
    </dsp:sp>
    <dsp:sp modelId="{09AE3428-78F0-44E9-8F38-A15B202735D8}">
      <dsp:nvSpPr>
        <dsp:cNvPr id="0" name=""/>
        <dsp:cNvSpPr/>
      </dsp:nvSpPr>
      <dsp:spPr>
        <a:xfrm>
          <a:off x="206884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Changing the View of a Presentation</a:t>
          </a:r>
        </a:p>
      </dsp:txBody>
      <dsp:txXfrm>
        <a:off x="2068843" y="1975085"/>
        <a:ext cx="1757109" cy="645599"/>
      </dsp:txXfrm>
    </dsp:sp>
    <dsp:sp modelId="{FCBB7DAA-4773-4870-B645-E74A65359885}">
      <dsp:nvSpPr>
        <dsp:cNvPr id="0" name=""/>
        <dsp:cNvSpPr/>
      </dsp:nvSpPr>
      <dsp:spPr>
        <a:xfrm>
          <a:off x="4133446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4133446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3</a:t>
          </a:r>
        </a:p>
      </dsp:txBody>
      <dsp:txXfrm>
        <a:off x="4133446" y="1678986"/>
        <a:ext cx="1757109" cy="263566"/>
      </dsp:txXfrm>
    </dsp:sp>
    <dsp:sp modelId="{9B77820A-0D90-4D85-9607-63B915A99182}">
      <dsp:nvSpPr>
        <dsp:cNvPr id="0" name=""/>
        <dsp:cNvSpPr/>
      </dsp:nvSpPr>
      <dsp:spPr>
        <a:xfrm>
          <a:off x="4133446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Entering Text in a Slide</a:t>
          </a:r>
        </a:p>
      </dsp:txBody>
      <dsp:txXfrm>
        <a:off x="4133446" y="1975085"/>
        <a:ext cx="1757109" cy="645599"/>
      </dsp:txXfrm>
    </dsp:sp>
    <dsp:sp modelId="{3943ECD8-6B98-4646-83F7-69A26CE43B76}">
      <dsp:nvSpPr>
        <dsp:cNvPr id="0" name=""/>
        <dsp:cNvSpPr/>
      </dsp:nvSpPr>
      <dsp:spPr>
        <a:xfrm>
          <a:off x="6198050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6198050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4</a:t>
          </a:r>
        </a:p>
      </dsp:txBody>
      <dsp:txXfrm>
        <a:off x="6198050" y="1678986"/>
        <a:ext cx="1757109" cy="263566"/>
      </dsp:txXfrm>
    </dsp:sp>
    <dsp:sp modelId="{1FE0C96F-0F41-4BFC-A492-2BF23A94BC95}">
      <dsp:nvSpPr>
        <dsp:cNvPr id="0" name=""/>
        <dsp:cNvSpPr/>
      </dsp:nvSpPr>
      <dsp:spPr>
        <a:xfrm>
          <a:off x="6198050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Adding an Image to a Slide</a:t>
          </a:r>
        </a:p>
      </dsp:txBody>
      <dsp:txXfrm>
        <a:off x="6198050" y="1975085"/>
        <a:ext cx="1757109" cy="645599"/>
      </dsp:txXfrm>
    </dsp:sp>
    <dsp:sp modelId="{5A6DF147-8CD4-49D3-8DB1-4BEC3955BEEF}">
      <dsp:nvSpPr>
        <dsp:cNvPr id="0" name=""/>
        <dsp:cNvSpPr/>
      </dsp:nvSpPr>
      <dsp:spPr>
        <a:xfrm>
          <a:off x="8262653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D1675-0182-4162-8609-E20050074F41}">
      <dsp:nvSpPr>
        <dsp:cNvPr id="0" name=""/>
        <dsp:cNvSpPr/>
      </dsp:nvSpPr>
      <dsp:spPr>
        <a:xfrm>
          <a:off x="826265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5</a:t>
          </a:r>
        </a:p>
      </dsp:txBody>
      <dsp:txXfrm>
        <a:off x="8262653" y="1678986"/>
        <a:ext cx="1757109" cy="263566"/>
      </dsp:txXfrm>
    </dsp:sp>
    <dsp:sp modelId="{1EDDDD1B-A570-43F6-B5E9-507F0043C3DF}">
      <dsp:nvSpPr>
        <dsp:cNvPr id="0" name=""/>
        <dsp:cNvSpPr/>
      </dsp:nvSpPr>
      <dsp:spPr>
        <a:xfrm>
          <a:off x="826265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Adding, Deleting, and Reordering Slides</a:t>
          </a:r>
        </a:p>
      </dsp:txBody>
      <dsp:txXfrm>
        <a:off x="8262653" y="1975085"/>
        <a:ext cx="1757109" cy="64559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917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917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6</a:t>
          </a:r>
        </a:p>
      </dsp:txBody>
      <dsp:txXfrm>
        <a:off x="917" y="1794184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917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Applying a Theme</a:t>
          </a:r>
        </a:p>
      </dsp:txBody>
      <dsp:txXfrm>
        <a:off x="917" y="2160913"/>
        <a:ext cx="2214843" cy="509015"/>
      </dsp:txXfrm>
    </dsp:sp>
    <dsp:sp modelId="{1DC24BF2-B127-471D-8DA0-773B7E028667}">
      <dsp:nvSpPr>
        <dsp:cNvPr id="0" name=""/>
        <dsp:cNvSpPr/>
      </dsp:nvSpPr>
      <dsp:spPr>
        <a:xfrm>
          <a:off x="2603358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603358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7</a:t>
          </a:r>
        </a:p>
      </dsp:txBody>
      <dsp:txXfrm>
        <a:off x="2603358" y="1794184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2603358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Adding Transitions and Animations</a:t>
          </a:r>
        </a:p>
      </dsp:txBody>
      <dsp:txXfrm>
        <a:off x="2603358" y="2160913"/>
        <a:ext cx="2214843" cy="509015"/>
      </dsp:txXfrm>
    </dsp:sp>
    <dsp:sp modelId="{FCBB7DAA-4773-4870-B645-E74A65359885}">
      <dsp:nvSpPr>
        <dsp:cNvPr id="0" name=""/>
        <dsp:cNvSpPr/>
      </dsp:nvSpPr>
      <dsp:spPr>
        <a:xfrm>
          <a:off x="5205800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5205800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8</a:t>
          </a:r>
        </a:p>
      </dsp:txBody>
      <dsp:txXfrm>
        <a:off x="5205800" y="1794184"/>
        <a:ext cx="2214843" cy="332226"/>
      </dsp:txXfrm>
    </dsp:sp>
    <dsp:sp modelId="{9B77820A-0D90-4D85-9607-63B915A99182}">
      <dsp:nvSpPr>
        <dsp:cNvPr id="0" name=""/>
        <dsp:cNvSpPr/>
      </dsp:nvSpPr>
      <dsp:spPr>
        <a:xfrm>
          <a:off x="5205800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Delivering a Presentation</a:t>
          </a:r>
        </a:p>
      </dsp:txBody>
      <dsp:txXfrm>
        <a:off x="5205800" y="2160913"/>
        <a:ext cx="2214843" cy="509015"/>
      </dsp:txXfrm>
    </dsp:sp>
    <dsp:sp modelId="{34664EC3-515A-4223-B306-A0C99521B54F}">
      <dsp:nvSpPr>
        <dsp:cNvPr id="0" name=""/>
        <dsp:cNvSpPr/>
      </dsp:nvSpPr>
      <dsp:spPr>
        <a:xfrm>
          <a:off x="7808241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B006D-1C90-4285-9D86-F34FFC051739}">
      <dsp:nvSpPr>
        <dsp:cNvPr id="0" name=""/>
        <dsp:cNvSpPr/>
      </dsp:nvSpPr>
      <dsp:spPr>
        <a:xfrm>
          <a:off x="7808241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9</a:t>
          </a:r>
        </a:p>
      </dsp:txBody>
      <dsp:txXfrm>
        <a:off x="7808241" y="1794184"/>
        <a:ext cx="2214843" cy="332226"/>
      </dsp:txXfrm>
    </dsp:sp>
    <dsp:sp modelId="{E76FFD8E-2C01-4FB4-A718-4191A2FD6930}">
      <dsp:nvSpPr>
        <dsp:cNvPr id="0" name=""/>
        <dsp:cNvSpPr/>
      </dsp:nvSpPr>
      <dsp:spPr>
        <a:xfrm>
          <a:off x="7808241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Using Presenter View and Audience Tools</a:t>
          </a:r>
        </a:p>
      </dsp:txBody>
      <dsp:txXfrm>
        <a:off x="7808241" y="2160913"/>
        <a:ext cx="2214843" cy="50901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1576" y="994052"/>
          <a:ext cx="510152" cy="5101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1576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</a:t>
          </a:r>
        </a:p>
      </dsp:txBody>
      <dsp:txXfrm>
        <a:off x="1576" y="1574150"/>
        <a:ext cx="1457578" cy="218636"/>
      </dsp:txXfrm>
    </dsp:sp>
    <dsp:sp modelId="{0A9236D2-7D4D-4D50-85DB-5AF77D540342}">
      <dsp:nvSpPr>
        <dsp:cNvPr id="0" name=""/>
        <dsp:cNvSpPr/>
      </dsp:nvSpPr>
      <dsp:spPr>
        <a:xfrm>
          <a:off x="1576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Understanding the Forms Display Screen</a:t>
          </a:r>
        </a:p>
      </dsp:txBody>
      <dsp:txXfrm>
        <a:off x="1576" y="1825319"/>
        <a:ext cx="1457578" cy="795365"/>
      </dsp:txXfrm>
    </dsp:sp>
    <dsp:sp modelId="{1DC24BF2-B127-471D-8DA0-773B7E028667}">
      <dsp:nvSpPr>
        <dsp:cNvPr id="0" name=""/>
        <dsp:cNvSpPr/>
      </dsp:nvSpPr>
      <dsp:spPr>
        <a:xfrm>
          <a:off x="1714230" y="994052"/>
          <a:ext cx="510152" cy="5101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1714230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2</a:t>
          </a:r>
        </a:p>
      </dsp:txBody>
      <dsp:txXfrm>
        <a:off x="1714230" y="1574150"/>
        <a:ext cx="1457578" cy="218636"/>
      </dsp:txXfrm>
    </dsp:sp>
    <dsp:sp modelId="{09AE3428-78F0-44E9-8F38-A15B202735D8}">
      <dsp:nvSpPr>
        <dsp:cNvPr id="0" name=""/>
        <dsp:cNvSpPr/>
      </dsp:nvSpPr>
      <dsp:spPr>
        <a:xfrm>
          <a:off x="1714230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Creating a Form</a:t>
          </a:r>
        </a:p>
      </dsp:txBody>
      <dsp:txXfrm>
        <a:off x="1714230" y="1825319"/>
        <a:ext cx="1457578" cy="795365"/>
      </dsp:txXfrm>
    </dsp:sp>
    <dsp:sp modelId="{FCBB7DAA-4773-4870-B645-E74A65359885}">
      <dsp:nvSpPr>
        <dsp:cNvPr id="0" name=""/>
        <dsp:cNvSpPr/>
      </dsp:nvSpPr>
      <dsp:spPr>
        <a:xfrm>
          <a:off x="3426885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3426885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3</a:t>
          </a:r>
        </a:p>
      </dsp:txBody>
      <dsp:txXfrm>
        <a:off x="3426885" y="1574150"/>
        <a:ext cx="1457578" cy="218636"/>
      </dsp:txXfrm>
    </dsp:sp>
    <dsp:sp modelId="{9B77820A-0D90-4D85-9607-63B915A99182}">
      <dsp:nvSpPr>
        <dsp:cNvPr id="0" name=""/>
        <dsp:cNvSpPr/>
      </dsp:nvSpPr>
      <dsp:spPr>
        <a:xfrm>
          <a:off x="3426885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Adding Questions</a:t>
          </a:r>
        </a:p>
      </dsp:txBody>
      <dsp:txXfrm>
        <a:off x="3426885" y="1825319"/>
        <a:ext cx="1457578" cy="795365"/>
      </dsp:txXfrm>
    </dsp:sp>
    <dsp:sp modelId="{E20920CD-8FCB-4E4A-9FB1-8DABE91D3037}">
      <dsp:nvSpPr>
        <dsp:cNvPr id="0" name=""/>
        <dsp:cNvSpPr/>
      </dsp:nvSpPr>
      <dsp:spPr>
        <a:xfrm>
          <a:off x="5139539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6BAB8-6161-4BA8-8733-62E65802C029}">
      <dsp:nvSpPr>
        <dsp:cNvPr id="0" name=""/>
        <dsp:cNvSpPr/>
      </dsp:nvSpPr>
      <dsp:spPr>
        <a:xfrm>
          <a:off x="5139539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4</a:t>
          </a:r>
        </a:p>
      </dsp:txBody>
      <dsp:txXfrm>
        <a:off x="5139539" y="1574150"/>
        <a:ext cx="1457578" cy="218636"/>
      </dsp:txXfrm>
    </dsp:sp>
    <dsp:sp modelId="{2E70F65E-BF4A-4445-877F-BEECD5B5D694}">
      <dsp:nvSpPr>
        <dsp:cNvPr id="0" name=""/>
        <dsp:cNvSpPr/>
      </dsp:nvSpPr>
      <dsp:spPr>
        <a:xfrm>
          <a:off x="5139539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Sending a Form</a:t>
          </a:r>
        </a:p>
      </dsp:txBody>
      <dsp:txXfrm>
        <a:off x="5139539" y="1825319"/>
        <a:ext cx="1457578" cy="795365"/>
      </dsp:txXfrm>
    </dsp:sp>
    <dsp:sp modelId="{9508D2A0-36E5-48FC-8331-4187AD625D96}">
      <dsp:nvSpPr>
        <dsp:cNvPr id="0" name=""/>
        <dsp:cNvSpPr/>
      </dsp:nvSpPr>
      <dsp:spPr>
        <a:xfrm>
          <a:off x="6852193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812FC-87E5-46F4-AA8C-2427DE0F6D6E}">
      <dsp:nvSpPr>
        <dsp:cNvPr id="0" name=""/>
        <dsp:cNvSpPr/>
      </dsp:nvSpPr>
      <dsp:spPr>
        <a:xfrm>
          <a:off x="6852193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5</a:t>
          </a:r>
        </a:p>
      </dsp:txBody>
      <dsp:txXfrm>
        <a:off x="6852193" y="1574150"/>
        <a:ext cx="1457578" cy="218636"/>
      </dsp:txXfrm>
    </dsp:sp>
    <dsp:sp modelId="{09BAFDE1-F2D5-4C64-91AE-50A47246AF0E}">
      <dsp:nvSpPr>
        <dsp:cNvPr id="0" name=""/>
        <dsp:cNvSpPr/>
      </dsp:nvSpPr>
      <dsp:spPr>
        <a:xfrm>
          <a:off x="6852193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Linking to a Spreadsheet</a:t>
          </a:r>
        </a:p>
      </dsp:txBody>
      <dsp:txXfrm>
        <a:off x="6852193" y="1825319"/>
        <a:ext cx="1457578" cy="795365"/>
      </dsp:txXfrm>
    </dsp:sp>
    <dsp:sp modelId="{E8579097-38AA-41FB-8936-0035F4026FBB}">
      <dsp:nvSpPr>
        <dsp:cNvPr id="0" name=""/>
        <dsp:cNvSpPr/>
      </dsp:nvSpPr>
      <dsp:spPr>
        <a:xfrm>
          <a:off x="8564848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B3FE8-6F1E-4328-8E12-B37042A81A96}">
      <dsp:nvSpPr>
        <dsp:cNvPr id="0" name=""/>
        <dsp:cNvSpPr/>
      </dsp:nvSpPr>
      <dsp:spPr>
        <a:xfrm>
          <a:off x="8564848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6</a:t>
          </a:r>
        </a:p>
      </dsp:txBody>
      <dsp:txXfrm>
        <a:off x="8564848" y="1574150"/>
        <a:ext cx="1457578" cy="218636"/>
      </dsp:txXfrm>
    </dsp:sp>
    <dsp:sp modelId="{219CCEF2-A090-4B55-8771-E854C21C6C90}">
      <dsp:nvSpPr>
        <dsp:cNvPr id="0" name=""/>
        <dsp:cNvSpPr/>
      </dsp:nvSpPr>
      <dsp:spPr>
        <a:xfrm>
          <a:off x="8564848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Viewing Responses</a:t>
          </a:r>
        </a:p>
      </dsp:txBody>
      <dsp:txXfrm>
        <a:off x="8564848" y="1825319"/>
        <a:ext cx="1457578" cy="79536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917" y="812963"/>
          <a:ext cx="775195" cy="7751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917" y="167367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Lesson 1</a:t>
          </a:r>
        </a:p>
      </dsp:txBody>
      <dsp:txXfrm>
        <a:off x="917" y="1673677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917" y="2045680"/>
          <a:ext cx="2214843" cy="75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Scheduling a Video Meeting from Google Calendar</a:t>
          </a:r>
        </a:p>
      </dsp:txBody>
      <dsp:txXfrm>
        <a:off x="917" y="2045680"/>
        <a:ext cx="2214843" cy="756094"/>
      </dsp:txXfrm>
    </dsp:sp>
    <dsp:sp modelId="{1DC24BF2-B127-471D-8DA0-773B7E028667}">
      <dsp:nvSpPr>
        <dsp:cNvPr id="0" name=""/>
        <dsp:cNvSpPr/>
      </dsp:nvSpPr>
      <dsp:spPr>
        <a:xfrm>
          <a:off x="2603358" y="812963"/>
          <a:ext cx="775195" cy="7751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603358" y="167367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2</a:t>
          </a:r>
        </a:p>
      </dsp:txBody>
      <dsp:txXfrm>
        <a:off x="2603358" y="1673677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2603358" y="2045680"/>
          <a:ext cx="2214843" cy="75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Joining a Video Meeting</a:t>
          </a:r>
        </a:p>
      </dsp:txBody>
      <dsp:txXfrm>
        <a:off x="2603358" y="2045680"/>
        <a:ext cx="2214843" cy="756094"/>
      </dsp:txXfrm>
    </dsp:sp>
    <dsp:sp modelId="{FCBB7DAA-4773-4870-B645-E74A65359885}">
      <dsp:nvSpPr>
        <dsp:cNvPr id="0" name=""/>
        <dsp:cNvSpPr/>
      </dsp:nvSpPr>
      <dsp:spPr>
        <a:xfrm>
          <a:off x="5205800" y="812963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5205800" y="167367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3</a:t>
          </a:r>
        </a:p>
      </dsp:txBody>
      <dsp:txXfrm>
        <a:off x="5205800" y="1673677"/>
        <a:ext cx="2214843" cy="332226"/>
      </dsp:txXfrm>
    </dsp:sp>
    <dsp:sp modelId="{9B77820A-0D90-4D85-9607-63B915A99182}">
      <dsp:nvSpPr>
        <dsp:cNvPr id="0" name=""/>
        <dsp:cNvSpPr/>
      </dsp:nvSpPr>
      <dsp:spPr>
        <a:xfrm>
          <a:off x="5205800" y="2045680"/>
          <a:ext cx="2214843" cy="75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Understanding the Meet Display Screen</a:t>
          </a:r>
        </a:p>
      </dsp:txBody>
      <dsp:txXfrm>
        <a:off x="5205800" y="2045680"/>
        <a:ext cx="2214843" cy="756094"/>
      </dsp:txXfrm>
    </dsp:sp>
    <dsp:sp modelId="{3943ECD8-6B98-4646-83F7-69A26CE43B76}">
      <dsp:nvSpPr>
        <dsp:cNvPr id="0" name=""/>
        <dsp:cNvSpPr/>
      </dsp:nvSpPr>
      <dsp:spPr>
        <a:xfrm>
          <a:off x="7808241" y="812963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7808241" y="167367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4</a:t>
          </a:r>
        </a:p>
      </dsp:txBody>
      <dsp:txXfrm>
        <a:off x="7808241" y="1673677"/>
        <a:ext cx="2214843" cy="332226"/>
      </dsp:txXfrm>
    </dsp:sp>
    <dsp:sp modelId="{1FE0C96F-0F41-4BFC-A492-2BF23A94BC95}">
      <dsp:nvSpPr>
        <dsp:cNvPr id="0" name=""/>
        <dsp:cNvSpPr/>
      </dsp:nvSpPr>
      <dsp:spPr>
        <a:xfrm>
          <a:off x="7808241" y="2045680"/>
          <a:ext cx="2214843" cy="756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Presenting Your Screen in a Meeting</a:t>
          </a:r>
        </a:p>
      </dsp:txBody>
      <dsp:txXfrm>
        <a:off x="7808241" y="2045680"/>
        <a:ext cx="2214843" cy="75609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21D2A-19BF-4343-B025-5E01C26D42B9}">
      <dsp:nvSpPr>
        <dsp:cNvPr id="0" name=""/>
        <dsp:cNvSpPr/>
      </dsp:nvSpPr>
      <dsp:spPr>
        <a:xfrm>
          <a:off x="917" y="807030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11CFB-CBEB-4C4F-A444-450321C4CA0A}">
      <dsp:nvSpPr>
        <dsp:cNvPr id="0" name=""/>
        <dsp:cNvSpPr/>
      </dsp:nvSpPr>
      <dsp:spPr>
        <a:xfrm>
          <a:off x="917" y="1668255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5</a:t>
          </a:r>
        </a:p>
      </dsp:txBody>
      <dsp:txXfrm>
        <a:off x="917" y="1668255"/>
        <a:ext cx="2214843" cy="332226"/>
      </dsp:txXfrm>
    </dsp:sp>
    <dsp:sp modelId="{BCC0C187-4A76-460A-A6E1-DC23CE32DC44}">
      <dsp:nvSpPr>
        <dsp:cNvPr id="0" name=""/>
        <dsp:cNvSpPr/>
      </dsp:nvSpPr>
      <dsp:spPr>
        <a:xfrm>
          <a:off x="917" y="2040495"/>
          <a:ext cx="2214843" cy="7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Managing Meetings</a:t>
          </a:r>
        </a:p>
      </dsp:txBody>
      <dsp:txXfrm>
        <a:off x="917" y="2040495"/>
        <a:ext cx="2214843" cy="767211"/>
      </dsp:txXfrm>
    </dsp:sp>
    <dsp:sp modelId="{321A111A-CE26-4A47-BED8-5464934F1654}">
      <dsp:nvSpPr>
        <dsp:cNvPr id="0" name=""/>
        <dsp:cNvSpPr/>
      </dsp:nvSpPr>
      <dsp:spPr>
        <a:xfrm>
          <a:off x="2603358" y="807030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2603358" y="1668255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6</a:t>
          </a:r>
        </a:p>
      </dsp:txBody>
      <dsp:txXfrm>
        <a:off x="2603358" y="1668255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2603358" y="2040495"/>
          <a:ext cx="2214843" cy="7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Changing Audio and Video Settings</a:t>
          </a:r>
        </a:p>
      </dsp:txBody>
      <dsp:txXfrm>
        <a:off x="2603358" y="2040495"/>
        <a:ext cx="2214843" cy="767211"/>
      </dsp:txXfrm>
    </dsp:sp>
    <dsp:sp modelId="{1DC24BF2-B127-471D-8DA0-773B7E028667}">
      <dsp:nvSpPr>
        <dsp:cNvPr id="0" name=""/>
        <dsp:cNvSpPr/>
      </dsp:nvSpPr>
      <dsp:spPr>
        <a:xfrm>
          <a:off x="5205800" y="807030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5205800" y="1668255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7</a:t>
          </a:r>
        </a:p>
      </dsp:txBody>
      <dsp:txXfrm>
        <a:off x="5205800" y="1668255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5205800" y="2040495"/>
          <a:ext cx="2214843" cy="7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Starting a Video Meeting from Gmail </a:t>
          </a:r>
        </a:p>
      </dsp:txBody>
      <dsp:txXfrm>
        <a:off x="5205800" y="2040495"/>
        <a:ext cx="2214843" cy="767211"/>
      </dsp:txXfrm>
    </dsp:sp>
    <dsp:sp modelId="{56868D1C-E1CC-4CB1-B21F-990F88FAC242}">
      <dsp:nvSpPr>
        <dsp:cNvPr id="0" name=""/>
        <dsp:cNvSpPr/>
      </dsp:nvSpPr>
      <dsp:spPr>
        <a:xfrm>
          <a:off x="7808241" y="807030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577CD-B9C4-43A3-9956-BDAC4360F18F}">
      <dsp:nvSpPr>
        <dsp:cNvPr id="0" name=""/>
        <dsp:cNvSpPr/>
      </dsp:nvSpPr>
      <dsp:spPr>
        <a:xfrm>
          <a:off x="7808241" y="1668255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8</a:t>
          </a:r>
        </a:p>
      </dsp:txBody>
      <dsp:txXfrm>
        <a:off x="7808241" y="1668255"/>
        <a:ext cx="2214843" cy="332226"/>
      </dsp:txXfrm>
    </dsp:sp>
    <dsp:sp modelId="{56AA8B6E-E5E0-4140-8FE9-80B9C1297D27}">
      <dsp:nvSpPr>
        <dsp:cNvPr id="0" name=""/>
        <dsp:cNvSpPr/>
      </dsp:nvSpPr>
      <dsp:spPr>
        <a:xfrm>
          <a:off x="7808241" y="2040495"/>
          <a:ext cx="2214843" cy="7672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Starting a Video Meeting from Google Meet</a:t>
          </a:r>
        </a:p>
      </dsp:txBody>
      <dsp:txXfrm>
        <a:off x="7808241" y="2040495"/>
        <a:ext cx="2214843" cy="7672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4239" y="907479"/>
          <a:ext cx="614988" cy="614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4239" y="1599858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6</a:t>
          </a:r>
        </a:p>
      </dsp:txBody>
      <dsp:txXfrm>
        <a:off x="4239" y="1599858"/>
        <a:ext cx="1757109" cy="263566"/>
      </dsp:txXfrm>
    </dsp:sp>
    <dsp:sp modelId="{0A9236D2-7D4D-4D50-85DB-5AF77D540342}">
      <dsp:nvSpPr>
        <dsp:cNvPr id="0" name=""/>
        <dsp:cNvSpPr/>
      </dsp:nvSpPr>
      <dsp:spPr>
        <a:xfrm>
          <a:off x="4239" y="1899420"/>
          <a:ext cx="1757109" cy="807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Making a copy of a File</a:t>
          </a:r>
        </a:p>
      </dsp:txBody>
      <dsp:txXfrm>
        <a:off x="4239" y="1899420"/>
        <a:ext cx="1757109" cy="807838"/>
      </dsp:txXfrm>
    </dsp:sp>
    <dsp:sp modelId="{1DC24BF2-B127-471D-8DA0-773B7E028667}">
      <dsp:nvSpPr>
        <dsp:cNvPr id="0" name=""/>
        <dsp:cNvSpPr/>
      </dsp:nvSpPr>
      <dsp:spPr>
        <a:xfrm>
          <a:off x="2068843" y="907479"/>
          <a:ext cx="614988" cy="614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068843" y="1599858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7</a:t>
          </a:r>
        </a:p>
      </dsp:txBody>
      <dsp:txXfrm>
        <a:off x="2068843" y="1599858"/>
        <a:ext cx="1757109" cy="263566"/>
      </dsp:txXfrm>
    </dsp:sp>
    <dsp:sp modelId="{09AE3428-78F0-44E9-8F38-A15B202735D8}">
      <dsp:nvSpPr>
        <dsp:cNvPr id="0" name=""/>
        <dsp:cNvSpPr/>
      </dsp:nvSpPr>
      <dsp:spPr>
        <a:xfrm>
          <a:off x="2068843" y="1899420"/>
          <a:ext cx="1757109" cy="807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Moving a File to Trash</a:t>
          </a:r>
        </a:p>
      </dsp:txBody>
      <dsp:txXfrm>
        <a:off x="2068843" y="1899420"/>
        <a:ext cx="1757109" cy="807838"/>
      </dsp:txXfrm>
    </dsp:sp>
    <dsp:sp modelId="{7DB4C107-A5BE-4D95-835C-11F2A41896BD}">
      <dsp:nvSpPr>
        <dsp:cNvPr id="0" name=""/>
        <dsp:cNvSpPr/>
      </dsp:nvSpPr>
      <dsp:spPr>
        <a:xfrm>
          <a:off x="4133446" y="907479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71862-28AC-4B91-9BA5-409CD769619C}">
      <dsp:nvSpPr>
        <dsp:cNvPr id="0" name=""/>
        <dsp:cNvSpPr/>
      </dsp:nvSpPr>
      <dsp:spPr>
        <a:xfrm>
          <a:off x="4133446" y="1599858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8</a:t>
          </a:r>
        </a:p>
      </dsp:txBody>
      <dsp:txXfrm>
        <a:off x="4133446" y="1599858"/>
        <a:ext cx="1757109" cy="263566"/>
      </dsp:txXfrm>
    </dsp:sp>
    <dsp:sp modelId="{BFB0DE95-1BBB-44F5-BCF3-1FAC6D8C80E1}">
      <dsp:nvSpPr>
        <dsp:cNvPr id="0" name=""/>
        <dsp:cNvSpPr/>
      </dsp:nvSpPr>
      <dsp:spPr>
        <a:xfrm>
          <a:off x="4133446" y="1899420"/>
          <a:ext cx="1757109" cy="807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Uploading a File from a Hard Drive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Learnit Logo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2022 Sales (Excel)</a:t>
          </a:r>
        </a:p>
      </dsp:txBody>
      <dsp:txXfrm>
        <a:off x="4133446" y="1899420"/>
        <a:ext cx="1757109" cy="807838"/>
      </dsp:txXfrm>
    </dsp:sp>
    <dsp:sp modelId="{BF56E66F-314B-431D-BCB0-9D6895A33EBE}">
      <dsp:nvSpPr>
        <dsp:cNvPr id="0" name=""/>
        <dsp:cNvSpPr/>
      </dsp:nvSpPr>
      <dsp:spPr>
        <a:xfrm>
          <a:off x="6198050" y="907479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614EB-2B00-4CB3-883F-16B94EE4EA08}">
      <dsp:nvSpPr>
        <dsp:cNvPr id="0" name=""/>
        <dsp:cNvSpPr/>
      </dsp:nvSpPr>
      <dsp:spPr>
        <a:xfrm>
          <a:off x="6198050" y="1599858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9</a:t>
          </a:r>
        </a:p>
      </dsp:txBody>
      <dsp:txXfrm>
        <a:off x="6198050" y="1599858"/>
        <a:ext cx="1757109" cy="263566"/>
      </dsp:txXfrm>
    </dsp:sp>
    <dsp:sp modelId="{7CD1AEAD-2814-446E-8CB3-9D80B34B01CE}">
      <dsp:nvSpPr>
        <dsp:cNvPr id="0" name=""/>
        <dsp:cNvSpPr/>
      </dsp:nvSpPr>
      <dsp:spPr>
        <a:xfrm>
          <a:off x="6198050" y="1899420"/>
          <a:ext cx="1757109" cy="807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Creating and Managing Folders</a:t>
          </a:r>
        </a:p>
      </dsp:txBody>
      <dsp:txXfrm>
        <a:off x="6198050" y="1899420"/>
        <a:ext cx="1757109" cy="807838"/>
      </dsp:txXfrm>
    </dsp:sp>
    <dsp:sp modelId="{55CF4397-39A5-4361-9879-96ECD85849DD}">
      <dsp:nvSpPr>
        <dsp:cNvPr id="0" name=""/>
        <dsp:cNvSpPr/>
      </dsp:nvSpPr>
      <dsp:spPr>
        <a:xfrm>
          <a:off x="8262653" y="907479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F0E6C-9974-4879-95A3-CFFBF249FA66}">
      <dsp:nvSpPr>
        <dsp:cNvPr id="0" name=""/>
        <dsp:cNvSpPr/>
      </dsp:nvSpPr>
      <dsp:spPr>
        <a:xfrm>
          <a:off x="8262653" y="1599858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10</a:t>
          </a:r>
        </a:p>
      </dsp:txBody>
      <dsp:txXfrm>
        <a:off x="8262653" y="1599858"/>
        <a:ext cx="1757109" cy="263566"/>
      </dsp:txXfrm>
    </dsp:sp>
    <dsp:sp modelId="{2C7EA847-FE25-4717-9AF7-0D36393DCA94}">
      <dsp:nvSpPr>
        <dsp:cNvPr id="0" name=""/>
        <dsp:cNvSpPr/>
      </dsp:nvSpPr>
      <dsp:spPr>
        <a:xfrm>
          <a:off x="8262653" y="1899420"/>
          <a:ext cx="1757109" cy="8078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Uploading a Folder from a Hard Drive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2021 Sales (Folder)</a:t>
          </a:r>
        </a:p>
      </dsp:txBody>
      <dsp:txXfrm>
        <a:off x="8262653" y="1899420"/>
        <a:ext cx="1757109" cy="8078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4239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4239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11</a:t>
          </a:r>
        </a:p>
      </dsp:txBody>
      <dsp:txXfrm>
        <a:off x="4239" y="1678986"/>
        <a:ext cx="1757109" cy="263566"/>
      </dsp:txXfrm>
    </dsp:sp>
    <dsp:sp modelId="{0A9236D2-7D4D-4D50-85DB-5AF77D540342}">
      <dsp:nvSpPr>
        <dsp:cNvPr id="0" name=""/>
        <dsp:cNvSpPr/>
      </dsp:nvSpPr>
      <dsp:spPr>
        <a:xfrm>
          <a:off x="4239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Searching for Files</a:t>
          </a:r>
        </a:p>
      </dsp:txBody>
      <dsp:txXfrm>
        <a:off x="4239" y="1975085"/>
        <a:ext cx="1757109" cy="645599"/>
      </dsp:txXfrm>
    </dsp:sp>
    <dsp:sp modelId="{1DC24BF2-B127-471D-8DA0-773B7E028667}">
      <dsp:nvSpPr>
        <dsp:cNvPr id="0" name=""/>
        <dsp:cNvSpPr/>
      </dsp:nvSpPr>
      <dsp:spPr>
        <a:xfrm>
          <a:off x="2068843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06884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12</a:t>
          </a:r>
        </a:p>
      </dsp:txBody>
      <dsp:txXfrm>
        <a:off x="2068843" y="1678986"/>
        <a:ext cx="1757109" cy="263566"/>
      </dsp:txXfrm>
    </dsp:sp>
    <dsp:sp modelId="{09AE3428-78F0-44E9-8F38-A15B202735D8}">
      <dsp:nvSpPr>
        <dsp:cNvPr id="0" name=""/>
        <dsp:cNvSpPr/>
      </dsp:nvSpPr>
      <dsp:spPr>
        <a:xfrm>
          <a:off x="206884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Adding Shortcuts to My Drive</a:t>
          </a:r>
        </a:p>
      </dsp:txBody>
      <dsp:txXfrm>
        <a:off x="2068843" y="1975085"/>
        <a:ext cx="1757109" cy="645599"/>
      </dsp:txXfrm>
    </dsp:sp>
    <dsp:sp modelId="{7DB4C107-A5BE-4D95-835C-11F2A41896BD}">
      <dsp:nvSpPr>
        <dsp:cNvPr id="0" name=""/>
        <dsp:cNvSpPr/>
      </dsp:nvSpPr>
      <dsp:spPr>
        <a:xfrm>
          <a:off x="4133446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71862-28AC-4B91-9BA5-409CD769619C}">
      <dsp:nvSpPr>
        <dsp:cNvPr id="0" name=""/>
        <dsp:cNvSpPr/>
      </dsp:nvSpPr>
      <dsp:spPr>
        <a:xfrm>
          <a:off x="4133446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13</a:t>
          </a:r>
        </a:p>
      </dsp:txBody>
      <dsp:txXfrm>
        <a:off x="4133446" y="1678986"/>
        <a:ext cx="1757109" cy="263566"/>
      </dsp:txXfrm>
    </dsp:sp>
    <dsp:sp modelId="{BFB0DE95-1BBB-44F5-BCF3-1FAC6D8C80E1}">
      <dsp:nvSpPr>
        <dsp:cNvPr id="0" name=""/>
        <dsp:cNvSpPr/>
      </dsp:nvSpPr>
      <dsp:spPr>
        <a:xfrm>
          <a:off x="4133446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**Working with Drive Priority and Workspaces</a:t>
          </a:r>
        </a:p>
      </dsp:txBody>
      <dsp:txXfrm>
        <a:off x="4133446" y="1975085"/>
        <a:ext cx="1757109" cy="645599"/>
      </dsp:txXfrm>
    </dsp:sp>
    <dsp:sp modelId="{BF56E66F-314B-431D-BCB0-9D6895A33EBE}">
      <dsp:nvSpPr>
        <dsp:cNvPr id="0" name=""/>
        <dsp:cNvSpPr/>
      </dsp:nvSpPr>
      <dsp:spPr>
        <a:xfrm>
          <a:off x="6198050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614EB-2B00-4CB3-883F-16B94EE4EA08}">
      <dsp:nvSpPr>
        <dsp:cNvPr id="0" name=""/>
        <dsp:cNvSpPr/>
      </dsp:nvSpPr>
      <dsp:spPr>
        <a:xfrm>
          <a:off x="6198050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14</a:t>
          </a:r>
        </a:p>
      </dsp:txBody>
      <dsp:txXfrm>
        <a:off x="6198050" y="1678986"/>
        <a:ext cx="1757109" cy="263566"/>
      </dsp:txXfrm>
    </dsp:sp>
    <dsp:sp modelId="{7CD1AEAD-2814-446E-8CB3-9D80B34B01CE}">
      <dsp:nvSpPr>
        <dsp:cNvPr id="0" name=""/>
        <dsp:cNvSpPr/>
      </dsp:nvSpPr>
      <dsp:spPr>
        <a:xfrm>
          <a:off x="6198050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Changing Google Drive Settings</a:t>
          </a:r>
        </a:p>
      </dsp:txBody>
      <dsp:txXfrm>
        <a:off x="6198050" y="1975085"/>
        <a:ext cx="1757109" cy="645599"/>
      </dsp:txXfrm>
    </dsp:sp>
    <dsp:sp modelId="{55CF4397-39A5-4361-9879-96ECD85849DD}">
      <dsp:nvSpPr>
        <dsp:cNvPr id="0" name=""/>
        <dsp:cNvSpPr/>
      </dsp:nvSpPr>
      <dsp:spPr>
        <a:xfrm>
          <a:off x="8262653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F0E6C-9974-4879-95A3-CFFBF249FA66}">
      <dsp:nvSpPr>
        <dsp:cNvPr id="0" name=""/>
        <dsp:cNvSpPr/>
      </dsp:nvSpPr>
      <dsp:spPr>
        <a:xfrm>
          <a:off x="826265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15</a:t>
          </a:r>
        </a:p>
      </dsp:txBody>
      <dsp:txXfrm>
        <a:off x="8262653" y="1678986"/>
        <a:ext cx="1757109" cy="263566"/>
      </dsp:txXfrm>
    </dsp:sp>
    <dsp:sp modelId="{2C7EA847-FE25-4717-9AF7-0D36393DCA94}">
      <dsp:nvSpPr>
        <dsp:cNvPr id="0" name=""/>
        <dsp:cNvSpPr/>
      </dsp:nvSpPr>
      <dsp:spPr>
        <a:xfrm>
          <a:off x="826265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Signing in to Multiple Google Accounts</a:t>
          </a:r>
        </a:p>
      </dsp:txBody>
      <dsp:txXfrm>
        <a:off x="8262653" y="1975085"/>
        <a:ext cx="1757109" cy="645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1919" y="726587"/>
          <a:ext cx="1046882" cy="10468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1919" y="1866417"/>
          <a:ext cx="2991093" cy="448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Lesson 1</a:t>
          </a:r>
        </a:p>
      </dsp:txBody>
      <dsp:txXfrm>
        <a:off x="1919" y="1866417"/>
        <a:ext cx="2991093" cy="448664"/>
      </dsp:txXfrm>
    </dsp:sp>
    <dsp:sp modelId="{0A9236D2-7D4D-4D50-85DB-5AF77D540342}">
      <dsp:nvSpPr>
        <dsp:cNvPr id="0" name=""/>
        <dsp:cNvSpPr/>
      </dsp:nvSpPr>
      <dsp:spPr>
        <a:xfrm>
          <a:off x="1919" y="2358313"/>
          <a:ext cx="2991093" cy="529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Sharing a File or Folder</a:t>
          </a:r>
        </a:p>
      </dsp:txBody>
      <dsp:txXfrm>
        <a:off x="1919" y="2358313"/>
        <a:ext cx="2991093" cy="529836"/>
      </dsp:txXfrm>
    </dsp:sp>
    <dsp:sp modelId="{1DC24BF2-B127-471D-8DA0-773B7E028667}">
      <dsp:nvSpPr>
        <dsp:cNvPr id="0" name=""/>
        <dsp:cNvSpPr/>
      </dsp:nvSpPr>
      <dsp:spPr>
        <a:xfrm>
          <a:off x="3516454" y="726587"/>
          <a:ext cx="1046882" cy="10468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3516454" y="1866417"/>
          <a:ext cx="2991093" cy="448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Lesson 2</a:t>
          </a:r>
        </a:p>
      </dsp:txBody>
      <dsp:txXfrm>
        <a:off x="3516454" y="1866417"/>
        <a:ext cx="2991093" cy="448664"/>
      </dsp:txXfrm>
    </dsp:sp>
    <dsp:sp modelId="{09AE3428-78F0-44E9-8F38-A15B202735D8}">
      <dsp:nvSpPr>
        <dsp:cNvPr id="0" name=""/>
        <dsp:cNvSpPr/>
      </dsp:nvSpPr>
      <dsp:spPr>
        <a:xfrm>
          <a:off x="3516454" y="2358313"/>
          <a:ext cx="2991093" cy="529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Sharing a Link to a File or Folder</a:t>
          </a:r>
        </a:p>
      </dsp:txBody>
      <dsp:txXfrm>
        <a:off x="3516454" y="2358313"/>
        <a:ext cx="2991093" cy="529836"/>
      </dsp:txXfrm>
    </dsp:sp>
    <dsp:sp modelId="{FCBB7DAA-4773-4870-B645-E74A65359885}">
      <dsp:nvSpPr>
        <dsp:cNvPr id="0" name=""/>
        <dsp:cNvSpPr/>
      </dsp:nvSpPr>
      <dsp:spPr>
        <a:xfrm>
          <a:off x="7030989" y="726587"/>
          <a:ext cx="1046882" cy="1046882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7030989" y="1866417"/>
          <a:ext cx="2991093" cy="448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800" kern="1200" dirty="0"/>
            <a:t>Lesson 3</a:t>
          </a:r>
        </a:p>
      </dsp:txBody>
      <dsp:txXfrm>
        <a:off x="7030989" y="1866417"/>
        <a:ext cx="2991093" cy="448664"/>
      </dsp:txXfrm>
    </dsp:sp>
    <dsp:sp modelId="{9B77820A-0D90-4D85-9607-63B915A99182}">
      <dsp:nvSpPr>
        <dsp:cNvPr id="0" name=""/>
        <dsp:cNvSpPr/>
      </dsp:nvSpPr>
      <dsp:spPr>
        <a:xfrm>
          <a:off x="7030989" y="2358313"/>
          <a:ext cx="2991093" cy="529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Publishing to the Web</a:t>
          </a:r>
        </a:p>
      </dsp:txBody>
      <dsp:txXfrm>
        <a:off x="7030989" y="2358313"/>
        <a:ext cx="2991093" cy="5298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4239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4239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1</a:t>
          </a:r>
        </a:p>
      </dsp:txBody>
      <dsp:txXfrm>
        <a:off x="4239" y="1678986"/>
        <a:ext cx="1757109" cy="263566"/>
      </dsp:txXfrm>
    </dsp:sp>
    <dsp:sp modelId="{0A9236D2-7D4D-4D50-85DB-5AF77D540342}">
      <dsp:nvSpPr>
        <dsp:cNvPr id="0" name=""/>
        <dsp:cNvSpPr/>
      </dsp:nvSpPr>
      <dsp:spPr>
        <a:xfrm>
          <a:off x="4239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Opening a Google Application</a:t>
          </a:r>
        </a:p>
      </dsp:txBody>
      <dsp:txXfrm>
        <a:off x="4239" y="1975085"/>
        <a:ext cx="1757109" cy="645599"/>
      </dsp:txXfrm>
    </dsp:sp>
    <dsp:sp modelId="{1DC24BF2-B127-471D-8DA0-773B7E028667}">
      <dsp:nvSpPr>
        <dsp:cNvPr id="0" name=""/>
        <dsp:cNvSpPr/>
      </dsp:nvSpPr>
      <dsp:spPr>
        <a:xfrm>
          <a:off x="2068843" y="994052"/>
          <a:ext cx="614988" cy="6149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06884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2</a:t>
          </a:r>
        </a:p>
      </dsp:txBody>
      <dsp:txXfrm>
        <a:off x="2068843" y="1678986"/>
        <a:ext cx="1757109" cy="263566"/>
      </dsp:txXfrm>
    </dsp:sp>
    <dsp:sp modelId="{09AE3428-78F0-44E9-8F38-A15B202735D8}">
      <dsp:nvSpPr>
        <dsp:cNvPr id="0" name=""/>
        <dsp:cNvSpPr/>
      </dsp:nvSpPr>
      <dsp:spPr>
        <a:xfrm>
          <a:off x="206884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Using the Menu and the Toolbar</a:t>
          </a:r>
        </a:p>
      </dsp:txBody>
      <dsp:txXfrm>
        <a:off x="2068843" y="1975085"/>
        <a:ext cx="1757109" cy="645599"/>
      </dsp:txXfrm>
    </dsp:sp>
    <dsp:sp modelId="{FCBB7DAA-4773-4870-B645-E74A65359885}">
      <dsp:nvSpPr>
        <dsp:cNvPr id="0" name=""/>
        <dsp:cNvSpPr/>
      </dsp:nvSpPr>
      <dsp:spPr>
        <a:xfrm>
          <a:off x="4133446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4133446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3</a:t>
          </a:r>
        </a:p>
      </dsp:txBody>
      <dsp:txXfrm>
        <a:off x="4133446" y="1678986"/>
        <a:ext cx="1757109" cy="263566"/>
      </dsp:txXfrm>
    </dsp:sp>
    <dsp:sp modelId="{9B77820A-0D90-4D85-9607-63B915A99182}">
      <dsp:nvSpPr>
        <dsp:cNvPr id="0" name=""/>
        <dsp:cNvSpPr/>
      </dsp:nvSpPr>
      <dsp:spPr>
        <a:xfrm>
          <a:off x="4133446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Using Help</a:t>
          </a:r>
        </a:p>
      </dsp:txBody>
      <dsp:txXfrm>
        <a:off x="4133446" y="1975085"/>
        <a:ext cx="1757109" cy="645599"/>
      </dsp:txXfrm>
    </dsp:sp>
    <dsp:sp modelId="{3943ECD8-6B98-4646-83F7-69A26CE43B76}">
      <dsp:nvSpPr>
        <dsp:cNvPr id="0" name=""/>
        <dsp:cNvSpPr/>
      </dsp:nvSpPr>
      <dsp:spPr>
        <a:xfrm>
          <a:off x="6198050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6198050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4</a:t>
          </a:r>
        </a:p>
      </dsp:txBody>
      <dsp:txXfrm>
        <a:off x="6198050" y="1678986"/>
        <a:ext cx="1757109" cy="263566"/>
      </dsp:txXfrm>
    </dsp:sp>
    <dsp:sp modelId="{1FE0C96F-0F41-4BFC-A492-2BF23A94BC95}">
      <dsp:nvSpPr>
        <dsp:cNvPr id="0" name=""/>
        <dsp:cNvSpPr/>
      </dsp:nvSpPr>
      <dsp:spPr>
        <a:xfrm>
          <a:off x="6198050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Creating a New File</a:t>
          </a:r>
        </a:p>
      </dsp:txBody>
      <dsp:txXfrm>
        <a:off x="6198050" y="1975085"/>
        <a:ext cx="1757109" cy="645599"/>
      </dsp:txXfrm>
    </dsp:sp>
    <dsp:sp modelId="{5A6DF147-8CD4-49D3-8DB1-4BEC3955BEEF}">
      <dsp:nvSpPr>
        <dsp:cNvPr id="0" name=""/>
        <dsp:cNvSpPr/>
      </dsp:nvSpPr>
      <dsp:spPr>
        <a:xfrm>
          <a:off x="8262653" y="994052"/>
          <a:ext cx="614988" cy="61498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D1675-0182-4162-8609-E20050074F41}">
      <dsp:nvSpPr>
        <dsp:cNvPr id="0" name=""/>
        <dsp:cNvSpPr/>
      </dsp:nvSpPr>
      <dsp:spPr>
        <a:xfrm>
          <a:off x="8262653" y="1678986"/>
          <a:ext cx="1757109" cy="263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 dirty="0"/>
            <a:t>Lesson 5</a:t>
          </a:r>
        </a:p>
      </dsp:txBody>
      <dsp:txXfrm>
        <a:off x="8262653" y="1678986"/>
        <a:ext cx="1757109" cy="263566"/>
      </dsp:txXfrm>
    </dsp:sp>
    <dsp:sp modelId="{1EDDDD1B-A570-43F6-B5E9-507F0043C3DF}">
      <dsp:nvSpPr>
        <dsp:cNvPr id="0" name=""/>
        <dsp:cNvSpPr/>
      </dsp:nvSpPr>
      <dsp:spPr>
        <a:xfrm>
          <a:off x="8262653" y="1975085"/>
          <a:ext cx="1757109" cy="645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Renaming a File</a:t>
          </a:r>
        </a:p>
      </dsp:txBody>
      <dsp:txXfrm>
        <a:off x="8262653" y="1975085"/>
        <a:ext cx="1757109" cy="6455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917" y="480501"/>
          <a:ext cx="775195" cy="7751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917" y="136980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6</a:t>
          </a:r>
        </a:p>
      </dsp:txBody>
      <dsp:txXfrm>
        <a:off x="917" y="1369807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917" y="1755108"/>
          <a:ext cx="2214843" cy="1379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Emailing a File</a:t>
          </a:r>
        </a:p>
      </dsp:txBody>
      <dsp:txXfrm>
        <a:off x="917" y="1755108"/>
        <a:ext cx="2214843" cy="1379127"/>
      </dsp:txXfrm>
    </dsp:sp>
    <dsp:sp modelId="{1DC24BF2-B127-471D-8DA0-773B7E028667}">
      <dsp:nvSpPr>
        <dsp:cNvPr id="0" name=""/>
        <dsp:cNvSpPr/>
      </dsp:nvSpPr>
      <dsp:spPr>
        <a:xfrm>
          <a:off x="2603358" y="480501"/>
          <a:ext cx="775195" cy="7751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603358" y="136980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7</a:t>
          </a:r>
        </a:p>
      </dsp:txBody>
      <dsp:txXfrm>
        <a:off x="2603358" y="1369807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2603358" y="1755108"/>
          <a:ext cx="2214843" cy="1379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Downloading Files in Other Formats</a:t>
          </a:r>
        </a:p>
      </dsp:txBody>
      <dsp:txXfrm>
        <a:off x="2603358" y="1755108"/>
        <a:ext cx="2214843" cy="1379127"/>
      </dsp:txXfrm>
    </dsp:sp>
    <dsp:sp modelId="{FCBB7DAA-4773-4870-B645-E74A65359885}">
      <dsp:nvSpPr>
        <dsp:cNvPr id="0" name=""/>
        <dsp:cNvSpPr/>
      </dsp:nvSpPr>
      <dsp:spPr>
        <a:xfrm>
          <a:off x="5205800" y="480501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5205800" y="136980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8</a:t>
          </a:r>
        </a:p>
      </dsp:txBody>
      <dsp:txXfrm>
        <a:off x="5205800" y="1369807"/>
        <a:ext cx="2214843" cy="332226"/>
      </dsp:txXfrm>
    </dsp:sp>
    <dsp:sp modelId="{9B77820A-0D90-4D85-9607-63B915A99182}">
      <dsp:nvSpPr>
        <dsp:cNvPr id="0" name=""/>
        <dsp:cNvSpPr/>
      </dsp:nvSpPr>
      <dsp:spPr>
        <a:xfrm>
          <a:off x="5205800" y="1755108"/>
          <a:ext cx="2214843" cy="1379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Opening a Microsoft Office File in a Google App</a:t>
          </a:r>
        </a:p>
        <a:p>
          <a:pPr marL="171450" lvl="1" indent="-171450" algn="l" defTabSz="711200"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Welcome (Word)</a:t>
          </a: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5205800" y="1755108"/>
        <a:ext cx="2214843" cy="1379127"/>
      </dsp:txXfrm>
    </dsp:sp>
    <dsp:sp modelId="{3943ECD8-6B98-4646-83F7-69A26CE43B76}">
      <dsp:nvSpPr>
        <dsp:cNvPr id="0" name=""/>
        <dsp:cNvSpPr/>
      </dsp:nvSpPr>
      <dsp:spPr>
        <a:xfrm>
          <a:off x="7808241" y="480501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7808241" y="1369807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9</a:t>
          </a:r>
        </a:p>
      </dsp:txBody>
      <dsp:txXfrm>
        <a:off x="7808241" y="1369807"/>
        <a:ext cx="2214843" cy="332226"/>
      </dsp:txXfrm>
    </dsp:sp>
    <dsp:sp modelId="{1FE0C96F-0F41-4BFC-A492-2BF23A94BC95}">
      <dsp:nvSpPr>
        <dsp:cNvPr id="0" name=""/>
        <dsp:cNvSpPr/>
      </dsp:nvSpPr>
      <dsp:spPr>
        <a:xfrm>
          <a:off x="7808241" y="1755108"/>
          <a:ext cx="2214843" cy="13791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Working with Versions</a:t>
          </a:r>
        </a:p>
      </dsp:txBody>
      <dsp:txXfrm>
        <a:off x="7808241" y="1755108"/>
        <a:ext cx="2214843" cy="13791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2763" y="994052"/>
          <a:ext cx="435585" cy="4355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2763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</a:t>
          </a:r>
        </a:p>
      </dsp:txBody>
      <dsp:txXfrm>
        <a:off x="2763" y="1499584"/>
        <a:ext cx="1244531" cy="221682"/>
      </dsp:txXfrm>
    </dsp:sp>
    <dsp:sp modelId="{0A9236D2-7D4D-4D50-85DB-5AF77D540342}">
      <dsp:nvSpPr>
        <dsp:cNvPr id="0" name=""/>
        <dsp:cNvSpPr/>
      </dsp:nvSpPr>
      <dsp:spPr>
        <a:xfrm>
          <a:off x="2763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Understanding the Sheets Display Screen</a:t>
          </a:r>
        </a:p>
      </dsp:txBody>
      <dsp:txXfrm>
        <a:off x="2763" y="1753798"/>
        <a:ext cx="1244531" cy="866886"/>
      </dsp:txXfrm>
    </dsp:sp>
    <dsp:sp modelId="{0C141341-8F8E-41DD-9916-67CA3E03CCD1}">
      <dsp:nvSpPr>
        <dsp:cNvPr id="0" name=""/>
        <dsp:cNvSpPr/>
      </dsp:nvSpPr>
      <dsp:spPr>
        <a:xfrm>
          <a:off x="1465087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41B559-F05E-402E-96C2-731FEBD53176}">
      <dsp:nvSpPr>
        <dsp:cNvPr id="0" name=""/>
        <dsp:cNvSpPr/>
      </dsp:nvSpPr>
      <dsp:spPr>
        <a:xfrm>
          <a:off x="1465087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2</a:t>
          </a:r>
        </a:p>
      </dsp:txBody>
      <dsp:txXfrm>
        <a:off x="1465087" y="1499584"/>
        <a:ext cx="1244531" cy="221682"/>
      </dsp:txXfrm>
    </dsp:sp>
    <dsp:sp modelId="{8C42BD3F-FE4D-439C-8B68-001190092529}">
      <dsp:nvSpPr>
        <dsp:cNvPr id="0" name=""/>
        <dsp:cNvSpPr/>
      </dsp:nvSpPr>
      <dsp:spPr>
        <a:xfrm>
          <a:off x="1465087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Inputting Data</a:t>
          </a:r>
        </a:p>
      </dsp:txBody>
      <dsp:txXfrm>
        <a:off x="1465087" y="1753798"/>
        <a:ext cx="1244531" cy="866886"/>
      </dsp:txXfrm>
    </dsp:sp>
    <dsp:sp modelId="{1DC24BF2-B127-471D-8DA0-773B7E028667}">
      <dsp:nvSpPr>
        <dsp:cNvPr id="0" name=""/>
        <dsp:cNvSpPr/>
      </dsp:nvSpPr>
      <dsp:spPr>
        <a:xfrm>
          <a:off x="2927411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927411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3</a:t>
          </a:r>
        </a:p>
      </dsp:txBody>
      <dsp:txXfrm>
        <a:off x="2927411" y="1499584"/>
        <a:ext cx="1244531" cy="221682"/>
      </dsp:txXfrm>
    </dsp:sp>
    <dsp:sp modelId="{09AE3428-78F0-44E9-8F38-A15B202735D8}">
      <dsp:nvSpPr>
        <dsp:cNvPr id="0" name=""/>
        <dsp:cNvSpPr/>
      </dsp:nvSpPr>
      <dsp:spPr>
        <a:xfrm>
          <a:off x="2927411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Creating Formulas</a:t>
          </a:r>
        </a:p>
      </dsp:txBody>
      <dsp:txXfrm>
        <a:off x="2927411" y="1753798"/>
        <a:ext cx="1244531" cy="866886"/>
      </dsp:txXfrm>
    </dsp:sp>
    <dsp:sp modelId="{FCBB7DAA-4773-4870-B645-E74A65359885}">
      <dsp:nvSpPr>
        <dsp:cNvPr id="0" name=""/>
        <dsp:cNvSpPr/>
      </dsp:nvSpPr>
      <dsp:spPr>
        <a:xfrm>
          <a:off x="4389735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4389735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4</a:t>
          </a:r>
        </a:p>
      </dsp:txBody>
      <dsp:txXfrm>
        <a:off x="4389735" y="1499584"/>
        <a:ext cx="1244531" cy="221682"/>
      </dsp:txXfrm>
    </dsp:sp>
    <dsp:sp modelId="{9B77820A-0D90-4D85-9607-63B915A99182}">
      <dsp:nvSpPr>
        <dsp:cNvPr id="0" name=""/>
        <dsp:cNvSpPr/>
      </dsp:nvSpPr>
      <dsp:spPr>
        <a:xfrm>
          <a:off x="4389735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Working with Functions</a:t>
          </a:r>
        </a:p>
      </dsp:txBody>
      <dsp:txXfrm>
        <a:off x="4389735" y="1753798"/>
        <a:ext cx="1244531" cy="866886"/>
      </dsp:txXfrm>
    </dsp:sp>
    <dsp:sp modelId="{E20920CD-8FCB-4E4A-9FB1-8DABE91D3037}">
      <dsp:nvSpPr>
        <dsp:cNvPr id="0" name=""/>
        <dsp:cNvSpPr/>
      </dsp:nvSpPr>
      <dsp:spPr>
        <a:xfrm>
          <a:off x="5852060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6BAB8-6161-4BA8-8733-62E65802C029}">
      <dsp:nvSpPr>
        <dsp:cNvPr id="0" name=""/>
        <dsp:cNvSpPr/>
      </dsp:nvSpPr>
      <dsp:spPr>
        <a:xfrm>
          <a:off x="5852060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5</a:t>
          </a:r>
        </a:p>
      </dsp:txBody>
      <dsp:txXfrm>
        <a:off x="5852060" y="1499584"/>
        <a:ext cx="1244531" cy="221682"/>
      </dsp:txXfrm>
    </dsp:sp>
    <dsp:sp modelId="{2E70F65E-BF4A-4445-877F-BEECD5B5D694}">
      <dsp:nvSpPr>
        <dsp:cNvPr id="0" name=""/>
        <dsp:cNvSpPr/>
      </dsp:nvSpPr>
      <dsp:spPr>
        <a:xfrm>
          <a:off x="5852060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Working with the Google Sheets Function List</a:t>
          </a:r>
        </a:p>
      </dsp:txBody>
      <dsp:txXfrm>
        <a:off x="5852060" y="1753798"/>
        <a:ext cx="1244531" cy="866886"/>
      </dsp:txXfrm>
    </dsp:sp>
    <dsp:sp modelId="{9508D2A0-36E5-48FC-8331-4187AD625D96}">
      <dsp:nvSpPr>
        <dsp:cNvPr id="0" name=""/>
        <dsp:cNvSpPr/>
      </dsp:nvSpPr>
      <dsp:spPr>
        <a:xfrm>
          <a:off x="7314384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812FC-87E5-46F4-AA8C-2427DE0F6D6E}">
      <dsp:nvSpPr>
        <dsp:cNvPr id="0" name=""/>
        <dsp:cNvSpPr/>
      </dsp:nvSpPr>
      <dsp:spPr>
        <a:xfrm>
          <a:off x="7314384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6</a:t>
          </a:r>
        </a:p>
      </dsp:txBody>
      <dsp:txXfrm>
        <a:off x="7314384" y="1499584"/>
        <a:ext cx="1244531" cy="221682"/>
      </dsp:txXfrm>
    </dsp:sp>
    <dsp:sp modelId="{09BAFDE1-F2D5-4C64-91AE-50A47246AF0E}">
      <dsp:nvSpPr>
        <dsp:cNvPr id="0" name=""/>
        <dsp:cNvSpPr/>
      </dsp:nvSpPr>
      <dsp:spPr>
        <a:xfrm>
          <a:off x="7314384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Formatting Numbers</a:t>
          </a:r>
        </a:p>
      </dsp:txBody>
      <dsp:txXfrm>
        <a:off x="7314384" y="1753798"/>
        <a:ext cx="1244531" cy="866886"/>
      </dsp:txXfrm>
    </dsp:sp>
    <dsp:sp modelId="{E8579097-38AA-41FB-8936-0035F4026FBB}">
      <dsp:nvSpPr>
        <dsp:cNvPr id="0" name=""/>
        <dsp:cNvSpPr/>
      </dsp:nvSpPr>
      <dsp:spPr>
        <a:xfrm>
          <a:off x="8776708" y="994052"/>
          <a:ext cx="435585" cy="43558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CB3FE8-6F1E-4328-8E12-B37042A81A96}">
      <dsp:nvSpPr>
        <dsp:cNvPr id="0" name=""/>
        <dsp:cNvSpPr/>
      </dsp:nvSpPr>
      <dsp:spPr>
        <a:xfrm>
          <a:off x="8776708" y="1499584"/>
          <a:ext cx="1244531" cy="221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7</a:t>
          </a:r>
        </a:p>
      </dsp:txBody>
      <dsp:txXfrm>
        <a:off x="8776708" y="1499584"/>
        <a:ext cx="1244531" cy="221682"/>
      </dsp:txXfrm>
    </dsp:sp>
    <dsp:sp modelId="{219CCEF2-A090-4B55-8771-E854C21C6C90}">
      <dsp:nvSpPr>
        <dsp:cNvPr id="0" name=""/>
        <dsp:cNvSpPr/>
      </dsp:nvSpPr>
      <dsp:spPr>
        <a:xfrm>
          <a:off x="8776708" y="1753798"/>
          <a:ext cx="1244531" cy="8668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Previewing and Printing a Sheet</a:t>
          </a:r>
        </a:p>
      </dsp:txBody>
      <dsp:txXfrm>
        <a:off x="8776708" y="1753798"/>
        <a:ext cx="1244531" cy="8668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1576" y="994052"/>
          <a:ext cx="510152" cy="5101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1576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8</a:t>
          </a:r>
        </a:p>
      </dsp:txBody>
      <dsp:txXfrm>
        <a:off x="1576" y="1574150"/>
        <a:ext cx="1457578" cy="218636"/>
      </dsp:txXfrm>
    </dsp:sp>
    <dsp:sp modelId="{0A9236D2-7D4D-4D50-85DB-5AF77D540342}">
      <dsp:nvSpPr>
        <dsp:cNvPr id="0" name=""/>
        <dsp:cNvSpPr/>
      </dsp:nvSpPr>
      <dsp:spPr>
        <a:xfrm>
          <a:off x="1576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Creating a Chart</a:t>
          </a:r>
          <a:endParaRPr lang="en-US" sz="1100" kern="1200" dirty="0"/>
        </a:p>
      </dsp:txBody>
      <dsp:txXfrm>
        <a:off x="1576" y="1825319"/>
        <a:ext cx="1457578" cy="795365"/>
      </dsp:txXfrm>
    </dsp:sp>
    <dsp:sp modelId="{FCBB7DAA-4773-4870-B645-E74A65359885}">
      <dsp:nvSpPr>
        <dsp:cNvPr id="0" name=""/>
        <dsp:cNvSpPr/>
      </dsp:nvSpPr>
      <dsp:spPr>
        <a:xfrm>
          <a:off x="1714230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1714230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9</a:t>
          </a:r>
        </a:p>
      </dsp:txBody>
      <dsp:txXfrm>
        <a:off x="1714230" y="1574150"/>
        <a:ext cx="1457578" cy="218636"/>
      </dsp:txXfrm>
    </dsp:sp>
    <dsp:sp modelId="{9B77820A-0D90-4D85-9607-63B915A99182}">
      <dsp:nvSpPr>
        <dsp:cNvPr id="0" name=""/>
        <dsp:cNvSpPr/>
      </dsp:nvSpPr>
      <dsp:spPr>
        <a:xfrm>
          <a:off x="1714230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Working with the Chart Editor Setup Options</a:t>
          </a:r>
        </a:p>
      </dsp:txBody>
      <dsp:txXfrm>
        <a:off x="1714230" y="1825319"/>
        <a:ext cx="1457578" cy="795365"/>
      </dsp:txXfrm>
    </dsp:sp>
    <dsp:sp modelId="{3943ECD8-6B98-4646-83F7-69A26CE43B76}">
      <dsp:nvSpPr>
        <dsp:cNvPr id="0" name=""/>
        <dsp:cNvSpPr/>
      </dsp:nvSpPr>
      <dsp:spPr>
        <a:xfrm>
          <a:off x="3426885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A25D0-D626-49D3-9DC6-4141BF0277AF}">
      <dsp:nvSpPr>
        <dsp:cNvPr id="0" name=""/>
        <dsp:cNvSpPr/>
      </dsp:nvSpPr>
      <dsp:spPr>
        <a:xfrm>
          <a:off x="3426885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10</a:t>
          </a:r>
        </a:p>
      </dsp:txBody>
      <dsp:txXfrm>
        <a:off x="3426885" y="1574150"/>
        <a:ext cx="1457578" cy="218636"/>
      </dsp:txXfrm>
    </dsp:sp>
    <dsp:sp modelId="{1FE0C96F-0F41-4BFC-A492-2BF23A94BC95}">
      <dsp:nvSpPr>
        <dsp:cNvPr id="0" name=""/>
        <dsp:cNvSpPr/>
      </dsp:nvSpPr>
      <dsp:spPr>
        <a:xfrm>
          <a:off x="3426885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Working with the Chart Editor Customize Options</a:t>
          </a:r>
        </a:p>
      </dsp:txBody>
      <dsp:txXfrm>
        <a:off x="3426885" y="1825319"/>
        <a:ext cx="1457578" cy="795365"/>
      </dsp:txXfrm>
    </dsp:sp>
    <dsp:sp modelId="{4BC55677-77B0-482F-AF38-9A07D007912C}">
      <dsp:nvSpPr>
        <dsp:cNvPr id="0" name=""/>
        <dsp:cNvSpPr/>
      </dsp:nvSpPr>
      <dsp:spPr>
        <a:xfrm>
          <a:off x="5139539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2A047-31E2-4C56-BA04-07D2FB256702}">
      <dsp:nvSpPr>
        <dsp:cNvPr id="0" name=""/>
        <dsp:cNvSpPr/>
      </dsp:nvSpPr>
      <dsp:spPr>
        <a:xfrm>
          <a:off x="5139539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11</a:t>
          </a:r>
        </a:p>
      </dsp:txBody>
      <dsp:txXfrm>
        <a:off x="5139539" y="1574150"/>
        <a:ext cx="1457578" cy="218636"/>
      </dsp:txXfrm>
    </dsp:sp>
    <dsp:sp modelId="{8C57EC1B-21D2-450B-87B3-4FA17B3A4A50}">
      <dsp:nvSpPr>
        <dsp:cNvPr id="0" name=""/>
        <dsp:cNvSpPr/>
      </dsp:nvSpPr>
      <dsp:spPr>
        <a:xfrm>
          <a:off x="5139539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Working with Pivot Tables</a:t>
          </a:r>
        </a:p>
      </dsp:txBody>
      <dsp:txXfrm>
        <a:off x="5139539" y="1825319"/>
        <a:ext cx="1457578" cy="795365"/>
      </dsp:txXfrm>
    </dsp:sp>
    <dsp:sp modelId="{04AC283D-B69E-421A-B817-4A0A5CC2CAAE}">
      <dsp:nvSpPr>
        <dsp:cNvPr id="0" name=""/>
        <dsp:cNvSpPr/>
      </dsp:nvSpPr>
      <dsp:spPr>
        <a:xfrm>
          <a:off x="6852193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35C61-B4EC-435C-BD8B-3A22E6002443}">
      <dsp:nvSpPr>
        <dsp:cNvPr id="0" name=""/>
        <dsp:cNvSpPr/>
      </dsp:nvSpPr>
      <dsp:spPr>
        <a:xfrm>
          <a:off x="6852193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12</a:t>
          </a:r>
        </a:p>
      </dsp:txBody>
      <dsp:txXfrm>
        <a:off x="6852193" y="1574150"/>
        <a:ext cx="1457578" cy="218636"/>
      </dsp:txXfrm>
    </dsp:sp>
    <dsp:sp modelId="{25396257-1F30-4516-9603-99247853EAB5}">
      <dsp:nvSpPr>
        <dsp:cNvPr id="0" name=""/>
        <dsp:cNvSpPr/>
      </dsp:nvSpPr>
      <dsp:spPr>
        <a:xfrm>
          <a:off x="6852193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Creating and Using Named Ranges</a:t>
          </a:r>
        </a:p>
      </dsp:txBody>
      <dsp:txXfrm>
        <a:off x="6852193" y="1825319"/>
        <a:ext cx="1457578" cy="795365"/>
      </dsp:txXfrm>
    </dsp:sp>
    <dsp:sp modelId="{56714BC4-DEF6-43AE-B9CF-AD6BA476E064}">
      <dsp:nvSpPr>
        <dsp:cNvPr id="0" name=""/>
        <dsp:cNvSpPr/>
      </dsp:nvSpPr>
      <dsp:spPr>
        <a:xfrm>
          <a:off x="8564848" y="994052"/>
          <a:ext cx="510152" cy="510152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F0FA27-D6E1-4A96-837B-8981A1D5A9B0}">
      <dsp:nvSpPr>
        <dsp:cNvPr id="0" name=""/>
        <dsp:cNvSpPr/>
      </dsp:nvSpPr>
      <dsp:spPr>
        <a:xfrm>
          <a:off x="8564848" y="1574150"/>
          <a:ext cx="1457578" cy="218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Lesson 13</a:t>
          </a:r>
        </a:p>
      </dsp:txBody>
      <dsp:txXfrm>
        <a:off x="8564848" y="1574150"/>
        <a:ext cx="1457578" cy="218636"/>
      </dsp:txXfrm>
    </dsp:sp>
    <dsp:sp modelId="{962E22C3-86DA-4A5D-B5B4-C42AB0CD086F}">
      <dsp:nvSpPr>
        <dsp:cNvPr id="0" name=""/>
        <dsp:cNvSpPr/>
      </dsp:nvSpPr>
      <dsp:spPr>
        <a:xfrm>
          <a:off x="8564848" y="1825319"/>
          <a:ext cx="1457578" cy="795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Protecting Sheets and Ranges</a:t>
          </a:r>
        </a:p>
      </dsp:txBody>
      <dsp:txXfrm>
        <a:off x="8564848" y="1825319"/>
        <a:ext cx="1457578" cy="7953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111A-CE26-4A47-BED8-5464934F1654}">
      <dsp:nvSpPr>
        <dsp:cNvPr id="0" name=""/>
        <dsp:cNvSpPr/>
      </dsp:nvSpPr>
      <dsp:spPr>
        <a:xfrm>
          <a:off x="917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FB8D2-1639-40FE-9E90-363E7C49ED25}">
      <dsp:nvSpPr>
        <dsp:cNvPr id="0" name=""/>
        <dsp:cNvSpPr/>
      </dsp:nvSpPr>
      <dsp:spPr>
        <a:xfrm>
          <a:off x="917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/>
            <a:t>Lesson 1</a:t>
          </a:r>
        </a:p>
      </dsp:txBody>
      <dsp:txXfrm>
        <a:off x="917" y="1794184"/>
        <a:ext cx="2214843" cy="332226"/>
      </dsp:txXfrm>
    </dsp:sp>
    <dsp:sp modelId="{0A9236D2-7D4D-4D50-85DB-5AF77D540342}">
      <dsp:nvSpPr>
        <dsp:cNvPr id="0" name=""/>
        <dsp:cNvSpPr/>
      </dsp:nvSpPr>
      <dsp:spPr>
        <a:xfrm>
          <a:off x="917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Understanding the Docs Display Screen</a:t>
          </a:r>
        </a:p>
      </dsp:txBody>
      <dsp:txXfrm>
        <a:off x="917" y="2160913"/>
        <a:ext cx="2214843" cy="509015"/>
      </dsp:txXfrm>
    </dsp:sp>
    <dsp:sp modelId="{1DC24BF2-B127-471D-8DA0-773B7E028667}">
      <dsp:nvSpPr>
        <dsp:cNvPr id="0" name=""/>
        <dsp:cNvSpPr/>
      </dsp:nvSpPr>
      <dsp:spPr>
        <a:xfrm>
          <a:off x="2603358" y="944809"/>
          <a:ext cx="775195" cy="7751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A03BE-3DD0-4E54-BD5B-3FCCD88D7032}">
      <dsp:nvSpPr>
        <dsp:cNvPr id="0" name=""/>
        <dsp:cNvSpPr/>
      </dsp:nvSpPr>
      <dsp:spPr>
        <a:xfrm>
          <a:off x="2603358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2</a:t>
          </a:r>
        </a:p>
      </dsp:txBody>
      <dsp:txXfrm>
        <a:off x="2603358" y="1794184"/>
        <a:ext cx="2214843" cy="332226"/>
      </dsp:txXfrm>
    </dsp:sp>
    <dsp:sp modelId="{09AE3428-78F0-44E9-8F38-A15B202735D8}">
      <dsp:nvSpPr>
        <dsp:cNvPr id="0" name=""/>
        <dsp:cNvSpPr/>
      </dsp:nvSpPr>
      <dsp:spPr>
        <a:xfrm>
          <a:off x="2603358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Changing the View of a Document</a:t>
          </a:r>
        </a:p>
      </dsp:txBody>
      <dsp:txXfrm>
        <a:off x="2603358" y="2160913"/>
        <a:ext cx="2214843" cy="509015"/>
      </dsp:txXfrm>
    </dsp:sp>
    <dsp:sp modelId="{FCBB7DAA-4773-4870-B645-E74A65359885}">
      <dsp:nvSpPr>
        <dsp:cNvPr id="0" name=""/>
        <dsp:cNvSpPr/>
      </dsp:nvSpPr>
      <dsp:spPr>
        <a:xfrm>
          <a:off x="5205800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899F9-3D7D-4339-B97F-C469637BAA74}">
      <dsp:nvSpPr>
        <dsp:cNvPr id="0" name=""/>
        <dsp:cNvSpPr/>
      </dsp:nvSpPr>
      <dsp:spPr>
        <a:xfrm>
          <a:off x="5205800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3</a:t>
          </a:r>
        </a:p>
      </dsp:txBody>
      <dsp:txXfrm>
        <a:off x="5205800" y="1794184"/>
        <a:ext cx="2214843" cy="332226"/>
      </dsp:txXfrm>
    </dsp:sp>
    <dsp:sp modelId="{9B77820A-0D90-4D85-9607-63B915A99182}">
      <dsp:nvSpPr>
        <dsp:cNvPr id="0" name=""/>
        <dsp:cNvSpPr/>
      </dsp:nvSpPr>
      <dsp:spPr>
        <a:xfrm>
          <a:off x="5205800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Inserting an Image</a:t>
          </a:r>
        </a:p>
      </dsp:txBody>
      <dsp:txXfrm>
        <a:off x="5205800" y="2160913"/>
        <a:ext cx="2214843" cy="509015"/>
      </dsp:txXfrm>
    </dsp:sp>
    <dsp:sp modelId="{34664EC3-515A-4223-B306-A0C99521B54F}">
      <dsp:nvSpPr>
        <dsp:cNvPr id="0" name=""/>
        <dsp:cNvSpPr/>
      </dsp:nvSpPr>
      <dsp:spPr>
        <a:xfrm>
          <a:off x="7808241" y="944809"/>
          <a:ext cx="775195" cy="7751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B006D-1C90-4285-9D86-F34FFC051739}">
      <dsp:nvSpPr>
        <dsp:cNvPr id="0" name=""/>
        <dsp:cNvSpPr/>
      </dsp:nvSpPr>
      <dsp:spPr>
        <a:xfrm>
          <a:off x="7808241" y="1794184"/>
          <a:ext cx="2214843" cy="33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100" kern="1200" dirty="0"/>
            <a:t>Lesson 4</a:t>
          </a:r>
        </a:p>
      </dsp:txBody>
      <dsp:txXfrm>
        <a:off x="7808241" y="1794184"/>
        <a:ext cx="2214843" cy="332226"/>
      </dsp:txXfrm>
    </dsp:sp>
    <dsp:sp modelId="{E76FFD8E-2C01-4FB4-A718-4191A2FD6930}">
      <dsp:nvSpPr>
        <dsp:cNvPr id="0" name=""/>
        <dsp:cNvSpPr/>
      </dsp:nvSpPr>
      <dsp:spPr>
        <a:xfrm>
          <a:off x="7808241" y="2160913"/>
          <a:ext cx="2214843" cy="509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Inserting Page Numbers</a:t>
          </a:r>
        </a:p>
      </dsp:txBody>
      <dsp:txXfrm>
        <a:off x="7808241" y="2160913"/>
        <a:ext cx="2214843" cy="509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7DD65-A0E2-41C2-B3B9-1A10AA8E1949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75795-962F-400F-B243-18D012347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6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88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9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56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0104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2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8134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21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46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3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4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3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3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3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1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0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7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9907A60-4596-47D4-831F-2FCDE63F873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BF8C4E-8FAC-4EBD-8B09-BE3ABA1A8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87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97986E7-0E3C-4F64-886E-935DDCB83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73033" y="1420238"/>
            <a:ext cx="4415786" cy="4751961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903D17F-F79E-40E5-9563-A1CFFCC06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5D5775-627F-4588-82B3-905EDF231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D7F2A20-5DE4-4BC0-91EA-5FFE33A4D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D536BA0-56C7-429C-B41E-B5724F0CD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F15726F-71BE-4007-B9B6-0A1AA0D520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2">
                  <a:lumMod val="75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8A1E42-1D39-4E37-65D1-417107DC7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782859" cy="2971801"/>
          </a:xfrm>
        </p:spPr>
        <p:txBody>
          <a:bodyPr>
            <a:normAutofit/>
          </a:bodyPr>
          <a:lstStyle/>
          <a:p>
            <a:r>
              <a:rPr lang="en-US" dirty="0"/>
              <a:t>Google – workspace collaboration with drive apps and meet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B7EC9-6C62-769B-4918-F0D7EB13D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4721201"/>
            <a:ext cx="6400800" cy="194733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Trish Conner-Cato</a:t>
            </a:r>
          </a:p>
        </p:txBody>
      </p:sp>
    </p:spTree>
    <p:extLst>
      <p:ext uri="{BB962C8B-B14F-4D97-AF65-F5344CB8AC3E}">
        <p14:creationId xmlns:p14="http://schemas.microsoft.com/office/powerpoint/2010/main" val="19994540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5:  using google docs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203307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1449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5:  using google docs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705035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871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6:  using google slides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298905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5037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6:  using google slides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027438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9153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7:  using google forms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753303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0855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8:  using google meet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236820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2879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8:  Using google meet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937109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48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1:  using google drive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976549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841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1:  using google drive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677399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93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1:  using google drive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857942"/>
              </p:ext>
            </p:extLst>
          </p:nvPr>
        </p:nvGraphicFramePr>
        <p:xfrm>
          <a:off x="415926" y="2068776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4C44CA-DD71-4DE2-B9AA-8B3AA100F9BC}"/>
              </a:ext>
            </a:extLst>
          </p:cNvPr>
          <p:cNvSpPr txBox="1"/>
          <p:nvPr/>
        </p:nvSpPr>
        <p:spPr>
          <a:xfrm>
            <a:off x="412751" y="5149249"/>
            <a:ext cx="5933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** Must have Google Workspace Business Account</a:t>
            </a:r>
          </a:p>
        </p:txBody>
      </p:sp>
    </p:spTree>
    <p:extLst>
      <p:ext uri="{BB962C8B-B14F-4D97-AF65-F5344CB8AC3E}">
        <p14:creationId xmlns:p14="http://schemas.microsoft.com/office/powerpoint/2010/main" val="232866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2:  collaborating in google drive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65785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961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3:  working with common features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688140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620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3:  working with common features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389002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5820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4:  using google sheets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023911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757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42000"/>
                <a:satMod val="200000"/>
                <a:lumMod val="118000"/>
              </a:schemeClr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C40945-FAE8-449C-842B-58C7C08E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6483CF-3F8F-962F-26AD-8EEA05097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26" y="611248"/>
            <a:ext cx="11479366" cy="1507067"/>
          </a:xfrm>
        </p:spPr>
        <p:txBody>
          <a:bodyPr>
            <a:normAutofit/>
          </a:bodyPr>
          <a:lstStyle/>
          <a:p>
            <a:pPr marL="2686050" indent="-2686050"/>
            <a:r>
              <a:rPr lang="en-US" dirty="0"/>
              <a:t>Module 4:  using google sheets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8A682B-30BB-4AD0-964B-ECA225168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AC884B0-2AD6-41C7-ADC5-4C117549CB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D04DC51-C8BE-4C03-8E79-B5D874E22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E237F-4706-4E8D-878A-4AF941C95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DF1FCCA-476F-4D71-BF49-77AE0BBD0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84D1F8DB-8A71-4268-92E4-CD76AFF375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C945D7-9C50-755A-2C6E-662936F99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661387"/>
              </p:ext>
            </p:extLst>
          </p:nvPr>
        </p:nvGraphicFramePr>
        <p:xfrm>
          <a:off x="415925" y="2557462"/>
          <a:ext cx="10024003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769756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6074DCB8C41C40B649291ADF0FF25A" ma:contentTypeVersion="14" ma:contentTypeDescription="Create a new document." ma:contentTypeScope="" ma:versionID="18547662618a70e4805192334e734108">
  <xsd:schema xmlns:xsd="http://www.w3.org/2001/XMLSchema" xmlns:xs="http://www.w3.org/2001/XMLSchema" xmlns:p="http://schemas.microsoft.com/office/2006/metadata/properties" xmlns:ns3="caacf016-bd07-4632-a335-6e4afec9e12a" xmlns:ns4="c533c802-cc0a-4913-8c42-9c20f8997349" targetNamespace="http://schemas.microsoft.com/office/2006/metadata/properties" ma:root="true" ma:fieldsID="feb3a6d517b36f70998c0618522dd79e" ns3:_="" ns4:_="">
    <xsd:import namespace="caacf016-bd07-4632-a335-6e4afec9e12a"/>
    <xsd:import namespace="c533c802-cc0a-4913-8c42-9c20f899734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cf016-bd07-4632-a335-6e4afec9e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3c802-cc0a-4913-8c42-9c20f8997349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13E7B7-D9C9-4F17-A54C-876C0C4227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BCA13E-C576-4043-9675-3867E5730A0D}">
  <ds:schemaRefs>
    <ds:schemaRef ds:uri="http://schemas.microsoft.com/office/2006/documentManagement/types"/>
    <ds:schemaRef ds:uri="http://schemas.openxmlformats.org/package/2006/metadata/core-properties"/>
    <ds:schemaRef ds:uri="c533c802-cc0a-4913-8c42-9c20f8997349"/>
    <ds:schemaRef ds:uri="http://purl.org/dc/dcmitype/"/>
    <ds:schemaRef ds:uri="http://purl.org/dc/elements/1.1/"/>
    <ds:schemaRef ds:uri="http://www.w3.org/XML/1998/namespace"/>
    <ds:schemaRef ds:uri="caacf016-bd07-4632-a335-6e4afec9e12a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22A9F21-4461-499D-908A-38B620D9B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acf016-bd07-4632-a335-6e4afec9e12a"/>
    <ds:schemaRef ds:uri="c533c802-cc0a-4913-8c42-9c20f89973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22213</TotalTime>
  <Words>597</Words>
  <Application>Microsoft Office PowerPoint</Application>
  <PresentationFormat>Widescreen</PresentationFormat>
  <Paragraphs>164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3</vt:lpstr>
      <vt:lpstr>Slice</vt:lpstr>
      <vt:lpstr>Google – workspace collaboration with drive apps and meet</vt:lpstr>
      <vt:lpstr>Module 1:  using google drive</vt:lpstr>
      <vt:lpstr>Module 1:  using google drive</vt:lpstr>
      <vt:lpstr>Module 1:  using google drive</vt:lpstr>
      <vt:lpstr>Module 2:  collaborating in google drive</vt:lpstr>
      <vt:lpstr>Module 3:  working with common features</vt:lpstr>
      <vt:lpstr>Module 3:  working with common features</vt:lpstr>
      <vt:lpstr>Module 4:  using google sheets</vt:lpstr>
      <vt:lpstr>Module 4:  using google sheets</vt:lpstr>
      <vt:lpstr>Module 5:  using google docs</vt:lpstr>
      <vt:lpstr>Module 5:  using google docs</vt:lpstr>
      <vt:lpstr>Module 6:  using google slides</vt:lpstr>
      <vt:lpstr>Module 6:  using google slides</vt:lpstr>
      <vt:lpstr>Module 7:  using google forms</vt:lpstr>
      <vt:lpstr>Module 8:  using google meet</vt:lpstr>
      <vt:lpstr>Module 8:  Using google meet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Tableau - Advanced</dc:title>
  <dc:creator>Trish Conner-Cato</dc:creator>
  <cp:lastModifiedBy>Trish Conner-Cato</cp:lastModifiedBy>
  <cp:revision>52</cp:revision>
  <dcterms:created xsi:type="dcterms:W3CDTF">2022-06-20T05:43:41Z</dcterms:created>
  <dcterms:modified xsi:type="dcterms:W3CDTF">2023-01-08T09:15:02Z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0x010100A76074DCB8C41C40B649291ADF0FF25A</vt:lpwstr>
  </property>
</Properties>
</file>