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64" r:id="rId4"/>
    <p:sldId id="272" r:id="rId5"/>
    <p:sldId id="274" r:id="rId6"/>
    <p:sldId id="277" r:id="rId7"/>
    <p:sldId id="278" r:id="rId8"/>
    <p:sldId id="279" r:id="rId9"/>
    <p:sldId id="280" r:id="rId10"/>
    <p:sldId id="281" r:id="rId11"/>
    <p:sldId id="282" r:id="rId12"/>
    <p:sldId id="28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D409477-598A-4D48-96AA-C13B960B2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F77F5BC-08EB-4F33-8D8F-DE52E6D26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ED54015-65B9-445E-931A-ED39F9070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CABA43A-063F-4085-A202-23C87BD4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35304E0-DD59-42C6-968F-912676341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82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4240300-60C8-4509-AB34-BD7195C8E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7312380-08D4-4D8C-AC3C-F825836F7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17FD05D-07B9-458B-8304-3206E979C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81A83F9-3798-4313-B336-35F8C3B86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C66B113-3FA7-472A-BCC7-FEC389F95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9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DC9A1C0-B727-4A20-8025-A7C39E464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1304CEF1-1E95-44CE-83F3-9891AC8FA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8F9AFEB-D012-4A36-A14A-B82D4AF38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2947A8E-C667-4370-BFB5-E2193F8CB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04A844F-19BD-4F5B-94FE-184DEFC7A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36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96B3C2-DFC7-491A-8470-4DB5B76A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78065C7-AFAC-47D6-8687-A75B5BAB9E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73E1F999-AE58-4DD6-A7F2-4B2AA66D4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2B2A37F-08B8-4777-83ED-D17D44A6F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67845418-9564-4DA7-9BD4-15E631FDD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540BEF0A-14E8-4656-97A4-1B64BC49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6E7395C-56EB-4818-8D01-C30A83D41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C5E4887F-0256-4F89-9817-5990427CB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6203F450-CC77-4182-B940-A0B4DCFF5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CDC86CFC-1F6D-4FCF-BD51-46239FC38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705647E5-FC4B-43DE-876A-A14E52EA3F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14F9BECD-EBFB-4087-A803-62D7838D1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A6C9DEAC-EBBB-4DF3-9830-297D7AB06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9B28E55C-0555-4194-8EBE-9557A6E1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2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F7B7B7-CA90-463B-9681-FF7BF0CC0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56A771FC-5467-4BA7-8F88-C3FEF72C9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33366007-5B50-4D5B-B775-F65FB2DBD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3C655D5E-D070-4478-B6CA-8CABB4FD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2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8BE80FCE-97EA-4040-8012-5F300C20A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3E9C956D-09FE-43C9-97E9-305B04A32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EBF18C27-F57E-41D4-BA2B-108E38ED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91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060B6DF-1C4D-4F5E-B129-D4C35F772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1625C92-0D7B-4677-9BEB-3A7C63BEE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544D0220-F2F7-4851-847A-719E9661A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EACC01F6-28E4-4F59-9061-956132288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BE180AE-C68B-4705-A8EE-ECB127799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E166CE49-899E-4054-8A39-2EEB054D2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407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11F2F75-5EBB-431B-9E21-183733FC4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E8330B3E-B0FE-423F-BEE8-3B91EE29EC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82678EA-4A09-451C-9890-5B97D482E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D8095C5-A45B-4959-8629-9DB549EA1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5C7E0A8D-8A85-4D48-891C-FDA656513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03D9A37-CF0F-4E3D-AF6B-48731533C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EBEF6D9-AC5F-45BF-88FE-2E4568F32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00F9BFF1-C39F-428E-A80A-415032969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4AB04DC-79EA-4FDA-8643-25785B4C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FA536FF-90B8-4FE3-B585-FD5756CC3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96EA5AB-CEDE-4A7C-A9B1-599713BA8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9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6B348686-7659-4873-A1C6-3240CE2E09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99539441-048C-4CA9-B414-5B3E8F582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5277F66-35E1-44C8-A3F1-1579A58B1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F07C5BC-1FC8-4C9B-B5A7-8615E0667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7BDEB7C-670B-49AB-8561-2614CC221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486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A0FBE3ED-DDD7-4CAC-82B7-80FE9690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77BDB75-3B8E-4F8F-9EA3-16FCD0AF7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9BE4365-EF7C-41A4-AA9E-ED8B76100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A1E92-D500-4849-93AB-D51E0355840C}" type="datetimeFigureOut">
              <a:rPr lang="en-US" smtClean="0"/>
              <a:t>12-Jan-21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FE50995-2F0D-424C-A878-8FF7281E1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3C2A325-184F-466C-B271-885965E6C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CD264-5B67-4056-BC89-4746B723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6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https/www.britannica.com/topic/Pygmalion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артина 12" descr="Картина, която съдържа текст, вестник, знак&#10;&#10;Описанието е генерирано автоматично">
            <a:extLst>
              <a:ext uri="{FF2B5EF4-FFF2-40B4-BE49-F238E27FC236}">
                <a16:creationId xmlns:a16="http://schemas.microsoft.com/office/drawing/2014/main" id="{FAA91A77-9480-471E-8DB4-F03E4FBB75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28" b="42997"/>
          <a:stretch/>
        </p:blipFill>
        <p:spPr>
          <a:xfrm>
            <a:off x="4166504" y="10"/>
            <a:ext cx="8025495" cy="3067040"/>
          </a:xfrm>
          <a:prstGeom prst="rect">
            <a:avLst/>
          </a:prstGeom>
        </p:spPr>
      </p:pic>
      <p:pic>
        <p:nvPicPr>
          <p:cNvPr id="11" name="Картина 10" descr="Картина, която съдържа сняг, знак, покрит, ръка&#10;&#10;Описанието е генерирано автоматично">
            <a:extLst>
              <a:ext uri="{FF2B5EF4-FFF2-40B4-BE49-F238E27FC236}">
                <a16:creationId xmlns:a16="http://schemas.microsoft.com/office/drawing/2014/main" id="{9480A81D-9894-40B8-8750-41C1F0CECF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7" r="-2" b="41733"/>
          <a:stretch/>
        </p:blipFill>
        <p:spPr>
          <a:xfrm>
            <a:off x="20" y="3790950"/>
            <a:ext cx="8305780" cy="3067051"/>
          </a:xfrm>
          <a:prstGeom prst="rect">
            <a:avLst/>
          </a:pr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472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Картина 6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4184B6D0-42F8-4A43-8348-E5D4B915AA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6" r="1" b="27010"/>
          <a:stretch/>
        </p:blipFill>
        <p:spPr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Картина 4" descr="Картина, която съдържа лице, мъж, жена, хора&#10;&#10;Описанието е генерирано автоматично">
            <a:extLst>
              <a:ext uri="{FF2B5EF4-FFF2-40B4-BE49-F238E27FC236}">
                <a16:creationId xmlns:a16="http://schemas.microsoft.com/office/drawing/2014/main" id="{D0EE358E-1D02-4B04-A92B-6E4C49C6C1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8" r="1" b="18584"/>
          <a:stretch/>
        </p:blipFill>
        <p:spPr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70" name="Oval 69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Картина 8" descr="Картина, която съдържа лице, мъж, седящ, стара&#10;&#10;Описанието е генерирано автоматично">
            <a:extLst>
              <a:ext uri="{FF2B5EF4-FFF2-40B4-BE49-F238E27FC236}">
                <a16:creationId xmlns:a16="http://schemas.microsoft.com/office/drawing/2014/main" id="{0408664B-1953-43D4-81CC-8739880F15A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9324"/>
          <a:stretch/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7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Картина 2" descr="Картина, която съдържа сняг, знак, покрит, ръка&#10;&#10;Описанието е генерирано автоматично">
            <a:extLst>
              <a:ext uri="{FF2B5EF4-FFF2-40B4-BE49-F238E27FC236}">
                <a16:creationId xmlns:a16="http://schemas.microsoft.com/office/drawing/2014/main" id="{D8401D10-184B-444E-970A-59458C2BA4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4" name="Бутон за действия: отиване напред или следващ 3">
            <a:hlinkClick r:id="rId3" highlightClick="1"/>
            <a:extLst>
              <a:ext uri="{FF2B5EF4-FFF2-40B4-BE49-F238E27FC236}">
                <a16:creationId xmlns:a16="http://schemas.microsoft.com/office/drawing/2014/main" id="{843A441C-CD21-4E32-995D-66BF7F2BAC73}"/>
              </a:ext>
            </a:extLst>
          </p:cNvPr>
          <p:cNvSpPr/>
          <p:nvPr/>
        </p:nvSpPr>
        <p:spPr>
          <a:xfrm>
            <a:off x="10731403" y="5654351"/>
            <a:ext cx="1062491" cy="104502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1528857D-0202-401C-BAB8-619578ECA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912" y="0"/>
            <a:ext cx="9324176" cy="6857999"/>
          </a:xfrm>
          <a:prstGeom prst="rect">
            <a:avLst/>
          </a:prstGeom>
        </p:spPr>
      </p:pic>
      <p:pic>
        <p:nvPicPr>
          <p:cNvPr id="3" name="hw4e_adv_sbu02-01">
            <a:hlinkClick r:id="" action="ppaction://media"/>
            <a:extLst>
              <a:ext uri="{FF2B5EF4-FFF2-40B4-BE49-F238E27FC236}">
                <a16:creationId xmlns:a16="http://schemas.microsoft.com/office/drawing/2014/main" id="{F4782ABA-5542-4431-8E91-293E7C733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14100" y="711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3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78D9D174-90BE-4244-91F9-7CBED8ED4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213" y="205273"/>
            <a:ext cx="10295536" cy="649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89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1738BB6E-E2BC-41A1-85EC-2CB8AD660A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30" y="-15809"/>
            <a:ext cx="6512766" cy="6962770"/>
          </a:xfrm>
          <a:prstGeom prst="rect">
            <a:avLst/>
          </a:prstGeom>
          <a:ln>
            <a:noFill/>
          </a:ln>
        </p:spPr>
      </p:pic>
      <p:pic>
        <p:nvPicPr>
          <p:cNvPr id="3" name="Eliza Blunders the Small Talk">
            <a:hlinkClick r:id="" action="ppaction://media"/>
            <a:extLst>
              <a:ext uri="{FF2B5EF4-FFF2-40B4-BE49-F238E27FC236}">
                <a16:creationId xmlns:a16="http://schemas.microsoft.com/office/drawing/2014/main" id="{1A13D203-F544-4844-AF33-1004B582D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1043" y="975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93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1652206-CDCC-4206-ADEE-C21454EFA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57552"/>
            <a:ext cx="8972163" cy="618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86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3F06FADD-383F-4926-90DC-D5CE93E3A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182196" cy="6858000"/>
          </a:xfrm>
          <a:prstGeom prst="rect">
            <a:avLst/>
          </a:prstGeom>
        </p:spPr>
      </p:pic>
      <p:pic>
        <p:nvPicPr>
          <p:cNvPr id="3" name="hw4e_adv_sbu02-05">
            <a:hlinkClick r:id="" action="ppaction://media"/>
            <a:extLst>
              <a:ext uri="{FF2B5EF4-FFF2-40B4-BE49-F238E27FC236}">
                <a16:creationId xmlns:a16="http://schemas.microsoft.com/office/drawing/2014/main" id="{B5CAC99F-B381-42E7-AFA3-B96061BBC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12490" y="4556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4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A9438651-A3AD-4F24-B197-B28904DA9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6" y="317241"/>
            <a:ext cx="11816016" cy="632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78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050009C-751A-4A46-B736-84585A4EC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449" y="0"/>
            <a:ext cx="8533551" cy="697047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F5D7177-AEE1-4076-A848-0533276A6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14" y="2137450"/>
            <a:ext cx="3810866" cy="196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8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CEAE1E92-495C-4B6A-9DDC-7A993C158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5829300" cy="6619875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5D1F3C4-FEEA-4DC9-B75D-916F8D6C1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28637"/>
            <a:ext cx="54483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39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C81F61C-E124-4E63-8126-4A48897C3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39357"/>
            <a:ext cx="10905066" cy="397928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72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EB41445-68B4-48F3-91A7-2265A7EF2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6263"/>
            <a:ext cx="12192000" cy="208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2241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Широк екран</PresentationFormat>
  <Paragraphs>0</Paragraphs>
  <Slides>12</Slides>
  <Notes>0</Notes>
  <HiddenSlides>0</HiddenSlides>
  <MMClips>3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Adjectives and Adverbs</dc:title>
  <dc:creator>Galina Velichkova</dc:creator>
  <cp:lastModifiedBy>Galina Velichkova</cp:lastModifiedBy>
  <cp:revision>3</cp:revision>
  <dcterms:created xsi:type="dcterms:W3CDTF">2020-10-25T19:52:03Z</dcterms:created>
  <dcterms:modified xsi:type="dcterms:W3CDTF">2021-01-12T15:55:28Z</dcterms:modified>
</cp:coreProperties>
</file>