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69" autoAdjust="0"/>
    <p:restoredTop sz="94660"/>
  </p:normalViewPr>
  <p:slideViewPr>
    <p:cSldViewPr snapToGrid="0">
      <p:cViewPr varScale="1">
        <p:scale>
          <a:sx n="90" d="100"/>
          <a:sy n="90" d="100"/>
        </p:scale>
        <p:origin x="10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B48FFC4D-577C-4062-82E9-0CF6622C1F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3" name="Подзаглавие 2">
            <a:extLst>
              <a:ext uri="{FF2B5EF4-FFF2-40B4-BE49-F238E27FC236}">
                <a16:creationId xmlns:a16="http://schemas.microsoft.com/office/drawing/2014/main" id="{ABC2DBEA-D5A6-4ADD-A3F2-5A4B8847D7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bg-BG"/>
              <a:t>Щракнете, за да редактирате стила на подзаглавието в образеца</a:t>
            </a:r>
            <a:endParaRPr lang="en-US"/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B8D361F4-8CED-4498-869C-556B046C61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68B48-C441-4DCC-9917-A364738AA65E}" type="datetimeFigureOut">
              <a:rPr lang="en-US" smtClean="0"/>
              <a:t>08-Oct-20</a:t>
            </a:fld>
            <a:endParaRPr lang="en-US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20A50241-8B3E-45F2-A907-1A3F1F2A7C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2AD9C8F3-9E77-4181-94BF-48E3AAE72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FDBBA-B43B-4F83-882F-FBA45C86FC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19545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F04A41AB-6E93-41A8-8E98-D59F9E981F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24107C54-DE4F-4FAA-8ABF-85374B0669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/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1C83C3E3-B340-4FAA-B463-6ED64BBE05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68B48-C441-4DCC-9917-A364738AA65E}" type="datetimeFigureOut">
              <a:rPr lang="en-US" smtClean="0"/>
              <a:t>08-Oct-20</a:t>
            </a:fld>
            <a:endParaRPr lang="en-US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BF4639E5-FD81-423E-9F9B-19A0194A2B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BA6A3700-5F2A-4C17-AFAA-91B3E44845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FDBBA-B43B-4F83-882F-FBA45C86FC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10574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разд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515A1142-D513-4E4E-AE10-53870B7042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3" name="Текстов контейнер 2">
            <a:extLst>
              <a:ext uri="{FF2B5EF4-FFF2-40B4-BE49-F238E27FC236}">
                <a16:creationId xmlns:a16="http://schemas.microsoft.com/office/drawing/2014/main" id="{F57A0B6E-3604-4A26-AECF-31EB600E57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1E8DE853-CDD3-4830-B2EC-9F5D66A7B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68B48-C441-4DCC-9917-A364738AA65E}" type="datetimeFigureOut">
              <a:rPr lang="en-US" smtClean="0"/>
              <a:t>08-Oct-20</a:t>
            </a:fld>
            <a:endParaRPr lang="en-US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AEC9E0B9-3AB6-400F-A3AD-B9BF2FAE49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0F57D027-E5AF-4D2D-93F0-5BB7D4FEFB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FDBBA-B43B-4F83-882F-FBA45C86FC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9551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772A6B8E-DD4D-4B6F-8B42-59A5500AE0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6B2B580B-B48B-4AF1-B80F-BA50B7CCB1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/>
          </a:p>
        </p:txBody>
      </p:sp>
      <p:sp>
        <p:nvSpPr>
          <p:cNvPr id="4" name="Контейнер за съдържание 3">
            <a:extLst>
              <a:ext uri="{FF2B5EF4-FFF2-40B4-BE49-F238E27FC236}">
                <a16:creationId xmlns:a16="http://schemas.microsoft.com/office/drawing/2014/main" id="{7CD7ED10-5F7C-4AC7-9576-A36D7F902D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/>
          </a:p>
        </p:txBody>
      </p:sp>
      <p:sp>
        <p:nvSpPr>
          <p:cNvPr id="5" name="Контейнер за дата 4">
            <a:extLst>
              <a:ext uri="{FF2B5EF4-FFF2-40B4-BE49-F238E27FC236}">
                <a16:creationId xmlns:a16="http://schemas.microsoft.com/office/drawing/2014/main" id="{3A041407-157B-4792-AF6F-97A56EF40B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68B48-C441-4DCC-9917-A364738AA65E}" type="datetimeFigureOut">
              <a:rPr lang="en-US" smtClean="0"/>
              <a:t>08-Oct-20</a:t>
            </a:fld>
            <a:endParaRPr lang="en-US"/>
          </a:p>
        </p:txBody>
      </p:sp>
      <p:sp>
        <p:nvSpPr>
          <p:cNvPr id="6" name="Контейнер за долния колонтитул 5">
            <a:extLst>
              <a:ext uri="{FF2B5EF4-FFF2-40B4-BE49-F238E27FC236}">
                <a16:creationId xmlns:a16="http://schemas.microsoft.com/office/drawing/2014/main" id="{4F2B8FAD-5816-4F05-84CD-F3EDD3556B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Контейнер за номер на слайда 6">
            <a:extLst>
              <a:ext uri="{FF2B5EF4-FFF2-40B4-BE49-F238E27FC236}">
                <a16:creationId xmlns:a16="http://schemas.microsoft.com/office/drawing/2014/main" id="{1B038526-90A6-4BFF-BA08-1BBE6745F1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FDBBA-B43B-4F83-882F-FBA45C86FC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0481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1688D1D3-DADC-4421-8873-78BD506708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3" name="Текстов контейнер 2">
            <a:extLst>
              <a:ext uri="{FF2B5EF4-FFF2-40B4-BE49-F238E27FC236}">
                <a16:creationId xmlns:a16="http://schemas.microsoft.com/office/drawing/2014/main" id="{2FEC4FAD-AA6A-4941-99B3-C51CD4D6CE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съдържание 3">
            <a:extLst>
              <a:ext uri="{FF2B5EF4-FFF2-40B4-BE49-F238E27FC236}">
                <a16:creationId xmlns:a16="http://schemas.microsoft.com/office/drawing/2014/main" id="{8A05D5D3-6673-414B-9451-627611AF5A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/>
          </a:p>
        </p:txBody>
      </p:sp>
      <p:sp>
        <p:nvSpPr>
          <p:cNvPr id="5" name="Текстов контейнер 4">
            <a:extLst>
              <a:ext uri="{FF2B5EF4-FFF2-40B4-BE49-F238E27FC236}">
                <a16:creationId xmlns:a16="http://schemas.microsoft.com/office/drawing/2014/main" id="{BCF63DA2-9143-484A-A016-8FBB5AE32F9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6" name="Контейнер за съдържание 5">
            <a:extLst>
              <a:ext uri="{FF2B5EF4-FFF2-40B4-BE49-F238E27FC236}">
                <a16:creationId xmlns:a16="http://schemas.microsoft.com/office/drawing/2014/main" id="{0648E088-061C-4699-A8C8-3883B1F77A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/>
          </a:p>
        </p:txBody>
      </p:sp>
      <p:sp>
        <p:nvSpPr>
          <p:cNvPr id="7" name="Контейнер за дата 6">
            <a:extLst>
              <a:ext uri="{FF2B5EF4-FFF2-40B4-BE49-F238E27FC236}">
                <a16:creationId xmlns:a16="http://schemas.microsoft.com/office/drawing/2014/main" id="{1DEE0DFB-BA3A-46A9-B0F5-F91FC8B77F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68B48-C441-4DCC-9917-A364738AA65E}" type="datetimeFigureOut">
              <a:rPr lang="en-US" smtClean="0"/>
              <a:t>08-Oct-20</a:t>
            </a:fld>
            <a:endParaRPr lang="en-US"/>
          </a:p>
        </p:txBody>
      </p:sp>
      <p:sp>
        <p:nvSpPr>
          <p:cNvPr id="8" name="Контейнер за долния колонтитул 7">
            <a:extLst>
              <a:ext uri="{FF2B5EF4-FFF2-40B4-BE49-F238E27FC236}">
                <a16:creationId xmlns:a16="http://schemas.microsoft.com/office/drawing/2014/main" id="{C1FAF72D-838F-4E43-ABBF-020969D0D7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Контейнер за номер на слайда 8">
            <a:extLst>
              <a:ext uri="{FF2B5EF4-FFF2-40B4-BE49-F238E27FC236}">
                <a16:creationId xmlns:a16="http://schemas.microsoft.com/office/drawing/2014/main" id="{FC965694-84D8-482A-A3AB-805310078D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FDBBA-B43B-4F83-882F-FBA45C86FC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3817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0C61C33E-1DE9-46B8-A98C-CDF38F1A56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3" name="Контейнер за дата 2">
            <a:extLst>
              <a:ext uri="{FF2B5EF4-FFF2-40B4-BE49-F238E27FC236}">
                <a16:creationId xmlns:a16="http://schemas.microsoft.com/office/drawing/2014/main" id="{A2544277-E4E1-46DE-AAA5-7E5ADA743A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68B48-C441-4DCC-9917-A364738AA65E}" type="datetimeFigureOut">
              <a:rPr lang="en-US" smtClean="0"/>
              <a:t>08-Oct-20</a:t>
            </a:fld>
            <a:endParaRPr lang="en-US"/>
          </a:p>
        </p:txBody>
      </p:sp>
      <p:sp>
        <p:nvSpPr>
          <p:cNvPr id="4" name="Контейнер за долния колонтитул 3">
            <a:extLst>
              <a:ext uri="{FF2B5EF4-FFF2-40B4-BE49-F238E27FC236}">
                <a16:creationId xmlns:a16="http://schemas.microsoft.com/office/drawing/2014/main" id="{6312AE85-9CC7-41E7-B37F-24742DC7A8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Контейнер за номер на слайда 4">
            <a:extLst>
              <a:ext uri="{FF2B5EF4-FFF2-40B4-BE49-F238E27FC236}">
                <a16:creationId xmlns:a16="http://schemas.microsoft.com/office/drawing/2014/main" id="{4E8BBF3B-D546-4B4E-AD73-1FBCDE3E5E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FDBBA-B43B-4F83-882F-FBA45C86FC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77616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>
            <a:extLst>
              <a:ext uri="{FF2B5EF4-FFF2-40B4-BE49-F238E27FC236}">
                <a16:creationId xmlns:a16="http://schemas.microsoft.com/office/drawing/2014/main" id="{AE7FCC25-D82D-47C5-8136-2FAB6151AD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68B48-C441-4DCC-9917-A364738AA65E}" type="datetimeFigureOut">
              <a:rPr lang="en-US" smtClean="0"/>
              <a:t>08-Oct-20</a:t>
            </a:fld>
            <a:endParaRPr lang="en-US"/>
          </a:p>
        </p:txBody>
      </p:sp>
      <p:sp>
        <p:nvSpPr>
          <p:cNvPr id="3" name="Контейнер за долния колонтитул 2">
            <a:extLst>
              <a:ext uri="{FF2B5EF4-FFF2-40B4-BE49-F238E27FC236}">
                <a16:creationId xmlns:a16="http://schemas.microsoft.com/office/drawing/2014/main" id="{DBD92624-E14B-47C2-8509-4ADEE0313C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Контейнер за номер на слайда 3">
            <a:extLst>
              <a:ext uri="{FF2B5EF4-FFF2-40B4-BE49-F238E27FC236}">
                <a16:creationId xmlns:a16="http://schemas.microsoft.com/office/drawing/2014/main" id="{0B3B3C43-8F9C-4A93-A67E-C9BF078489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FDBBA-B43B-4F83-882F-FBA45C86FC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78559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9EB6C00E-76A7-41A5-A8C0-EFED1B1BC6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94FDF633-8B5E-407F-BC35-1EBF1A17B1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/>
          </a:p>
        </p:txBody>
      </p:sp>
      <p:sp>
        <p:nvSpPr>
          <p:cNvPr id="4" name="Текстов контейнер 3">
            <a:extLst>
              <a:ext uri="{FF2B5EF4-FFF2-40B4-BE49-F238E27FC236}">
                <a16:creationId xmlns:a16="http://schemas.microsoft.com/office/drawing/2014/main" id="{4B8A3A6D-3377-45E1-8E42-3EC1BED265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4">
            <a:extLst>
              <a:ext uri="{FF2B5EF4-FFF2-40B4-BE49-F238E27FC236}">
                <a16:creationId xmlns:a16="http://schemas.microsoft.com/office/drawing/2014/main" id="{E2D5F028-4352-4E3A-91D8-A7F63803D3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68B48-C441-4DCC-9917-A364738AA65E}" type="datetimeFigureOut">
              <a:rPr lang="en-US" smtClean="0"/>
              <a:t>08-Oct-20</a:t>
            </a:fld>
            <a:endParaRPr lang="en-US"/>
          </a:p>
        </p:txBody>
      </p:sp>
      <p:sp>
        <p:nvSpPr>
          <p:cNvPr id="6" name="Контейнер за долния колонтитул 5">
            <a:extLst>
              <a:ext uri="{FF2B5EF4-FFF2-40B4-BE49-F238E27FC236}">
                <a16:creationId xmlns:a16="http://schemas.microsoft.com/office/drawing/2014/main" id="{83CA70FB-75D8-4F79-9F25-0EB75DDBC4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Контейнер за номер на слайда 6">
            <a:extLst>
              <a:ext uri="{FF2B5EF4-FFF2-40B4-BE49-F238E27FC236}">
                <a16:creationId xmlns:a16="http://schemas.microsoft.com/office/drawing/2014/main" id="{480A9E9A-A1FD-4DC0-B2A9-26EF226FE8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FDBBA-B43B-4F83-882F-FBA45C86FC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3086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8E49EC5C-1D86-4830-9386-37EB229D56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3" name="Контейнер за картина 2">
            <a:extLst>
              <a:ext uri="{FF2B5EF4-FFF2-40B4-BE49-F238E27FC236}">
                <a16:creationId xmlns:a16="http://schemas.microsoft.com/office/drawing/2014/main" id="{4B83C837-77EF-427D-B00D-FFC8BFA70ED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Текстов контейнер 3">
            <a:extLst>
              <a:ext uri="{FF2B5EF4-FFF2-40B4-BE49-F238E27FC236}">
                <a16:creationId xmlns:a16="http://schemas.microsoft.com/office/drawing/2014/main" id="{DF5288FA-A89E-465D-A7C4-BD29843A04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4">
            <a:extLst>
              <a:ext uri="{FF2B5EF4-FFF2-40B4-BE49-F238E27FC236}">
                <a16:creationId xmlns:a16="http://schemas.microsoft.com/office/drawing/2014/main" id="{C812B576-41B7-4929-92CC-2B8539D5E2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68B48-C441-4DCC-9917-A364738AA65E}" type="datetimeFigureOut">
              <a:rPr lang="en-US" smtClean="0"/>
              <a:t>08-Oct-20</a:t>
            </a:fld>
            <a:endParaRPr lang="en-US"/>
          </a:p>
        </p:txBody>
      </p:sp>
      <p:sp>
        <p:nvSpPr>
          <p:cNvPr id="6" name="Контейнер за долния колонтитул 5">
            <a:extLst>
              <a:ext uri="{FF2B5EF4-FFF2-40B4-BE49-F238E27FC236}">
                <a16:creationId xmlns:a16="http://schemas.microsoft.com/office/drawing/2014/main" id="{4B69D4EE-DF73-4952-A2F0-1209279179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Контейнер за номер на слайда 6">
            <a:extLst>
              <a:ext uri="{FF2B5EF4-FFF2-40B4-BE49-F238E27FC236}">
                <a16:creationId xmlns:a16="http://schemas.microsoft.com/office/drawing/2014/main" id="{559B2DEA-E427-4AD3-93F1-79A6E5A405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FDBBA-B43B-4F83-882F-FBA45C86FC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52961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6AF5D82E-7C17-46A0-A4D5-6126065303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3" name="Контейнер за вертикален текст 2">
            <a:extLst>
              <a:ext uri="{FF2B5EF4-FFF2-40B4-BE49-F238E27FC236}">
                <a16:creationId xmlns:a16="http://schemas.microsoft.com/office/drawing/2014/main" id="{A6728E20-14B8-4B9E-A310-5F98864D39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/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9E16972B-26F4-4B70-96A8-DDA66B080E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68B48-C441-4DCC-9917-A364738AA65E}" type="datetimeFigureOut">
              <a:rPr lang="en-US" smtClean="0"/>
              <a:t>08-Oct-20</a:t>
            </a:fld>
            <a:endParaRPr lang="en-US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8505F69E-35B7-4F45-9676-C46C057AAB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FE0029E3-CAC7-47A4-8F0E-D9F2073094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FDBBA-B43B-4F83-882F-FBA45C86FC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97241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>
            <a:extLst>
              <a:ext uri="{FF2B5EF4-FFF2-40B4-BE49-F238E27FC236}">
                <a16:creationId xmlns:a16="http://schemas.microsoft.com/office/drawing/2014/main" id="{5B8FEC47-D977-4E37-B58D-1D9DEA4ABA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3" name="Контейнер за вертикален текст 2">
            <a:extLst>
              <a:ext uri="{FF2B5EF4-FFF2-40B4-BE49-F238E27FC236}">
                <a16:creationId xmlns:a16="http://schemas.microsoft.com/office/drawing/2014/main" id="{ADF77C09-106B-4100-9D32-227051CD7A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/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3040AE5C-864C-4385-A55A-7C8900EF3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68B48-C441-4DCC-9917-A364738AA65E}" type="datetimeFigureOut">
              <a:rPr lang="en-US" smtClean="0"/>
              <a:t>08-Oct-20</a:t>
            </a:fld>
            <a:endParaRPr lang="en-US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65B46DEB-115F-4BE7-A11E-8EB7C4A21C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B82EDF82-9999-4E3B-9915-2B1E0A9846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FDBBA-B43B-4F83-882F-FBA45C86FC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06594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заглавие 1">
            <a:extLst>
              <a:ext uri="{FF2B5EF4-FFF2-40B4-BE49-F238E27FC236}">
                <a16:creationId xmlns:a16="http://schemas.microsoft.com/office/drawing/2014/main" id="{450AD479-E386-4403-B148-7B205275F5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3" name="Текстов контейнер 2">
            <a:extLst>
              <a:ext uri="{FF2B5EF4-FFF2-40B4-BE49-F238E27FC236}">
                <a16:creationId xmlns:a16="http://schemas.microsoft.com/office/drawing/2014/main" id="{D952B3F4-F78F-4AD7-B3AA-CAD5809759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/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DE15700C-5A62-44CB-9D75-22027E4794D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D68B48-C441-4DCC-9917-A364738AA65E}" type="datetimeFigureOut">
              <a:rPr lang="en-US" smtClean="0"/>
              <a:t>08-Oct-20</a:t>
            </a:fld>
            <a:endParaRPr lang="en-US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70D4C72B-3205-419B-B5F1-3EB7BC8934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500864D3-A260-49A0-B673-527C748370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3FDBBA-B43B-4F83-882F-FBA45C86FC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71853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>
            <a:extLst>
              <a:ext uri="{FF2B5EF4-FFF2-40B4-BE49-F238E27FC236}">
                <a16:creationId xmlns:a16="http://schemas.microsoft.com/office/drawing/2014/main" id="{19ECF9E1-A545-408B-9AF7-0AD5F6D0C0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528" y="249493"/>
            <a:ext cx="4276725" cy="1905000"/>
          </a:xfrm>
          <a:prstGeom prst="rect">
            <a:avLst/>
          </a:prstGeom>
        </p:spPr>
      </p:pic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9307E73D-5A74-453B-B501-57A4C1F342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125" y="2359127"/>
            <a:ext cx="11715750" cy="3467100"/>
          </a:xfrm>
          <a:prstGeom prst="rect">
            <a:avLst/>
          </a:prstGeom>
        </p:spPr>
      </p:pic>
      <p:sp>
        <p:nvSpPr>
          <p:cNvPr id="6" name="Правоъгълник: със заоблени ъгли 5">
            <a:extLst>
              <a:ext uri="{FF2B5EF4-FFF2-40B4-BE49-F238E27FC236}">
                <a16:creationId xmlns:a16="http://schemas.microsoft.com/office/drawing/2014/main" id="{5004BC5B-60C9-413A-99DF-8BF58867FFBC}"/>
              </a:ext>
            </a:extLst>
          </p:cNvPr>
          <p:cNvSpPr/>
          <p:nvPr/>
        </p:nvSpPr>
        <p:spPr>
          <a:xfrm>
            <a:off x="7081284" y="3429000"/>
            <a:ext cx="435935" cy="143540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Правоъгълник: със заоблени ъгли 6">
            <a:extLst>
              <a:ext uri="{FF2B5EF4-FFF2-40B4-BE49-F238E27FC236}">
                <a16:creationId xmlns:a16="http://schemas.microsoft.com/office/drawing/2014/main" id="{B535A44C-C2B3-4F22-B01C-56CB05472FBA}"/>
              </a:ext>
            </a:extLst>
          </p:cNvPr>
          <p:cNvSpPr/>
          <p:nvPr/>
        </p:nvSpPr>
        <p:spPr>
          <a:xfrm>
            <a:off x="7677150" y="3429000"/>
            <a:ext cx="573715" cy="143540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Правоъгълник: със заоблени ъгли 7">
            <a:extLst>
              <a:ext uri="{FF2B5EF4-FFF2-40B4-BE49-F238E27FC236}">
                <a16:creationId xmlns:a16="http://schemas.microsoft.com/office/drawing/2014/main" id="{1B4E79E2-504A-4A52-8EA0-97A939211894}"/>
              </a:ext>
            </a:extLst>
          </p:cNvPr>
          <p:cNvSpPr/>
          <p:nvPr/>
        </p:nvSpPr>
        <p:spPr>
          <a:xfrm>
            <a:off x="9484242" y="3429000"/>
            <a:ext cx="1169581" cy="143540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Правоъгълник: със заоблени ъгли 8">
            <a:extLst>
              <a:ext uri="{FF2B5EF4-FFF2-40B4-BE49-F238E27FC236}">
                <a16:creationId xmlns:a16="http://schemas.microsoft.com/office/drawing/2014/main" id="{7B0E543D-9BF7-4BCA-B63B-590FB553DEE5}"/>
              </a:ext>
            </a:extLst>
          </p:cNvPr>
          <p:cNvSpPr/>
          <p:nvPr/>
        </p:nvSpPr>
        <p:spPr>
          <a:xfrm>
            <a:off x="10568763" y="3572540"/>
            <a:ext cx="776177" cy="204634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Правоъгълник: със заоблени ъгли 9">
            <a:extLst>
              <a:ext uri="{FF2B5EF4-FFF2-40B4-BE49-F238E27FC236}">
                <a16:creationId xmlns:a16="http://schemas.microsoft.com/office/drawing/2014/main" id="{9E0F0301-EF19-4F64-97E8-B05E13AFAB80}"/>
              </a:ext>
            </a:extLst>
          </p:cNvPr>
          <p:cNvSpPr/>
          <p:nvPr/>
        </p:nvSpPr>
        <p:spPr>
          <a:xfrm>
            <a:off x="1679944" y="4572000"/>
            <a:ext cx="914400" cy="287079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Правоъгълник: със заоблени ъгли 10">
            <a:extLst>
              <a:ext uri="{FF2B5EF4-FFF2-40B4-BE49-F238E27FC236}">
                <a16:creationId xmlns:a16="http://schemas.microsoft.com/office/drawing/2014/main" id="{5C450B09-58B5-49DC-A689-7DD91FC37C5F}"/>
              </a:ext>
            </a:extLst>
          </p:cNvPr>
          <p:cNvSpPr/>
          <p:nvPr/>
        </p:nvSpPr>
        <p:spPr>
          <a:xfrm>
            <a:off x="520995" y="5337544"/>
            <a:ext cx="754912" cy="212651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244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6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>
            <a:extLst>
              <a:ext uri="{FF2B5EF4-FFF2-40B4-BE49-F238E27FC236}">
                <a16:creationId xmlns:a16="http://schemas.microsoft.com/office/drawing/2014/main" id="{ED045095-EDF0-42BE-B8C9-8DF6549F73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20" y="678426"/>
            <a:ext cx="12136180" cy="5526567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</p:pic>
      <p:sp>
        <p:nvSpPr>
          <p:cNvPr id="5" name="Правоъгълник: със заоблени ъгли 4">
            <a:extLst>
              <a:ext uri="{FF2B5EF4-FFF2-40B4-BE49-F238E27FC236}">
                <a16:creationId xmlns:a16="http://schemas.microsoft.com/office/drawing/2014/main" id="{E664CA0F-B50E-4094-81FE-A4655941B408}"/>
              </a:ext>
            </a:extLst>
          </p:cNvPr>
          <p:cNvSpPr/>
          <p:nvPr/>
        </p:nvSpPr>
        <p:spPr>
          <a:xfrm>
            <a:off x="4720857" y="1626782"/>
            <a:ext cx="712381" cy="202018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Правоъгълник: със заоблени ъгли 5">
            <a:extLst>
              <a:ext uri="{FF2B5EF4-FFF2-40B4-BE49-F238E27FC236}">
                <a16:creationId xmlns:a16="http://schemas.microsoft.com/office/drawing/2014/main" id="{97D177DB-FE0D-4D3D-B8FB-AD217922391C}"/>
              </a:ext>
            </a:extLst>
          </p:cNvPr>
          <p:cNvSpPr/>
          <p:nvPr/>
        </p:nvSpPr>
        <p:spPr>
          <a:xfrm>
            <a:off x="7974419" y="1594884"/>
            <a:ext cx="552893" cy="202018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Текстово поле 6">
            <a:extLst>
              <a:ext uri="{FF2B5EF4-FFF2-40B4-BE49-F238E27FC236}">
                <a16:creationId xmlns:a16="http://schemas.microsoft.com/office/drawing/2014/main" id="{00665981-2D90-40F2-B0EE-189BE2DBD738}"/>
              </a:ext>
            </a:extLst>
          </p:cNvPr>
          <p:cNvSpPr txBox="1"/>
          <p:nvPr/>
        </p:nvSpPr>
        <p:spPr>
          <a:xfrm>
            <a:off x="4933507" y="1871330"/>
            <a:ext cx="5061098" cy="36933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Who runs? </a:t>
            </a:r>
          </a:p>
        </p:txBody>
      </p:sp>
      <p:sp>
        <p:nvSpPr>
          <p:cNvPr id="9" name="Правоъгълник: със заоблени ъгли 8">
            <a:extLst>
              <a:ext uri="{FF2B5EF4-FFF2-40B4-BE49-F238E27FC236}">
                <a16:creationId xmlns:a16="http://schemas.microsoft.com/office/drawing/2014/main" id="{FEF4E16E-6A3E-49E7-B02F-3A608D3FCEE9}"/>
              </a:ext>
            </a:extLst>
          </p:cNvPr>
          <p:cNvSpPr/>
          <p:nvPr/>
        </p:nvSpPr>
        <p:spPr>
          <a:xfrm>
            <a:off x="233916" y="3157870"/>
            <a:ext cx="11685182" cy="445818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Правоъгълник: със заоблени ъгли 9">
            <a:extLst>
              <a:ext uri="{FF2B5EF4-FFF2-40B4-BE49-F238E27FC236}">
                <a16:creationId xmlns:a16="http://schemas.microsoft.com/office/drawing/2014/main" id="{1BE12ED4-716F-4AAD-B3CD-13E9C8E770E6}"/>
              </a:ext>
            </a:extLst>
          </p:cNvPr>
          <p:cNvSpPr/>
          <p:nvPr/>
        </p:nvSpPr>
        <p:spPr>
          <a:xfrm>
            <a:off x="10451805" y="4082902"/>
            <a:ext cx="382772" cy="276447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Правоъгълник: със заоблени ъгли 11">
            <a:extLst>
              <a:ext uri="{FF2B5EF4-FFF2-40B4-BE49-F238E27FC236}">
                <a16:creationId xmlns:a16="http://schemas.microsoft.com/office/drawing/2014/main" id="{128F2E93-AFEB-45EF-8C9F-405B43A3DE48}"/>
              </a:ext>
            </a:extLst>
          </p:cNvPr>
          <p:cNvSpPr/>
          <p:nvPr/>
        </p:nvSpPr>
        <p:spPr>
          <a:xfrm>
            <a:off x="2300177" y="4627893"/>
            <a:ext cx="382772" cy="276447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Правоъгълник: със заоблени ъгли 12">
            <a:extLst>
              <a:ext uri="{FF2B5EF4-FFF2-40B4-BE49-F238E27FC236}">
                <a16:creationId xmlns:a16="http://schemas.microsoft.com/office/drawing/2014/main" id="{298AEA4F-346E-465B-9796-5EEF3B8E3005}"/>
              </a:ext>
            </a:extLst>
          </p:cNvPr>
          <p:cNvSpPr/>
          <p:nvPr/>
        </p:nvSpPr>
        <p:spPr>
          <a:xfrm>
            <a:off x="5592726" y="5858540"/>
            <a:ext cx="1446027" cy="318976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7848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7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26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5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9" grpId="0" animBg="1"/>
      <p:bldP spid="10" grpId="0" animBg="1"/>
      <p:bldP spid="12" grpId="0" animBg="1"/>
      <p:bldP spid="1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>
            <a:extLst>
              <a:ext uri="{FF2B5EF4-FFF2-40B4-BE49-F238E27FC236}">
                <a16:creationId xmlns:a16="http://schemas.microsoft.com/office/drawing/2014/main" id="{A10294A1-D7A8-4BDC-95BD-555F0D855D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09369"/>
            <a:ext cx="12120146" cy="4395018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</p:pic>
      <p:sp>
        <p:nvSpPr>
          <p:cNvPr id="4" name="Правоъгълник: със заоблени ъгли 3">
            <a:extLst>
              <a:ext uri="{FF2B5EF4-FFF2-40B4-BE49-F238E27FC236}">
                <a16:creationId xmlns:a16="http://schemas.microsoft.com/office/drawing/2014/main" id="{E41A02F6-4AD7-4742-B874-169DEFF6EDB9}"/>
              </a:ext>
            </a:extLst>
          </p:cNvPr>
          <p:cNvSpPr/>
          <p:nvPr/>
        </p:nvSpPr>
        <p:spPr>
          <a:xfrm>
            <a:off x="2785730" y="2339163"/>
            <a:ext cx="595423" cy="212651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Правоъгълник: със заоблени ъгли 5">
            <a:extLst>
              <a:ext uri="{FF2B5EF4-FFF2-40B4-BE49-F238E27FC236}">
                <a16:creationId xmlns:a16="http://schemas.microsoft.com/office/drawing/2014/main" id="{338132F9-57F0-426D-9CBB-5B9C6FFAB649}"/>
              </a:ext>
            </a:extLst>
          </p:cNvPr>
          <p:cNvSpPr/>
          <p:nvPr/>
        </p:nvSpPr>
        <p:spPr>
          <a:xfrm>
            <a:off x="9774865" y="2317898"/>
            <a:ext cx="595423" cy="212651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Правоъгълник: със заоблени ъгли 6">
            <a:extLst>
              <a:ext uri="{FF2B5EF4-FFF2-40B4-BE49-F238E27FC236}">
                <a16:creationId xmlns:a16="http://schemas.microsoft.com/office/drawing/2014/main" id="{04B5619D-83EF-492B-ACCF-626CDA963F6A}"/>
              </a:ext>
            </a:extLst>
          </p:cNvPr>
          <p:cNvSpPr/>
          <p:nvPr/>
        </p:nvSpPr>
        <p:spPr>
          <a:xfrm>
            <a:off x="1573619" y="3051544"/>
            <a:ext cx="1116418" cy="255182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Правоъгълник: със заоблени ъгли 7">
            <a:extLst>
              <a:ext uri="{FF2B5EF4-FFF2-40B4-BE49-F238E27FC236}">
                <a16:creationId xmlns:a16="http://schemas.microsoft.com/office/drawing/2014/main" id="{F94D42AC-2227-4E0D-804F-2316434FD094}"/>
              </a:ext>
            </a:extLst>
          </p:cNvPr>
          <p:cNvSpPr/>
          <p:nvPr/>
        </p:nvSpPr>
        <p:spPr>
          <a:xfrm>
            <a:off x="11185451" y="4327451"/>
            <a:ext cx="744279" cy="244549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Правоъгълник: със заоблени ъгли 9">
            <a:extLst>
              <a:ext uri="{FF2B5EF4-FFF2-40B4-BE49-F238E27FC236}">
                <a16:creationId xmlns:a16="http://schemas.microsoft.com/office/drawing/2014/main" id="{B570E18C-0DCD-4DAA-8093-CC0AFBF0D3C9}"/>
              </a:ext>
            </a:extLst>
          </p:cNvPr>
          <p:cNvSpPr/>
          <p:nvPr/>
        </p:nvSpPr>
        <p:spPr>
          <a:xfrm>
            <a:off x="513907" y="4550735"/>
            <a:ext cx="744279" cy="244549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1284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8" grpId="0" animBg="1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>
            <a:extLst>
              <a:ext uri="{FF2B5EF4-FFF2-40B4-BE49-F238E27FC236}">
                <a16:creationId xmlns:a16="http://schemas.microsoft.com/office/drawing/2014/main" id="{FEF67CE3-6587-45A4-99A7-D14981C25D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801" y="353961"/>
            <a:ext cx="12204801" cy="6143634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</p:pic>
      <p:sp>
        <p:nvSpPr>
          <p:cNvPr id="3" name="Правоъгълник: със заоблени ъгли 2">
            <a:extLst>
              <a:ext uri="{FF2B5EF4-FFF2-40B4-BE49-F238E27FC236}">
                <a16:creationId xmlns:a16="http://schemas.microsoft.com/office/drawing/2014/main" id="{3F1DFB6A-7A7B-4A36-92DA-FDB530673D16}"/>
              </a:ext>
            </a:extLst>
          </p:cNvPr>
          <p:cNvSpPr/>
          <p:nvPr/>
        </p:nvSpPr>
        <p:spPr>
          <a:xfrm>
            <a:off x="6089599" y="1435395"/>
            <a:ext cx="1240465" cy="265814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Текстово поле 3">
            <a:extLst>
              <a:ext uri="{FF2B5EF4-FFF2-40B4-BE49-F238E27FC236}">
                <a16:creationId xmlns:a16="http://schemas.microsoft.com/office/drawing/2014/main" id="{814AF9DF-6554-46DD-AF25-A375FC2B2A6C}"/>
              </a:ext>
            </a:extLst>
          </p:cNvPr>
          <p:cNvSpPr txBox="1"/>
          <p:nvPr/>
        </p:nvSpPr>
        <p:spPr>
          <a:xfrm>
            <a:off x="4965405" y="2073349"/>
            <a:ext cx="2434321" cy="36933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What did he drive/give?</a:t>
            </a:r>
          </a:p>
        </p:txBody>
      </p:sp>
      <p:sp>
        <p:nvSpPr>
          <p:cNvPr id="5" name="Правоъгълник: със заоблени ъгли 4">
            <a:extLst>
              <a:ext uri="{FF2B5EF4-FFF2-40B4-BE49-F238E27FC236}">
                <a16:creationId xmlns:a16="http://schemas.microsoft.com/office/drawing/2014/main" id="{FFAE8157-50EE-447C-8D19-18ADD98FAE44}"/>
              </a:ext>
            </a:extLst>
          </p:cNvPr>
          <p:cNvSpPr/>
          <p:nvPr/>
        </p:nvSpPr>
        <p:spPr>
          <a:xfrm>
            <a:off x="1286540" y="2987749"/>
            <a:ext cx="967562" cy="212651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Правоъгълник: със заоблени ъгли 5">
            <a:extLst>
              <a:ext uri="{FF2B5EF4-FFF2-40B4-BE49-F238E27FC236}">
                <a16:creationId xmlns:a16="http://schemas.microsoft.com/office/drawing/2014/main" id="{BAF6749E-F5D6-4ACC-8643-2D4EA311BC41}"/>
              </a:ext>
            </a:extLst>
          </p:cNvPr>
          <p:cNvSpPr/>
          <p:nvPr/>
        </p:nvSpPr>
        <p:spPr>
          <a:xfrm>
            <a:off x="7176977" y="4774019"/>
            <a:ext cx="1329070" cy="265814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Правоъгълник: със заоблени ъгли 6">
            <a:extLst>
              <a:ext uri="{FF2B5EF4-FFF2-40B4-BE49-F238E27FC236}">
                <a16:creationId xmlns:a16="http://schemas.microsoft.com/office/drawing/2014/main" id="{D9CB31FE-AB28-44F9-8A9E-ECF9726DA452}"/>
              </a:ext>
            </a:extLst>
          </p:cNvPr>
          <p:cNvSpPr/>
          <p:nvPr/>
        </p:nvSpPr>
        <p:spPr>
          <a:xfrm>
            <a:off x="2147777" y="5762847"/>
            <a:ext cx="308344" cy="212651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Правоъгълник: със заоблени ъгли 8">
            <a:extLst>
              <a:ext uri="{FF2B5EF4-FFF2-40B4-BE49-F238E27FC236}">
                <a16:creationId xmlns:a16="http://schemas.microsoft.com/office/drawing/2014/main" id="{196E2FB6-AFE1-46C9-A651-F9DE98F08423}"/>
              </a:ext>
            </a:extLst>
          </p:cNvPr>
          <p:cNvSpPr/>
          <p:nvPr/>
        </p:nvSpPr>
        <p:spPr>
          <a:xfrm>
            <a:off x="1190847" y="6117265"/>
            <a:ext cx="404037" cy="212651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819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6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5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5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3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>
            <a:extLst>
              <a:ext uri="{FF2B5EF4-FFF2-40B4-BE49-F238E27FC236}">
                <a16:creationId xmlns:a16="http://schemas.microsoft.com/office/drawing/2014/main" id="{D151E198-E91C-4B0B-8512-BE0A5D4ABD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99461"/>
            <a:ext cx="12090908" cy="4657060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</p:pic>
      <p:sp>
        <p:nvSpPr>
          <p:cNvPr id="3" name="Правоъгълник: със заоблени ъгли 2">
            <a:extLst>
              <a:ext uri="{FF2B5EF4-FFF2-40B4-BE49-F238E27FC236}">
                <a16:creationId xmlns:a16="http://schemas.microsoft.com/office/drawing/2014/main" id="{367B4F2A-FE7B-4C37-BD7D-E384A46B159E}"/>
              </a:ext>
            </a:extLst>
          </p:cNvPr>
          <p:cNvSpPr/>
          <p:nvPr/>
        </p:nvSpPr>
        <p:spPr>
          <a:xfrm>
            <a:off x="1435395" y="2934586"/>
            <a:ext cx="1616149" cy="276447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Правоъгълник: със заоблени ъгли 4">
            <a:extLst>
              <a:ext uri="{FF2B5EF4-FFF2-40B4-BE49-F238E27FC236}">
                <a16:creationId xmlns:a16="http://schemas.microsoft.com/office/drawing/2014/main" id="{22B5FC81-A495-46AE-ACFC-1DA67D53CCE0}"/>
              </a:ext>
            </a:extLst>
          </p:cNvPr>
          <p:cNvSpPr/>
          <p:nvPr/>
        </p:nvSpPr>
        <p:spPr>
          <a:xfrm>
            <a:off x="1435395" y="3429000"/>
            <a:ext cx="1616149" cy="276447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Правоъгълник: със заоблени ъгли 6">
            <a:extLst>
              <a:ext uri="{FF2B5EF4-FFF2-40B4-BE49-F238E27FC236}">
                <a16:creationId xmlns:a16="http://schemas.microsoft.com/office/drawing/2014/main" id="{E1954799-5021-49B8-A427-F4E036C55A02}"/>
              </a:ext>
            </a:extLst>
          </p:cNvPr>
          <p:cNvSpPr/>
          <p:nvPr/>
        </p:nvSpPr>
        <p:spPr>
          <a:xfrm>
            <a:off x="1694121" y="3910122"/>
            <a:ext cx="1616149" cy="276447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Правоъгълник: със заоблени ъгли 8">
            <a:extLst>
              <a:ext uri="{FF2B5EF4-FFF2-40B4-BE49-F238E27FC236}">
                <a16:creationId xmlns:a16="http://schemas.microsoft.com/office/drawing/2014/main" id="{55F6BDBD-8103-4D02-B63F-95DA4D16B7B0}"/>
              </a:ext>
            </a:extLst>
          </p:cNvPr>
          <p:cNvSpPr/>
          <p:nvPr/>
        </p:nvSpPr>
        <p:spPr>
          <a:xfrm>
            <a:off x="1779181" y="4404536"/>
            <a:ext cx="1616149" cy="276447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Правоъгълник: със заоблени ъгли 10">
            <a:extLst>
              <a:ext uri="{FF2B5EF4-FFF2-40B4-BE49-F238E27FC236}">
                <a16:creationId xmlns:a16="http://schemas.microsoft.com/office/drawing/2014/main" id="{4D0E6289-3D46-47BD-8423-8FBC9E71E8E3}"/>
              </a:ext>
            </a:extLst>
          </p:cNvPr>
          <p:cNvSpPr/>
          <p:nvPr/>
        </p:nvSpPr>
        <p:spPr>
          <a:xfrm>
            <a:off x="6425610" y="5149702"/>
            <a:ext cx="719470" cy="276447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9288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2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  <p:bldP spid="9" grpId="0" animBg="1"/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>
            <a:extLst>
              <a:ext uri="{FF2B5EF4-FFF2-40B4-BE49-F238E27FC236}">
                <a16:creationId xmlns:a16="http://schemas.microsoft.com/office/drawing/2014/main" id="{749D0969-2EF8-4D41-9EFD-D6B5041F1C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386" y="781664"/>
            <a:ext cx="12129427" cy="5294671"/>
          </a:xfrm>
          <a:prstGeom prst="rect">
            <a:avLst/>
          </a:prstGeom>
        </p:spPr>
      </p:pic>
      <p:sp>
        <p:nvSpPr>
          <p:cNvPr id="3" name="Правоъгълник: със заоблени ъгли 2">
            <a:extLst>
              <a:ext uri="{FF2B5EF4-FFF2-40B4-BE49-F238E27FC236}">
                <a16:creationId xmlns:a16="http://schemas.microsoft.com/office/drawing/2014/main" id="{B49933EC-D89B-4AA8-B826-6715932E3C60}"/>
              </a:ext>
            </a:extLst>
          </p:cNvPr>
          <p:cNvSpPr/>
          <p:nvPr/>
        </p:nvSpPr>
        <p:spPr>
          <a:xfrm>
            <a:off x="6974958" y="1573619"/>
            <a:ext cx="733647" cy="276446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Правоъгълник 3">
            <a:extLst>
              <a:ext uri="{FF2B5EF4-FFF2-40B4-BE49-F238E27FC236}">
                <a16:creationId xmlns:a16="http://schemas.microsoft.com/office/drawing/2014/main" id="{852C0C82-2D4D-4B4F-B11E-BDF6EC8B57CE}"/>
              </a:ext>
            </a:extLst>
          </p:cNvPr>
          <p:cNvSpPr/>
          <p:nvPr/>
        </p:nvSpPr>
        <p:spPr>
          <a:xfrm>
            <a:off x="3030279" y="3902149"/>
            <a:ext cx="2381693" cy="223284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Правоъгълник: със заоблени ъгли 7">
            <a:extLst>
              <a:ext uri="{FF2B5EF4-FFF2-40B4-BE49-F238E27FC236}">
                <a16:creationId xmlns:a16="http://schemas.microsoft.com/office/drawing/2014/main" id="{68736E27-B2AB-455C-8363-084783905482}"/>
              </a:ext>
            </a:extLst>
          </p:cNvPr>
          <p:cNvSpPr/>
          <p:nvPr/>
        </p:nvSpPr>
        <p:spPr>
          <a:xfrm>
            <a:off x="9005777" y="5178056"/>
            <a:ext cx="2690037" cy="4572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Правоъгълник 8">
            <a:extLst>
              <a:ext uri="{FF2B5EF4-FFF2-40B4-BE49-F238E27FC236}">
                <a16:creationId xmlns:a16="http://schemas.microsoft.com/office/drawing/2014/main" id="{DF528AB3-CB2A-4550-B2CB-C528B640F7D6}"/>
              </a:ext>
            </a:extLst>
          </p:cNvPr>
          <p:cNvSpPr/>
          <p:nvPr/>
        </p:nvSpPr>
        <p:spPr>
          <a:xfrm>
            <a:off x="9005777" y="5284381"/>
            <a:ext cx="2690037" cy="3508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Правоъгълник 9">
            <a:extLst>
              <a:ext uri="{FF2B5EF4-FFF2-40B4-BE49-F238E27FC236}">
                <a16:creationId xmlns:a16="http://schemas.microsoft.com/office/drawing/2014/main" id="{2F04E8C0-607B-4998-BFFE-D92C97B53AA9}"/>
              </a:ext>
            </a:extLst>
          </p:cNvPr>
          <p:cNvSpPr/>
          <p:nvPr/>
        </p:nvSpPr>
        <p:spPr>
          <a:xfrm>
            <a:off x="191386" y="5518298"/>
            <a:ext cx="2222205" cy="3508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Текстово поле 10">
            <a:extLst>
              <a:ext uri="{FF2B5EF4-FFF2-40B4-BE49-F238E27FC236}">
                <a16:creationId xmlns:a16="http://schemas.microsoft.com/office/drawing/2014/main" id="{D27E43E0-67B5-4A56-8402-DFCB0405D115}"/>
              </a:ext>
            </a:extLst>
          </p:cNvPr>
          <p:cNvSpPr txBox="1"/>
          <p:nvPr/>
        </p:nvSpPr>
        <p:spPr>
          <a:xfrm>
            <a:off x="1871330" y="4125433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2" name="Текстово поле 11">
            <a:extLst>
              <a:ext uri="{FF2B5EF4-FFF2-40B4-BE49-F238E27FC236}">
                <a16:creationId xmlns:a16="http://schemas.microsoft.com/office/drawing/2014/main" id="{636B6483-4EA4-4BA9-BB2D-05327EB842BA}"/>
              </a:ext>
            </a:extLst>
          </p:cNvPr>
          <p:cNvSpPr txBox="1"/>
          <p:nvPr/>
        </p:nvSpPr>
        <p:spPr>
          <a:xfrm>
            <a:off x="2115879" y="4125433"/>
            <a:ext cx="32960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It is black.</a:t>
            </a:r>
          </a:p>
        </p:txBody>
      </p:sp>
      <p:sp>
        <p:nvSpPr>
          <p:cNvPr id="13" name="Текстово поле 12">
            <a:extLst>
              <a:ext uri="{FF2B5EF4-FFF2-40B4-BE49-F238E27FC236}">
                <a16:creationId xmlns:a16="http://schemas.microsoft.com/office/drawing/2014/main" id="{735D6001-4BB1-4FCB-99A7-9C98074B9FFB}"/>
              </a:ext>
            </a:extLst>
          </p:cNvPr>
          <p:cNvSpPr txBox="1"/>
          <p:nvPr/>
        </p:nvSpPr>
        <p:spPr>
          <a:xfrm>
            <a:off x="3317358" y="4582633"/>
            <a:ext cx="2594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She is out of order.</a:t>
            </a:r>
          </a:p>
        </p:txBody>
      </p:sp>
      <p:sp>
        <p:nvSpPr>
          <p:cNvPr id="14" name="Текстово поле 13">
            <a:extLst>
              <a:ext uri="{FF2B5EF4-FFF2-40B4-BE49-F238E27FC236}">
                <a16:creationId xmlns:a16="http://schemas.microsoft.com/office/drawing/2014/main" id="{75C38B21-11A2-4D6C-94DE-17F6DB98AD7C}"/>
              </a:ext>
            </a:extLst>
          </p:cNvPr>
          <p:cNvSpPr txBox="1"/>
          <p:nvPr/>
        </p:nvSpPr>
        <p:spPr>
          <a:xfrm>
            <a:off x="3583172" y="4951965"/>
            <a:ext cx="2328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PM is sleeping</a:t>
            </a:r>
          </a:p>
        </p:txBody>
      </p:sp>
    </p:spTree>
    <p:extLst>
      <p:ext uri="{BB962C8B-B14F-4D97-AF65-F5344CB8AC3E}">
        <p14:creationId xmlns:p14="http://schemas.microsoft.com/office/powerpoint/2010/main" val="183510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3" grpId="0"/>
      <p:bldP spid="14" grpId="0"/>
    </p:bldLst>
  </p:timing>
</p:sld>
</file>

<file path=ppt/theme/theme1.xml><?xml version="1.0" encoding="utf-8"?>
<a:theme xmlns:a="http://schemas.openxmlformats.org/drawingml/2006/main" name="Тема на Office">
  <a:themeElements>
    <a:clrScheme name="О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24</Words>
  <Application>Microsoft Office PowerPoint</Application>
  <PresentationFormat>Широк екран</PresentationFormat>
  <Paragraphs>5</Paragraphs>
  <Slides>6</Slides>
  <Notes>0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Тема на Office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PowerPoint</dc:title>
  <dc:creator>Galina Velichkova</dc:creator>
  <cp:lastModifiedBy>Galina Velichkova</cp:lastModifiedBy>
  <cp:revision>5</cp:revision>
  <dcterms:created xsi:type="dcterms:W3CDTF">2020-10-08T05:34:58Z</dcterms:created>
  <dcterms:modified xsi:type="dcterms:W3CDTF">2020-10-08T06:19:28Z</dcterms:modified>
</cp:coreProperties>
</file>