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103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868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47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665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31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62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37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484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37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726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858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759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6348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392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745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588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514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02D6487-921F-400B-BDCE-D2A7C59458E0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219C9EF-A4A1-48DD-B309-DA6964C726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935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A0CF3-D1BE-4E21-9792-BD6FE3D432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Foreign Plurals 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808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A6CA30E-FFAC-4288-A83C-360048939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369117"/>
            <a:ext cx="10018713" cy="931178"/>
          </a:xfrm>
        </p:spPr>
        <p:txBody>
          <a:bodyPr/>
          <a:lstStyle/>
          <a:p>
            <a:r>
              <a:rPr lang="en-GB" b="1" i="1" dirty="0">
                <a:solidFill>
                  <a:srgbClr val="0070C0"/>
                </a:solidFill>
              </a:rPr>
              <a:t>-us </a:t>
            </a:r>
            <a:r>
              <a:rPr lang="en-US" i="1" dirty="0"/>
              <a:t>→ </a:t>
            </a:r>
            <a:r>
              <a:rPr lang="en-GB" b="1" i="1" dirty="0">
                <a:solidFill>
                  <a:srgbClr val="0070C0"/>
                </a:solidFill>
              </a:rPr>
              <a:t> </a:t>
            </a:r>
            <a:r>
              <a:rPr lang="en-GB" b="1" i="1" dirty="0">
                <a:solidFill>
                  <a:srgbClr val="FF0000"/>
                </a:solidFill>
              </a:rPr>
              <a:t>-</a:t>
            </a:r>
            <a:r>
              <a:rPr lang="en-GB" b="1" i="1" dirty="0" err="1">
                <a:solidFill>
                  <a:srgbClr val="FF0000"/>
                </a:solidFill>
              </a:rPr>
              <a:t>i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57BB7E-2ABD-4E8D-9A51-D9715BD8FD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92160" y="1912690"/>
            <a:ext cx="4895055" cy="388969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i="1" dirty="0"/>
              <a:t>       </a:t>
            </a:r>
            <a:r>
              <a:rPr lang="en-US" sz="12300" i="1" dirty="0"/>
              <a:t>alumn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bacill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cact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foc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fung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hippopotam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loc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nucle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octop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radi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stimul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syllab</a:t>
            </a:r>
            <a:r>
              <a:rPr lang="en-US" sz="12300" b="1" i="1" dirty="0"/>
              <a:t>us</a:t>
            </a:r>
            <a:br>
              <a:rPr lang="en-US" sz="12300" i="1" dirty="0"/>
            </a:br>
            <a:r>
              <a:rPr lang="en-US" sz="12300" i="1" dirty="0"/>
              <a:t>   thesaur</a:t>
            </a:r>
            <a:r>
              <a:rPr lang="en-US" sz="12300" b="1" i="1" dirty="0"/>
              <a:t>us</a:t>
            </a:r>
            <a:br>
              <a:rPr lang="en-US" sz="12300" i="1" dirty="0"/>
            </a:br>
            <a:endParaRPr lang="en-US" sz="123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4F33BAC-E9E6-4B19-9553-6C8362E342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58561" y="1132514"/>
            <a:ext cx="6444462" cy="520117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9600" i="1" dirty="0"/>
              <a:t>  </a:t>
            </a:r>
            <a:r>
              <a:rPr lang="en-US" sz="12800" i="1" dirty="0"/>
              <a:t> alumn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br>
              <a:rPr lang="en-US" sz="12800" i="1" dirty="0"/>
            </a:br>
            <a:r>
              <a:rPr lang="en-US" sz="12800" i="1" dirty="0"/>
              <a:t>   bacill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br>
              <a:rPr lang="en-US" sz="12800" i="1" dirty="0"/>
            </a:br>
            <a:r>
              <a:rPr lang="en-US" sz="12800" i="1" dirty="0"/>
              <a:t>   cact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r>
              <a:rPr lang="en-US" sz="12800" b="1" i="1" dirty="0"/>
              <a:t> </a:t>
            </a:r>
            <a:r>
              <a:rPr lang="en-US" sz="12800" i="1" dirty="0"/>
              <a:t>/cactus</a:t>
            </a:r>
            <a:r>
              <a:rPr lang="en-US" sz="12800" b="1" i="1" dirty="0">
                <a:solidFill>
                  <a:srgbClr val="FF0000"/>
                </a:solidFill>
              </a:rPr>
              <a:t>es</a:t>
            </a:r>
            <a:r>
              <a:rPr lang="en-US" sz="12800" i="1" dirty="0"/>
              <a:t> </a:t>
            </a:r>
            <a:br>
              <a:rPr lang="en-US" sz="12800" i="1" dirty="0"/>
            </a:br>
            <a:r>
              <a:rPr lang="en-US" sz="12800" i="1" dirty="0"/>
              <a:t>    foc</a:t>
            </a:r>
            <a:r>
              <a:rPr lang="en-US" sz="12800" b="1" i="1" dirty="0">
                <a:solidFill>
                  <a:srgbClr val="FF0000"/>
                </a:solidFill>
              </a:rPr>
              <a:t>i </a:t>
            </a:r>
            <a:r>
              <a:rPr lang="en-US" sz="12800" i="1" dirty="0"/>
              <a:t>/ focus</a:t>
            </a:r>
            <a:r>
              <a:rPr lang="en-US" sz="12800" b="1" i="1" dirty="0">
                <a:solidFill>
                  <a:srgbClr val="FF0000"/>
                </a:solidFill>
              </a:rPr>
              <a:t>es</a:t>
            </a:r>
            <a:br>
              <a:rPr lang="en-US" sz="12800" i="1" dirty="0"/>
            </a:br>
            <a:r>
              <a:rPr lang="en-US" sz="12800" i="1" dirty="0"/>
              <a:t>   fung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r>
              <a:rPr lang="en-US" sz="12800" b="1" i="1" dirty="0"/>
              <a:t> </a:t>
            </a:r>
            <a:r>
              <a:rPr lang="en-US" sz="12800" i="1" dirty="0"/>
              <a:t>/ fungus</a:t>
            </a:r>
            <a:r>
              <a:rPr lang="en-US" sz="12800" b="1" i="1" dirty="0">
                <a:solidFill>
                  <a:srgbClr val="FF0000"/>
                </a:solidFill>
              </a:rPr>
              <a:t>es</a:t>
            </a:r>
            <a:br>
              <a:rPr lang="en-US" sz="12800" i="1" dirty="0"/>
            </a:br>
            <a:r>
              <a:rPr lang="en-US" sz="12800" i="1" dirty="0"/>
              <a:t>   hippopotam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r>
              <a:rPr lang="en-US" sz="12800" b="1" i="1" dirty="0"/>
              <a:t> </a:t>
            </a:r>
            <a:r>
              <a:rPr lang="en-US" sz="12800" i="1" dirty="0"/>
              <a:t>/ hippopotamus</a:t>
            </a:r>
            <a:r>
              <a:rPr lang="en-US" sz="12800" b="1" i="1" dirty="0">
                <a:solidFill>
                  <a:srgbClr val="FF0000"/>
                </a:solidFill>
              </a:rPr>
              <a:t>es</a:t>
            </a:r>
            <a:br>
              <a:rPr lang="en-US" sz="12800" i="1" dirty="0"/>
            </a:br>
            <a:r>
              <a:rPr lang="en-US" sz="12800" i="1" dirty="0"/>
              <a:t>   loc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br>
              <a:rPr lang="en-US" sz="12800" i="1" dirty="0"/>
            </a:br>
            <a:r>
              <a:rPr lang="en-US" sz="12800" i="1" dirty="0"/>
              <a:t>   nucle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br>
              <a:rPr lang="en-US" sz="12800" i="1" dirty="0"/>
            </a:br>
            <a:r>
              <a:rPr lang="en-US" sz="12800" i="1" dirty="0"/>
              <a:t>   octop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r>
              <a:rPr lang="en-US" sz="12800" b="1" i="1" dirty="0"/>
              <a:t> </a:t>
            </a:r>
            <a:r>
              <a:rPr lang="en-US" sz="12800" i="1" dirty="0"/>
              <a:t>/ octopus</a:t>
            </a:r>
            <a:r>
              <a:rPr lang="en-US" sz="12800" b="1" i="1" dirty="0">
                <a:solidFill>
                  <a:srgbClr val="FF0000"/>
                </a:solidFill>
              </a:rPr>
              <a:t>es</a:t>
            </a:r>
            <a:r>
              <a:rPr lang="en-US" sz="12800" b="1" i="1" dirty="0"/>
              <a:t> </a:t>
            </a:r>
            <a:r>
              <a:rPr lang="en-US" sz="12800" i="1" dirty="0"/>
              <a:t>/ octop</a:t>
            </a:r>
            <a:r>
              <a:rPr lang="en-US" sz="12800" b="1" i="1" dirty="0">
                <a:solidFill>
                  <a:srgbClr val="FF0000"/>
                </a:solidFill>
              </a:rPr>
              <a:t>odes</a:t>
            </a:r>
            <a:r>
              <a:rPr lang="en-US" sz="12800" i="1" dirty="0"/>
              <a:t>                                                    </a:t>
            </a:r>
            <a:br>
              <a:rPr lang="en-US" sz="12800" i="1" dirty="0"/>
            </a:br>
            <a:r>
              <a:rPr lang="en-US" sz="12800" i="1" dirty="0"/>
              <a:t>   radi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r>
              <a:rPr lang="en-US" sz="12800" b="1" i="1" dirty="0"/>
              <a:t> </a:t>
            </a:r>
            <a:r>
              <a:rPr lang="en-US" sz="12800" i="1" dirty="0"/>
              <a:t>/ radius</a:t>
            </a:r>
            <a:r>
              <a:rPr lang="en-US" sz="12800" b="1" i="1" dirty="0">
                <a:solidFill>
                  <a:srgbClr val="FF0000"/>
                </a:solidFill>
              </a:rPr>
              <a:t>es</a:t>
            </a:r>
            <a:br>
              <a:rPr lang="en-US" sz="12800" i="1" dirty="0"/>
            </a:br>
            <a:r>
              <a:rPr lang="en-US" sz="12800" i="1" dirty="0"/>
              <a:t>   stimul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br>
              <a:rPr lang="en-US" sz="12800" i="1" dirty="0"/>
            </a:br>
            <a:r>
              <a:rPr lang="en-US" sz="12800" i="1" dirty="0"/>
              <a:t>   syllab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r>
              <a:rPr lang="en-US" sz="12800" b="1" i="1" dirty="0"/>
              <a:t> </a:t>
            </a:r>
            <a:r>
              <a:rPr lang="en-US" sz="12800" i="1" dirty="0"/>
              <a:t>/ syllabus</a:t>
            </a:r>
            <a:r>
              <a:rPr lang="en-US" sz="12800" b="1" i="1" dirty="0">
                <a:solidFill>
                  <a:srgbClr val="FF0000"/>
                </a:solidFill>
              </a:rPr>
              <a:t>es</a:t>
            </a:r>
            <a:br>
              <a:rPr lang="en-US" sz="12800" i="1" dirty="0"/>
            </a:br>
            <a:r>
              <a:rPr lang="en-US" sz="12800" i="1" dirty="0"/>
              <a:t>   thesaur</a:t>
            </a:r>
            <a:r>
              <a:rPr lang="en-US" sz="12800" b="1" i="1" dirty="0">
                <a:solidFill>
                  <a:srgbClr val="FF0000"/>
                </a:solidFill>
              </a:rPr>
              <a:t>i</a:t>
            </a:r>
            <a:r>
              <a:rPr lang="en-US" sz="12800" b="1" i="1" dirty="0"/>
              <a:t> </a:t>
            </a:r>
            <a:r>
              <a:rPr lang="en-US" sz="12800" i="1" dirty="0"/>
              <a:t>/thesaurus</a:t>
            </a:r>
            <a:r>
              <a:rPr lang="en-US" sz="12800" b="1" i="1" dirty="0">
                <a:solidFill>
                  <a:srgbClr val="FF0000"/>
                </a:solidFill>
              </a:rPr>
              <a:t>es</a:t>
            </a:r>
            <a:endParaRPr lang="en-US" sz="128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43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A44F5-FC2D-4B7B-A8A5-B6762F155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874552"/>
          </a:xfrm>
        </p:spPr>
        <p:txBody>
          <a:bodyPr/>
          <a:lstStyle/>
          <a:p>
            <a:r>
              <a:rPr lang="en-GB" b="1" i="1" dirty="0">
                <a:solidFill>
                  <a:srgbClr val="0070C0"/>
                </a:solidFill>
              </a:rPr>
              <a:t>-a </a:t>
            </a:r>
            <a:r>
              <a:rPr lang="en-US" i="1" dirty="0"/>
              <a:t>→ </a:t>
            </a:r>
            <a:r>
              <a:rPr lang="en-GB" b="1" i="1" dirty="0">
                <a:solidFill>
                  <a:srgbClr val="0070C0"/>
                </a:solidFill>
              </a:rPr>
              <a:t> </a:t>
            </a:r>
            <a:r>
              <a:rPr lang="en-GB" b="1" i="1" dirty="0">
                <a:solidFill>
                  <a:srgbClr val="FF0000"/>
                </a:solidFill>
              </a:rPr>
              <a:t>-ae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77424-0521-476C-A498-711D8651DC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84312" y="2038525"/>
            <a:ext cx="2810852" cy="218393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br>
              <a:rPr lang="en-US" dirty="0"/>
            </a:br>
            <a:r>
              <a:rPr lang="en-US" sz="12800" i="1" dirty="0"/>
              <a:t>alumn</a:t>
            </a:r>
            <a:r>
              <a:rPr lang="en-US" sz="12800" b="1" i="1" dirty="0"/>
              <a:t>a                                                                         </a:t>
            </a:r>
            <a:r>
              <a:rPr lang="en-US" sz="12800" i="1" dirty="0"/>
              <a:t>antenn</a:t>
            </a:r>
            <a:r>
              <a:rPr lang="en-US" sz="12800" b="1" i="1" dirty="0"/>
              <a:t>a</a:t>
            </a:r>
            <a:br>
              <a:rPr lang="en-US" sz="12800" b="1" i="1" dirty="0"/>
            </a:br>
            <a:r>
              <a:rPr lang="en-US" sz="12800" i="1" dirty="0"/>
              <a:t>formul</a:t>
            </a:r>
            <a:r>
              <a:rPr lang="en-US" sz="12800" b="1" i="1" dirty="0"/>
              <a:t>a                                                                          </a:t>
            </a:r>
            <a:r>
              <a:rPr lang="en-US" sz="12800" i="1" dirty="0"/>
              <a:t>lacun</a:t>
            </a:r>
            <a:r>
              <a:rPr lang="en-US" sz="12800" b="1" i="1" dirty="0"/>
              <a:t>a                                                                            </a:t>
            </a:r>
            <a:r>
              <a:rPr lang="en-US" sz="12800" i="1" dirty="0"/>
              <a:t>larv</a:t>
            </a:r>
            <a:r>
              <a:rPr lang="en-US" sz="12800" b="1" i="1" dirty="0"/>
              <a:t>a                                                                       </a:t>
            </a:r>
            <a:r>
              <a:rPr lang="en-US" sz="12800" i="1" dirty="0"/>
              <a:t>nebul</a:t>
            </a:r>
            <a:r>
              <a:rPr lang="en-US" sz="12800" b="1" i="1" dirty="0"/>
              <a:t>a                                                                         </a:t>
            </a:r>
            <a:r>
              <a:rPr lang="en-US" sz="12800" i="1" dirty="0"/>
              <a:t>vertebr</a:t>
            </a:r>
            <a:r>
              <a:rPr lang="en-US" sz="12800" b="1" i="1" dirty="0"/>
              <a:t>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1A875B-A691-4117-83E6-CE142AE622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31765" y="1484851"/>
            <a:ext cx="8506437" cy="358489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i="1" dirty="0"/>
              <a:t>    </a:t>
            </a:r>
            <a:r>
              <a:rPr lang="en-US" sz="12800" i="1" dirty="0"/>
              <a:t>alumn</a:t>
            </a:r>
            <a:r>
              <a:rPr lang="en-US" sz="12800" b="1" i="1" dirty="0">
                <a:solidFill>
                  <a:srgbClr val="FF0000"/>
                </a:solidFill>
              </a:rPr>
              <a:t>ae</a:t>
            </a:r>
            <a:br>
              <a:rPr lang="en-US" sz="12800" b="1" i="1" dirty="0"/>
            </a:br>
            <a:r>
              <a:rPr lang="en-US" sz="12800" i="1" dirty="0"/>
              <a:t>antenn</a:t>
            </a:r>
            <a:r>
              <a:rPr lang="en-US" sz="12800" b="1" i="1" dirty="0">
                <a:solidFill>
                  <a:srgbClr val="FF0000"/>
                </a:solidFill>
              </a:rPr>
              <a:t>ae</a:t>
            </a:r>
            <a:r>
              <a:rPr lang="en-US" sz="12800" b="1" i="1" dirty="0"/>
              <a:t> </a:t>
            </a:r>
            <a:r>
              <a:rPr lang="en-US" sz="12800" i="1" dirty="0"/>
              <a:t>(part of an insect), antenn</a:t>
            </a:r>
            <a:r>
              <a:rPr lang="en-US" sz="12800" b="1" i="1" dirty="0">
                <a:solidFill>
                  <a:srgbClr val="FF0000"/>
                </a:solidFill>
              </a:rPr>
              <a:t>as</a:t>
            </a:r>
            <a:r>
              <a:rPr lang="en-US" sz="12800" b="1" i="1" dirty="0"/>
              <a:t> </a:t>
            </a:r>
            <a:r>
              <a:rPr lang="en-US" sz="12800" i="1" dirty="0"/>
              <a:t>(of a radio)</a:t>
            </a:r>
            <a:br>
              <a:rPr lang="en-US" sz="12800" i="1" dirty="0"/>
            </a:br>
            <a:r>
              <a:rPr lang="en-US" sz="12800" b="1" i="1" dirty="0"/>
              <a:t> </a:t>
            </a:r>
            <a:r>
              <a:rPr lang="en-US" sz="12800" i="1" dirty="0"/>
              <a:t>formul</a:t>
            </a:r>
            <a:r>
              <a:rPr lang="en-US" sz="12800" b="1" i="1" dirty="0">
                <a:solidFill>
                  <a:srgbClr val="FF0000"/>
                </a:solidFill>
              </a:rPr>
              <a:t>ae </a:t>
            </a:r>
            <a:r>
              <a:rPr lang="en-US" sz="12800" b="1" i="1" dirty="0"/>
              <a:t>/ </a:t>
            </a:r>
            <a:r>
              <a:rPr lang="en-US" sz="12800" i="1" dirty="0"/>
              <a:t>formul</a:t>
            </a:r>
            <a:r>
              <a:rPr lang="en-US" sz="12800" b="1" i="1" dirty="0">
                <a:solidFill>
                  <a:srgbClr val="FF0000"/>
                </a:solidFill>
              </a:rPr>
              <a:t>as</a:t>
            </a:r>
            <a:br>
              <a:rPr lang="en-US" sz="12800" b="1" i="1" dirty="0"/>
            </a:br>
            <a:r>
              <a:rPr lang="en-US" sz="12800" i="1" dirty="0"/>
              <a:t>lacun</a:t>
            </a:r>
            <a:r>
              <a:rPr lang="en-US" sz="12800" b="1" i="1" dirty="0">
                <a:solidFill>
                  <a:srgbClr val="FF0000"/>
                </a:solidFill>
              </a:rPr>
              <a:t>ae</a:t>
            </a:r>
            <a:r>
              <a:rPr lang="en-US" sz="12800" b="1" i="1" dirty="0"/>
              <a:t> / </a:t>
            </a:r>
            <a:r>
              <a:rPr lang="en-US" sz="12800" i="1" dirty="0"/>
              <a:t>lacun</a:t>
            </a:r>
            <a:r>
              <a:rPr lang="en-US" sz="12800" b="1" i="1" dirty="0">
                <a:solidFill>
                  <a:srgbClr val="FF0000"/>
                </a:solidFill>
              </a:rPr>
              <a:t>as</a:t>
            </a:r>
            <a:br>
              <a:rPr lang="en-US" sz="12800" b="1" i="1" dirty="0"/>
            </a:br>
            <a:r>
              <a:rPr lang="en-US" sz="12800" b="1" i="1" dirty="0"/>
              <a:t> </a:t>
            </a:r>
            <a:r>
              <a:rPr lang="en-US" sz="12800" i="1" dirty="0"/>
              <a:t>larv</a:t>
            </a:r>
            <a:r>
              <a:rPr lang="en-US" sz="12800" b="1" i="1" dirty="0">
                <a:solidFill>
                  <a:srgbClr val="FF0000"/>
                </a:solidFill>
              </a:rPr>
              <a:t>ae</a:t>
            </a:r>
            <a:br>
              <a:rPr lang="en-US" sz="12800" b="1" i="1" dirty="0"/>
            </a:br>
            <a:r>
              <a:rPr lang="en-US" sz="12800" b="1" i="1" dirty="0"/>
              <a:t> </a:t>
            </a:r>
            <a:r>
              <a:rPr lang="en-US" sz="12800" i="1" dirty="0"/>
              <a:t>nebul</a:t>
            </a:r>
            <a:r>
              <a:rPr lang="en-US" sz="12800" b="1" i="1" dirty="0">
                <a:solidFill>
                  <a:srgbClr val="FF0000"/>
                </a:solidFill>
              </a:rPr>
              <a:t>ae </a:t>
            </a:r>
            <a:r>
              <a:rPr lang="en-US" sz="12800" b="1" i="1" dirty="0"/>
              <a:t>/ </a:t>
            </a:r>
            <a:r>
              <a:rPr lang="en-US" sz="12800" i="1" dirty="0"/>
              <a:t>nebul</a:t>
            </a:r>
            <a:r>
              <a:rPr lang="en-US" sz="12800" b="1" i="1" dirty="0">
                <a:solidFill>
                  <a:srgbClr val="FF0000"/>
                </a:solidFill>
              </a:rPr>
              <a:t>as</a:t>
            </a:r>
            <a:br>
              <a:rPr lang="en-US" sz="12800" b="1" i="1" dirty="0"/>
            </a:br>
            <a:r>
              <a:rPr lang="en-US" sz="12800" b="1" i="1" dirty="0"/>
              <a:t>  </a:t>
            </a:r>
            <a:r>
              <a:rPr lang="en-US" sz="12800" i="1" dirty="0"/>
              <a:t>vertebr</a:t>
            </a:r>
            <a:r>
              <a:rPr lang="en-US" sz="12800" b="1" i="1" dirty="0">
                <a:solidFill>
                  <a:srgbClr val="FF0000"/>
                </a:solidFill>
              </a:rPr>
              <a:t>ae</a:t>
            </a:r>
            <a:r>
              <a:rPr lang="en-US" sz="12800" b="1" i="1" dirty="0"/>
              <a:t> / </a:t>
            </a:r>
            <a:r>
              <a:rPr lang="en-US" sz="12800" i="1" dirty="0"/>
              <a:t>vertebr</a:t>
            </a:r>
            <a:r>
              <a:rPr lang="en-US" sz="12800" b="1" i="1" dirty="0">
                <a:solidFill>
                  <a:srgbClr val="FF0000"/>
                </a:solidFill>
              </a:rPr>
              <a:t>as</a:t>
            </a:r>
            <a:br>
              <a:rPr lang="en-US" sz="12800" b="1" i="1" dirty="0"/>
            </a:br>
            <a:r>
              <a:rPr lang="en-US" sz="12800" b="1" i="1" dirty="0"/>
              <a:t>   </a:t>
            </a:r>
            <a:endParaRPr lang="en-US" sz="12800" b="1" dirty="0"/>
          </a:p>
        </p:txBody>
      </p:sp>
    </p:spTree>
    <p:extLst>
      <p:ext uri="{BB962C8B-B14F-4D97-AF65-F5344CB8AC3E}">
        <p14:creationId xmlns:p14="http://schemas.microsoft.com/office/powerpoint/2010/main" val="155215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1C341-45CD-4BA5-B50C-B865D78A9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7897"/>
            <a:ext cx="10018713" cy="755010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   </a:t>
            </a:r>
            <a:r>
              <a:rPr lang="en-US" sz="4400" b="1" i="1" dirty="0"/>
              <a:t>um </a:t>
            </a:r>
            <a:r>
              <a:rPr lang="en-US" sz="4400" i="1" dirty="0"/>
              <a:t>→ </a:t>
            </a:r>
            <a:r>
              <a:rPr lang="en-US" sz="4400" b="1" i="1" dirty="0">
                <a:solidFill>
                  <a:srgbClr val="FF0000"/>
                </a:solidFill>
              </a:rPr>
              <a:t>a</a:t>
            </a:r>
            <a:br>
              <a:rPr lang="en-US" sz="4400" dirty="0"/>
            </a:br>
            <a:br>
              <a:rPr lang="en-US" sz="4400" dirty="0"/>
            </a:b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1E0B1D-7A79-4CFD-8F98-01FB0ADF2B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84312" y="1384183"/>
            <a:ext cx="2978631" cy="440701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i="1" dirty="0"/>
              <a:t>   aquari</a:t>
            </a:r>
            <a:r>
              <a:rPr lang="en-US" sz="3200" b="1" i="1" dirty="0"/>
              <a:t>um</a:t>
            </a:r>
            <a:br>
              <a:rPr lang="en-US" sz="3200" i="1" dirty="0"/>
            </a:br>
            <a:r>
              <a:rPr lang="en-US" sz="3200" i="1" dirty="0"/>
              <a:t>   curricul</a:t>
            </a:r>
            <a:r>
              <a:rPr lang="en-US" sz="3200" b="1" i="1" dirty="0"/>
              <a:t>um</a:t>
            </a:r>
            <a:br>
              <a:rPr lang="en-US" sz="3200" i="1" dirty="0"/>
            </a:br>
            <a:r>
              <a:rPr lang="en-US" sz="3200" i="1" dirty="0"/>
              <a:t>   dat</a:t>
            </a:r>
            <a:r>
              <a:rPr lang="en-US" sz="3200" b="1" i="1" dirty="0"/>
              <a:t>um</a:t>
            </a:r>
            <a:br>
              <a:rPr lang="en-US" sz="3200" i="1" dirty="0"/>
            </a:br>
            <a:r>
              <a:rPr lang="en-US" sz="3200" i="1" dirty="0"/>
              <a:t>   medi</a:t>
            </a:r>
            <a:r>
              <a:rPr lang="en-US" sz="3200" b="1" i="1" dirty="0"/>
              <a:t>um</a:t>
            </a:r>
            <a:br>
              <a:rPr lang="en-US" sz="3200" i="1" dirty="0"/>
            </a:br>
            <a:r>
              <a:rPr lang="en-US" sz="3200" i="1" dirty="0"/>
              <a:t>   memorand</a:t>
            </a:r>
            <a:r>
              <a:rPr lang="en-US" sz="3200" b="1" i="1" dirty="0"/>
              <a:t>um</a:t>
            </a:r>
            <a:br>
              <a:rPr lang="en-US" sz="3200" i="1" dirty="0"/>
            </a:br>
            <a:r>
              <a:rPr lang="en-US" sz="3200" i="1" dirty="0"/>
              <a:t>   millenni</a:t>
            </a:r>
            <a:r>
              <a:rPr lang="en-US" sz="3200" b="1" i="1" dirty="0"/>
              <a:t>um</a:t>
            </a:r>
            <a:br>
              <a:rPr lang="en-US" sz="3200" i="1" dirty="0"/>
            </a:br>
            <a:r>
              <a:rPr lang="en-US" sz="3200" i="1" dirty="0"/>
              <a:t>  spectr</a:t>
            </a:r>
            <a:r>
              <a:rPr lang="en-US" sz="3200" b="1" i="1" dirty="0"/>
              <a:t>um</a:t>
            </a:r>
            <a:br>
              <a:rPr lang="en-US" sz="3200" i="1" dirty="0"/>
            </a:br>
            <a:r>
              <a:rPr lang="en-US" sz="3200" i="1" dirty="0"/>
              <a:t>   strat</a:t>
            </a:r>
            <a:r>
              <a:rPr lang="en-US" sz="3200" b="1" i="1" dirty="0"/>
              <a:t>um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888395-8E77-4056-8731-499B4954AB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478" y="1442907"/>
            <a:ext cx="6199464" cy="49159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i="1" dirty="0"/>
              <a:t>     </a:t>
            </a:r>
            <a:r>
              <a:rPr lang="en-US" sz="3500" i="1" dirty="0"/>
              <a:t>aquari</a:t>
            </a:r>
            <a:r>
              <a:rPr lang="en-US" sz="3500" b="1" i="1" dirty="0">
                <a:solidFill>
                  <a:srgbClr val="FF0000"/>
                </a:solidFill>
              </a:rPr>
              <a:t>a</a:t>
            </a:r>
            <a:r>
              <a:rPr lang="en-US" sz="3500" b="1" i="1" dirty="0"/>
              <a:t> </a:t>
            </a:r>
            <a:r>
              <a:rPr lang="en-US" sz="3500" i="1" dirty="0"/>
              <a:t>/ aquarium</a:t>
            </a:r>
            <a:r>
              <a:rPr lang="en-US" sz="3500" b="1" i="1" dirty="0">
                <a:solidFill>
                  <a:srgbClr val="FF0000"/>
                </a:solidFill>
              </a:rPr>
              <a:t>s</a:t>
            </a:r>
            <a:br>
              <a:rPr lang="en-US" sz="3500" i="1" dirty="0"/>
            </a:br>
            <a:r>
              <a:rPr lang="en-US" sz="3500" i="1" dirty="0"/>
              <a:t>   curricul</a:t>
            </a:r>
            <a:r>
              <a:rPr lang="en-US" sz="3500" b="1" i="1" dirty="0">
                <a:solidFill>
                  <a:srgbClr val="FF0000"/>
                </a:solidFill>
              </a:rPr>
              <a:t>a</a:t>
            </a:r>
            <a:r>
              <a:rPr lang="en-US" sz="3500" b="1" i="1" dirty="0"/>
              <a:t> </a:t>
            </a:r>
            <a:r>
              <a:rPr lang="en-US" sz="3500" i="1" dirty="0"/>
              <a:t>/ curriculum</a:t>
            </a:r>
            <a:r>
              <a:rPr lang="en-US" sz="3500" b="1" i="1" dirty="0">
                <a:solidFill>
                  <a:srgbClr val="FF0000"/>
                </a:solidFill>
              </a:rPr>
              <a:t>s</a:t>
            </a:r>
            <a:br>
              <a:rPr lang="en-US" sz="3500" i="1" dirty="0"/>
            </a:br>
            <a:r>
              <a:rPr lang="en-US" sz="3500" i="1" dirty="0"/>
              <a:t>   dat</a:t>
            </a:r>
            <a:r>
              <a:rPr lang="en-US" sz="3500" b="1" i="1" dirty="0">
                <a:solidFill>
                  <a:srgbClr val="FF0000"/>
                </a:solidFill>
              </a:rPr>
              <a:t>a</a:t>
            </a:r>
            <a:br>
              <a:rPr lang="en-US" sz="3500" i="1" dirty="0"/>
            </a:br>
            <a:r>
              <a:rPr lang="en-US" sz="3500" i="1" dirty="0"/>
              <a:t>   medi</a:t>
            </a:r>
            <a:r>
              <a:rPr lang="en-US" sz="3500" b="1" i="1" dirty="0">
                <a:solidFill>
                  <a:srgbClr val="FF0000"/>
                </a:solidFill>
              </a:rPr>
              <a:t>a</a:t>
            </a:r>
            <a:r>
              <a:rPr lang="en-US" sz="3500" b="1" i="1" dirty="0"/>
              <a:t> </a:t>
            </a:r>
            <a:r>
              <a:rPr lang="en-US" sz="3500" i="1" dirty="0"/>
              <a:t>/ medium</a:t>
            </a:r>
            <a:r>
              <a:rPr lang="en-US" sz="3500" b="1" i="1" dirty="0">
                <a:solidFill>
                  <a:srgbClr val="FF0000"/>
                </a:solidFill>
              </a:rPr>
              <a:t>s</a:t>
            </a:r>
            <a:br>
              <a:rPr lang="en-US" sz="3500" i="1" dirty="0"/>
            </a:br>
            <a:r>
              <a:rPr lang="en-US" sz="3500" i="1" dirty="0"/>
              <a:t>   memorand</a:t>
            </a:r>
            <a:r>
              <a:rPr lang="en-US" sz="3500" b="1" i="1" dirty="0">
                <a:solidFill>
                  <a:srgbClr val="FF0000"/>
                </a:solidFill>
              </a:rPr>
              <a:t>a</a:t>
            </a:r>
            <a:r>
              <a:rPr lang="en-US" sz="3500" b="1" i="1" dirty="0"/>
              <a:t> </a:t>
            </a:r>
            <a:r>
              <a:rPr lang="en-US" sz="3500" i="1" dirty="0"/>
              <a:t>/ memorandum</a:t>
            </a:r>
            <a:r>
              <a:rPr lang="en-US" sz="3500" b="1" i="1" dirty="0">
                <a:solidFill>
                  <a:srgbClr val="FF0000"/>
                </a:solidFill>
              </a:rPr>
              <a:t>s</a:t>
            </a:r>
            <a:br>
              <a:rPr lang="en-US" sz="3500" i="1" dirty="0"/>
            </a:br>
            <a:r>
              <a:rPr lang="en-US" sz="3500" i="1" dirty="0"/>
              <a:t>   </a:t>
            </a:r>
            <a:r>
              <a:rPr lang="en-US" sz="3500" i="1" dirty="0" err="1"/>
              <a:t>milleni</a:t>
            </a:r>
            <a:r>
              <a:rPr lang="en-US" sz="3500" b="1" i="1" dirty="0" err="1">
                <a:solidFill>
                  <a:srgbClr val="FF0000"/>
                </a:solidFill>
              </a:rPr>
              <a:t>a</a:t>
            </a:r>
            <a:r>
              <a:rPr lang="en-US" sz="3500" b="1" i="1" dirty="0"/>
              <a:t> </a:t>
            </a:r>
            <a:r>
              <a:rPr lang="en-US" sz="3500" i="1" dirty="0"/>
              <a:t>/ millennium</a:t>
            </a:r>
            <a:r>
              <a:rPr lang="en-US" sz="3500" b="1" i="1" dirty="0">
                <a:solidFill>
                  <a:srgbClr val="FF0000"/>
                </a:solidFill>
              </a:rPr>
              <a:t>s</a:t>
            </a:r>
            <a:br>
              <a:rPr lang="en-US" sz="3500" i="1" dirty="0"/>
            </a:br>
            <a:r>
              <a:rPr lang="en-US" sz="3500" i="1" dirty="0"/>
              <a:t>  spectr</a:t>
            </a:r>
            <a:r>
              <a:rPr lang="en-US" sz="3500" b="1" i="1" dirty="0">
                <a:solidFill>
                  <a:srgbClr val="FF0000"/>
                </a:solidFill>
              </a:rPr>
              <a:t>a</a:t>
            </a:r>
            <a:r>
              <a:rPr lang="en-US" sz="3500" b="1" i="1" dirty="0"/>
              <a:t> </a:t>
            </a:r>
            <a:r>
              <a:rPr lang="en-US" sz="3500" i="1" dirty="0"/>
              <a:t>/ spectrum</a:t>
            </a:r>
            <a:r>
              <a:rPr lang="en-US" sz="3500" b="1" i="1" dirty="0">
                <a:solidFill>
                  <a:srgbClr val="FF0000"/>
                </a:solidFill>
              </a:rPr>
              <a:t>s</a:t>
            </a:r>
            <a:br>
              <a:rPr lang="en-US" sz="3500" i="1" dirty="0"/>
            </a:br>
            <a:r>
              <a:rPr lang="en-US" sz="3500" i="1" dirty="0"/>
              <a:t> strat</a:t>
            </a:r>
            <a:r>
              <a:rPr lang="en-US" sz="3500" b="1" i="1" dirty="0">
                <a:solidFill>
                  <a:srgbClr val="FF0000"/>
                </a:solidFill>
              </a:rPr>
              <a:t>a</a:t>
            </a:r>
            <a:r>
              <a:rPr lang="en-US" sz="3500" b="1" i="1" dirty="0"/>
              <a:t> </a:t>
            </a:r>
            <a:r>
              <a:rPr lang="en-US" sz="3500" i="1" dirty="0"/>
              <a:t>/ stratum</a:t>
            </a:r>
            <a:r>
              <a:rPr lang="en-US" sz="3500" b="1" i="1" dirty="0">
                <a:solidFill>
                  <a:srgbClr val="FF0000"/>
                </a:solidFill>
              </a:rPr>
              <a:t>s</a:t>
            </a:r>
            <a:br>
              <a:rPr lang="en-US" sz="3500" dirty="0"/>
            </a:br>
            <a:endParaRPr lang="en-US" sz="35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720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37</TotalTime>
  <Words>22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Corbel</vt:lpstr>
      <vt:lpstr>Parallax</vt:lpstr>
      <vt:lpstr>Foreign Plurals </vt:lpstr>
      <vt:lpstr>-us →  -i</vt:lpstr>
      <vt:lpstr>-a →  -ae</vt:lpstr>
      <vt:lpstr>   um → a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plurals </dc:title>
  <dc:creator>Amelia Mareva</dc:creator>
  <cp:lastModifiedBy>Amelia Mareva</cp:lastModifiedBy>
  <cp:revision>8</cp:revision>
  <dcterms:created xsi:type="dcterms:W3CDTF">2019-10-14T16:04:40Z</dcterms:created>
  <dcterms:modified xsi:type="dcterms:W3CDTF">2019-10-14T16:42:26Z</dcterms:modified>
</cp:coreProperties>
</file>