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3AE-79DB-465C-B484-F91AB75C6102}" type="datetimeFigureOut">
              <a:rPr lang="bg-BG" smtClean="0"/>
              <a:t>15.4.2026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E25B-FFFA-4539-BD41-139D5CCB32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9936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3AE-79DB-465C-B484-F91AB75C6102}" type="datetimeFigureOut">
              <a:rPr lang="bg-BG" smtClean="0"/>
              <a:t>15.4.2026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E25B-FFFA-4539-BD41-139D5CCB32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817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3AE-79DB-465C-B484-F91AB75C6102}" type="datetimeFigureOut">
              <a:rPr lang="bg-BG" smtClean="0"/>
              <a:t>15.4.2026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E25B-FFFA-4539-BD41-139D5CCB32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817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3AE-79DB-465C-B484-F91AB75C6102}" type="datetimeFigureOut">
              <a:rPr lang="bg-BG" smtClean="0"/>
              <a:t>15.4.2026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E25B-FFFA-4539-BD41-139D5CCB32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034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3AE-79DB-465C-B484-F91AB75C6102}" type="datetimeFigureOut">
              <a:rPr lang="bg-BG" smtClean="0"/>
              <a:t>15.4.2026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E25B-FFFA-4539-BD41-139D5CCB32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7941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3AE-79DB-465C-B484-F91AB75C6102}" type="datetimeFigureOut">
              <a:rPr lang="bg-BG" smtClean="0"/>
              <a:t>15.4.2026 г.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E25B-FFFA-4539-BD41-139D5CCB32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990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3AE-79DB-465C-B484-F91AB75C6102}" type="datetimeFigureOut">
              <a:rPr lang="bg-BG" smtClean="0"/>
              <a:t>15.4.2026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E25B-FFFA-4539-BD41-139D5CCB3281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3AE-79DB-465C-B484-F91AB75C6102}" type="datetimeFigureOut">
              <a:rPr lang="bg-BG" smtClean="0"/>
              <a:t>15.4.2026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E25B-FFFA-4539-BD41-139D5CCB32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216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3AE-79DB-465C-B484-F91AB75C6102}" type="datetimeFigureOut">
              <a:rPr lang="bg-BG" smtClean="0"/>
              <a:t>15.4.2026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E25B-FFFA-4539-BD41-139D5CCB32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245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3AE-79DB-465C-B484-F91AB75C6102}" type="datetimeFigureOut">
              <a:rPr lang="bg-BG" smtClean="0"/>
              <a:t>15.4.2026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bg-B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E25B-FFFA-4539-BD41-139D5CCB32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210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FDC63AE-79DB-465C-B484-F91AB75C6102}" type="datetimeFigureOut">
              <a:rPr lang="bg-BG" smtClean="0"/>
              <a:t>15.4.2026 г.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E25B-FFFA-4539-BD41-139D5CCB32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578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FDC63AE-79DB-465C-B484-F91AB75C6102}" type="datetimeFigureOut">
              <a:rPr lang="bg-BG" smtClean="0"/>
              <a:t>15.4.2026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CD2E25B-FFFA-4539-BD41-139D5CCB32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122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kpostagian@nbu.b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CEC9D0-8E69-06A0-B9E8-AFF42861E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01" y="426720"/>
            <a:ext cx="4185685" cy="58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8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E149-594E-DAF1-CF46-55AFD94D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Присъединяване на България в ЕС</a:t>
            </a:r>
          </a:p>
        </p:txBody>
      </p:sp>
      <p:pic>
        <p:nvPicPr>
          <p:cNvPr id="1026" name="Picture 2" descr="1 януари 2007: България се присъединява към Европейския съюз - PlovdivNow.bg">
            <a:extLst>
              <a:ext uri="{FF2B5EF4-FFF2-40B4-BE49-F238E27FC236}">
                <a16:creationId xmlns:a16="http://schemas.microsoft.com/office/drawing/2014/main" id="{502AB961-7D58-7BF8-8CB8-7240F30E5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5" y="2767648"/>
            <a:ext cx="7784925" cy="35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0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CB9D-BC3E-2D70-FC62-EC7CC300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родени европейци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6E7E6-229C-52C0-7710-CCB5D95E6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Цел на проекта</a:t>
            </a:r>
          </a:p>
          <a:p>
            <a:r>
              <a:rPr lang="bg-BG" dirty="0"/>
              <a:t>Медийна кампания, 1</a:t>
            </a:r>
            <a:r>
              <a:rPr lang="en-US" dirty="0"/>
              <a:t>Q 2027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F6678-B5C4-FC58-902C-CF60796AA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20" y="3662616"/>
            <a:ext cx="5902960" cy="28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2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C38B8-B01C-C209-BCD9-5EE6EAB7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ЕТАПИ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EB66A-8AA6-E0E0-B955-6EE193D7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85694"/>
            <a:ext cx="5693664" cy="3101983"/>
          </a:xfrm>
        </p:spPr>
        <p:txBody>
          <a:bodyPr/>
          <a:lstStyle/>
          <a:p>
            <a:r>
              <a:rPr lang="bg-BG" dirty="0"/>
              <a:t>Етап 1 – събиране не истории, селекция, развитие (април – май 2026)</a:t>
            </a:r>
          </a:p>
          <a:p>
            <a:r>
              <a:rPr lang="bg-BG" dirty="0"/>
              <a:t>Етап 2 – производство на аудио-визуални формати (юни – октомври 2026)</a:t>
            </a:r>
          </a:p>
          <a:p>
            <a:r>
              <a:rPr lang="bg-BG" dirty="0"/>
              <a:t>Етап 3 – събитие в НБУ, медийна кампания                  (януари 2027)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4D32E-94EE-7EE6-6AAE-35F33D84E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689" y="2533650"/>
            <a:ext cx="2800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8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7601-0967-5140-97A2-1ACF6579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Ключови въпроси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28C0B-1D0B-7A27-F9F3-1477C6D09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Какво се разбира под „история, която да се разкаже“?</a:t>
            </a:r>
          </a:p>
          <a:p>
            <a:pPr lvl="1"/>
            <a:r>
              <a:rPr lang="bg-BG" dirty="0"/>
              <a:t>Кратък текст (до 1500 знака), видео (до 2 минути), визуална история (снимки и текст)</a:t>
            </a:r>
          </a:p>
          <a:p>
            <a:pPr lvl="1"/>
            <a:r>
              <a:rPr lang="bg-BG" dirty="0"/>
              <a:t>Търсим автентичност, емоция (разказът да докосва), реални ситуации (може да не са преживени на 100%, но да не съдържат абстракции), визуален потенциал (може ли да стане видео), послание (ясна идея и извод)</a:t>
            </a:r>
            <a:endParaRPr lang="en-US" dirty="0"/>
          </a:p>
          <a:p>
            <a:pPr lvl="1"/>
            <a:r>
              <a:rPr lang="bg-BG" dirty="0"/>
              <a:t>Историята може да е лична или чужда, но разказана през вашия поглед</a:t>
            </a:r>
          </a:p>
        </p:txBody>
      </p:sp>
    </p:spTree>
    <p:extLst>
      <p:ext uri="{BB962C8B-B14F-4D97-AF65-F5344CB8AC3E}">
        <p14:creationId xmlns:p14="http://schemas.microsoft.com/office/powerpoint/2010/main" val="6223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728C5-996D-93B9-DB58-CF308AE8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Ключово за добрия </a:t>
            </a:r>
            <a:r>
              <a:rPr lang="bg-BG" dirty="0" err="1"/>
              <a:t>сторителинг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11B98-96F2-9D59-5ABF-68C492F38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640064" cy="3101983"/>
          </a:xfrm>
        </p:spPr>
        <p:txBody>
          <a:bodyPr>
            <a:noAutofit/>
          </a:bodyPr>
          <a:lstStyle/>
          <a:p>
            <a:r>
              <a:rPr lang="bg-BG" dirty="0"/>
              <a:t>Изберете един конкретен момент, не опитвайте да разкажете всичко</a:t>
            </a:r>
          </a:p>
          <a:p>
            <a:r>
              <a:rPr lang="bg-BG" dirty="0"/>
              <a:t>Покажете, не обяснявайте</a:t>
            </a:r>
          </a:p>
          <a:p>
            <a:r>
              <a:rPr lang="bg-BG" dirty="0"/>
              <a:t>Детайлите създават доверие (места, действия, предмети, реплики)</a:t>
            </a:r>
          </a:p>
          <a:p>
            <a:r>
              <a:rPr lang="bg-BG" dirty="0"/>
              <a:t>Какво се е променило (преди-събитие-след)</a:t>
            </a:r>
          </a:p>
          <a:p>
            <a:r>
              <a:rPr lang="bg-BG" dirty="0"/>
              <a:t>Без напрежение няма интерес</a:t>
            </a:r>
          </a:p>
          <a:p>
            <a:r>
              <a:rPr lang="bg-BG" dirty="0"/>
              <a:t>Лична история (аз вместо ние)</a:t>
            </a:r>
          </a:p>
          <a:p>
            <a:r>
              <a:rPr lang="bg-BG" dirty="0"/>
              <a:t>Силно начало, емоционален край (извод)</a:t>
            </a:r>
          </a:p>
          <a:p>
            <a:r>
              <a:rPr lang="bg-BG" dirty="0"/>
              <a:t>Кратко </a:t>
            </a:r>
            <a:r>
              <a:rPr lang="en-US" dirty="0"/>
              <a:t>= </a:t>
            </a:r>
            <a:r>
              <a:rPr lang="bg-BG" dirty="0"/>
              <a:t>силно</a:t>
            </a:r>
          </a:p>
          <a:p>
            <a:r>
              <a:rPr lang="bg-BG" dirty="0"/>
              <a:t>Мислете визуално</a:t>
            </a:r>
          </a:p>
        </p:txBody>
      </p:sp>
    </p:spTree>
    <p:extLst>
      <p:ext uri="{BB962C8B-B14F-4D97-AF65-F5344CB8AC3E}">
        <p14:creationId xmlns:p14="http://schemas.microsoft.com/office/powerpoint/2010/main" val="386959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56EF5-89E4-521E-BD99-F01EAEBC3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C837F-5784-DF92-DB08-D105A138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Ключови въпроси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6942-A734-BEAE-60DD-11B86888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97760"/>
            <a:ext cx="7729728" cy="4326890"/>
          </a:xfrm>
        </p:spPr>
        <p:txBody>
          <a:bodyPr>
            <a:normAutofit fontScale="92500" lnSpcReduction="10000"/>
          </a:bodyPr>
          <a:lstStyle/>
          <a:p>
            <a:r>
              <a:rPr lang="bg-BG" b="1" dirty="0"/>
              <a:t>Самостоятелно или в екип? </a:t>
            </a:r>
            <a:r>
              <a:rPr lang="bg-BG" dirty="0"/>
              <a:t>И двете са възможни.</a:t>
            </a:r>
          </a:p>
          <a:p>
            <a:r>
              <a:rPr lang="bg-BG" b="1" dirty="0"/>
              <a:t>Изцяло реална ли трябва да е историята? Лична или чужда? </a:t>
            </a:r>
            <a:r>
              <a:rPr lang="bg-BG" dirty="0"/>
              <a:t>Вие решавате.</a:t>
            </a:r>
          </a:p>
          <a:p>
            <a:r>
              <a:rPr lang="bg-BG" b="1" dirty="0"/>
              <a:t>Трябва ли на всяка цена в историята да е вплетено присъединяването ни към ЕС?</a:t>
            </a:r>
          </a:p>
          <a:p>
            <a:pPr lvl="1"/>
            <a:r>
              <a:rPr lang="bg-BG" dirty="0"/>
              <a:t>Не, търсим история, която показва ползите от присъединяването. Историите нямат за цел политически разказ</a:t>
            </a:r>
          </a:p>
          <a:p>
            <a:r>
              <a:rPr lang="bg-BG" b="1" dirty="0"/>
              <a:t>Къде и как ще се реализира историята?</a:t>
            </a:r>
            <a:endParaRPr lang="en-US" b="1" dirty="0"/>
          </a:p>
          <a:p>
            <a:r>
              <a:rPr lang="bg-BG" b="1" dirty="0"/>
              <a:t>До кога? </a:t>
            </a:r>
            <a:r>
              <a:rPr lang="bg-BG" dirty="0"/>
              <a:t>15 май 2026 год.</a:t>
            </a:r>
          </a:p>
          <a:p>
            <a:r>
              <a:rPr lang="bg-BG" b="1" dirty="0"/>
              <a:t>Как се изпращат историите? </a:t>
            </a:r>
          </a:p>
          <a:p>
            <a:pPr lvl="1"/>
            <a:r>
              <a:rPr lang="bg-BG" dirty="0"/>
              <a:t>По имейл </a:t>
            </a:r>
            <a:r>
              <a:rPr lang="en-US" dirty="0">
                <a:hlinkClick r:id="rId2"/>
              </a:rPr>
              <a:t>kpostagian@nbu.bg</a:t>
            </a:r>
            <a:r>
              <a:rPr lang="en-US" dirty="0"/>
              <a:t> </a:t>
            </a:r>
            <a:r>
              <a:rPr lang="bg-BG" dirty="0"/>
              <a:t>съпроводено с три имена, </a:t>
            </a:r>
            <a:r>
              <a:rPr lang="bg-BG" dirty="0" err="1"/>
              <a:t>фак.номер</a:t>
            </a:r>
            <a:r>
              <a:rPr lang="bg-BG" dirty="0"/>
              <a:t>, мобилен телефон за връзка и линк към материала (</a:t>
            </a:r>
            <a:r>
              <a:rPr lang="en-US" dirty="0"/>
              <a:t>google drive</a:t>
            </a:r>
            <a:r>
              <a:rPr lang="bg-BG" dirty="0"/>
              <a:t>)</a:t>
            </a:r>
          </a:p>
          <a:p>
            <a:r>
              <a:rPr lang="bg-BG" b="1" dirty="0"/>
              <a:t>Какво следва?</a:t>
            </a:r>
          </a:p>
          <a:p>
            <a:r>
              <a:rPr lang="bg-BG" b="1" dirty="0"/>
              <a:t>Награди?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4363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BE6BA9-2404-73CA-8C37-96665C343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49" y="477520"/>
            <a:ext cx="4214701" cy="5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5113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54</TotalTime>
  <Words>322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Gill Sans MT</vt:lpstr>
      <vt:lpstr>Parcel</vt:lpstr>
      <vt:lpstr>PowerPoint Presentation</vt:lpstr>
      <vt:lpstr>Присъединяване на България в ЕС</vt:lpstr>
      <vt:lpstr>родени европейци</vt:lpstr>
      <vt:lpstr>ЕТАПИ</vt:lpstr>
      <vt:lpstr>Ключови въпроси</vt:lpstr>
      <vt:lpstr>Ключово за добрия сторителинг</vt:lpstr>
      <vt:lpstr>Ключови въпроси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Kristian Postagian</dc:creator>
  <cp:lastModifiedBy>Kristian Postagian</cp:lastModifiedBy>
  <cp:revision>7</cp:revision>
  <dcterms:created xsi:type="dcterms:W3CDTF">2026-04-14T04:27:49Z</dcterms:created>
  <dcterms:modified xsi:type="dcterms:W3CDTF">2026-04-15T05:18:09Z</dcterms:modified>
</cp:coreProperties>
</file>