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57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C05F-B632-427B-9F64-5F574A34932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BA77-A629-4441-9E16-49A3488E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gean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264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979613" y="333375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bg-BG" altLang="en-US" sz="2400" b="1" dirty="0" smtClean="0"/>
              <a:t>МИКЕНСКА </a:t>
            </a:r>
            <a:r>
              <a:rPr lang="bg-BG" altLang="en-US" sz="2400" b="1" dirty="0"/>
              <a:t>ГЪРЦИЯ</a:t>
            </a:r>
          </a:p>
        </p:txBody>
      </p:sp>
    </p:spTree>
    <p:extLst>
      <p:ext uri="{BB962C8B-B14F-4D97-AF65-F5344CB8AC3E}">
        <p14:creationId xmlns:p14="http://schemas.microsoft.com/office/powerpoint/2010/main" val="6844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YAPHOTOS\NBU-pictures\Mycenaea\mycenaegravecircle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692150"/>
            <a:ext cx="57689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401763" y="5573713"/>
            <a:ext cx="525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2400"/>
              <a:t>Гробен кръг А в Микена. Шахтови гробници. 16 </a:t>
            </a:r>
            <a:r>
              <a:rPr lang="bg-BG" altLang="bg-BG" sz="2400"/>
              <a:t>в. пр. Хр.</a:t>
            </a:r>
            <a:endParaRPr lang="en-US" altLang="en-US" sz="2400"/>
          </a:p>
        </p:txBody>
      </p:sp>
      <p:pic>
        <p:nvPicPr>
          <p:cNvPr id="11268" name="Picture 3" descr="D:\MAYAPHOTOS\NBU-pictures\Mycenaea\athens-mus-mycenaean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19450"/>
            <a:ext cx="24844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D:\MAYAPHOTOS\NBU-pictures\Mycenaea\Agamemn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2271" r="13899" b="3011"/>
          <a:stretch>
            <a:fillRect/>
          </a:stretch>
        </p:blipFill>
        <p:spPr bwMode="auto">
          <a:xfrm>
            <a:off x="395288" y="358775"/>
            <a:ext cx="27781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ycen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2021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athens-mus-mycenaean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7533" r="3244" b="6267"/>
          <a:stretch>
            <a:fillRect/>
          </a:stretch>
        </p:blipFill>
        <p:spPr bwMode="auto">
          <a:xfrm>
            <a:off x="4984750" y="692150"/>
            <a:ext cx="37623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987675" y="5876925"/>
            <a:ext cx="293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en-US" sz="2400"/>
              <a:t>Фрески от Кносос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345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thens-mus-mycenaean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5822" r="4634" b="17734"/>
          <a:stretch>
            <a:fillRect/>
          </a:stretch>
        </p:blipFill>
        <p:spPr bwMode="auto">
          <a:xfrm>
            <a:off x="250825" y="333375"/>
            <a:ext cx="568801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athens-mus-mycenaean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26178" b="25423"/>
          <a:stretch>
            <a:fillRect/>
          </a:stretch>
        </p:blipFill>
        <p:spPr bwMode="auto">
          <a:xfrm>
            <a:off x="3400425" y="3043238"/>
            <a:ext cx="47879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hens-mus-mycenaean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4" r="233" b="16005"/>
          <a:stretch>
            <a:fillRect/>
          </a:stretch>
        </p:blipFill>
        <p:spPr bwMode="auto">
          <a:xfrm>
            <a:off x="1042988" y="4797425"/>
            <a:ext cx="4751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thens-mus-mycenaean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athens-mus-mycenaean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4" r="-1334" b="17378"/>
          <a:stretch>
            <a:fillRect/>
          </a:stretch>
        </p:blipFill>
        <p:spPr bwMode="auto">
          <a:xfrm>
            <a:off x="2268538" y="3695700"/>
            <a:ext cx="66246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ycen-sw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9067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AYAPHOTOS\Peloponese\Chora_Museum\P3311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37921" r="3023" b="27512"/>
          <a:stretch>
            <a:fillRect/>
          </a:stretch>
        </p:blipFill>
        <p:spPr bwMode="auto">
          <a:xfrm>
            <a:off x="1116013" y="1196975"/>
            <a:ext cx="66119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:\MAYAPHOTOS\Peloponese\Chora_Museum\P3311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0541" b="36530"/>
          <a:stretch>
            <a:fillRect/>
          </a:stretch>
        </p:blipFill>
        <p:spPr bwMode="auto">
          <a:xfrm>
            <a:off x="323850" y="4259263"/>
            <a:ext cx="85931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708275" y="3500438"/>
            <a:ext cx="382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2400"/>
              <a:t>От музея в Хора край Пилос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93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words_Cr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694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00563" y="0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Микенски мечове от Крит</a:t>
            </a:r>
            <a:endParaRPr lang="en-US" altLang="bg-BG" sz="2400"/>
          </a:p>
        </p:txBody>
      </p:sp>
      <p:pic>
        <p:nvPicPr>
          <p:cNvPr id="21508" name="Picture 4" descr="Khania_1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1951037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yc-swords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378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Микенски тип мечове (тип рапира), намерени в България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6121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1010024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9213"/>
            <a:ext cx="914082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3213100"/>
            <a:ext cx="5181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Микенски тип меч, намерен край Перник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bg-BG" sz="2400"/>
          </a:p>
        </p:txBody>
      </p:sp>
      <p:pic>
        <p:nvPicPr>
          <p:cNvPr id="23556" name="Picture 4" descr="P101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197008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r="14554" b="1410"/>
          <a:stretch>
            <a:fillRect/>
          </a:stretch>
        </p:blipFill>
        <p:spPr bwMode="auto">
          <a:xfrm>
            <a:off x="827088" y="0"/>
            <a:ext cx="7646987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3"/>
          <p:cNvSpPr>
            <a:spLocks noChangeShapeType="1"/>
          </p:cNvSpPr>
          <p:nvPr/>
        </p:nvSpPr>
        <p:spPr bwMode="auto">
          <a:xfrm flipH="1" flipV="1">
            <a:off x="3779838" y="3500438"/>
            <a:ext cx="2889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2771775" y="443706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4356100" y="2781300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cen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cen-p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bSchliemannLion030123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150px-Kyriakos_Pittak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21971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227763" y="6400800"/>
            <a:ext cx="291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Кириакос Питакис </a:t>
            </a:r>
            <a:endParaRPr lang="en-US" altLang="bg-BG" sz="2400"/>
          </a:p>
        </p:txBody>
      </p:sp>
      <p:pic>
        <p:nvPicPr>
          <p:cNvPr id="6149" name="Picture 7" descr="Schlie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2" b="-674"/>
          <a:stretch>
            <a:fillRect/>
          </a:stretch>
        </p:blipFill>
        <p:spPr bwMode="auto">
          <a:xfrm>
            <a:off x="6659563" y="0"/>
            <a:ext cx="2100262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019925" y="29972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Х. Шлиман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747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on's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502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95963" y="549275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Лъвската порта в Микена</a:t>
            </a:r>
            <a:endParaRPr lang="en-US" altLang="bg-BG" sz="2400"/>
          </a:p>
        </p:txBody>
      </p:sp>
      <p:pic>
        <p:nvPicPr>
          <p:cNvPr id="7172" name="Picture 4" descr="Myc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557338"/>
            <a:ext cx="3376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2650"/>
            <a:ext cx="7620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egar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94823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09575" y="4237038"/>
            <a:ext cx="4090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2400" dirty="0"/>
              <a:t>Царският дворец в </a:t>
            </a:r>
            <a:r>
              <a:rPr lang="bg-BG" altLang="en-US" sz="2400" dirty="0" err="1"/>
              <a:t>Микена</a:t>
            </a:r>
            <a:r>
              <a:rPr lang="bg-BG" altLang="en-US" sz="2400" dirty="0"/>
              <a:t>. Този тип сграда се нарича „</a:t>
            </a:r>
            <a:r>
              <a:rPr lang="bg-BG" altLang="en-US" sz="2400" dirty="0" err="1"/>
              <a:t>мегарон</a:t>
            </a:r>
            <a:r>
              <a:rPr lang="bg-BG" altLang="en-US" sz="2400" dirty="0" smtClean="0"/>
              <a:t>“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9220" name="Picture 3" descr="Mycen-meg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44788"/>
            <a:ext cx="441801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ycen-circle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36798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627563" y="1341438"/>
            <a:ext cx="453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en-US" sz="2400"/>
              <a:t>Гробен кръг А в Микена</a:t>
            </a:r>
            <a:endParaRPr lang="en-US" altLang="en-US" sz="2400"/>
          </a:p>
        </p:txBody>
      </p:sp>
      <p:pic>
        <p:nvPicPr>
          <p:cNvPr id="10244" name="Picture 4" descr="D:\MAYAPHOTOS\NBU-pictures\Mycenaea\Grave-Circle-A-Mycen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821213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3</cp:revision>
  <dcterms:created xsi:type="dcterms:W3CDTF">2020-10-15T09:33:32Z</dcterms:created>
  <dcterms:modified xsi:type="dcterms:W3CDTF">2020-10-15T12:14:39Z</dcterms:modified>
</cp:coreProperties>
</file>