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8" autoAdjust="0"/>
    <p:restoredTop sz="94660"/>
  </p:normalViewPr>
  <p:slideViewPr>
    <p:cSldViewPr snapToGrid="0">
      <p:cViewPr>
        <p:scale>
          <a:sx n="150" d="100"/>
          <a:sy n="150" d="100"/>
        </p:scale>
        <p:origin x="-540" y="-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C6B05CD-6E9C-4465-81CD-3E17BE02C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1CEFA37-9917-4206-84AB-A84E1037C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DF2BE9A-BFBC-456B-937E-E908052E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04A31EF-5EA5-4FBD-A3AB-C553C00AE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EF0CACC-A4FA-4856-86A7-EEF2E211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9F57878-0575-4A65-8636-EA5F34BAB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1B7349C-1058-4AF9-8CD6-871DF04FC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6B953BE-2826-4FE5-BE3D-BB23B06F4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4FF20A7-44B6-43FD-BFAC-5115B0F79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648D9B6-2709-4FCB-8F38-7CE26927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84977D-4968-41EC-BEF9-E71612980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8A74755-9696-43D8-9FF2-A695428FB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A2A80BB-E9A1-471C-9772-BD5B5F5BF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A5AEB1B-CDD2-4475-8A84-AB5E18B0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A97530E-F803-4F9B-841B-C8EAB960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4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2594BA-2706-487A-BF9F-892157004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F2B6F54-3B56-4739-A525-6BE65A3C7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C925F075-4265-42D8-93BD-A24D369BE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71F1DA9F-A72A-4F6D-8FAA-5DFF4759D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CE027AC1-8B5A-4F97-9429-6D85EAF2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5F436E99-DB7C-4164-8C91-4B42EBE6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8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D6619FD-7C22-4006-8AFA-8DE2AD7A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650DD7DA-7F42-43B4-96FC-A8FEC2B5E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51F60E09-A3F5-4399-A4DA-AF8807B37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A35A9525-1128-4C86-875E-65C9CA159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1AB91184-2894-4DFC-9007-D94EE60EB2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E83A6D12-EE0C-44EC-801B-664B966E9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23710DC0-9BD8-4199-A266-957805E5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B8FE8EE5-4987-4D85-A361-13934D1E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70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ED01FBC-CDF8-4A11-B26B-BA15984F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FA325C6D-B960-4AA7-A5D9-0D8928E46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560B9DCA-53D2-4016-81C2-698F3B7B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0A302208-FF29-4B2B-8974-44084D3A0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7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E9484689-FAA1-4BBF-86B1-CFE041956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3D766232-4519-4353-AB95-5B9A0852E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3B5DCACC-8B80-43A7-B50B-788D1CC6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1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C60C6EE-37BE-4605-B107-8F3AC78C9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B07B80B-74DA-4829-9AFE-63E615747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4D71284-04EA-4694-8AE7-F66F9039D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6B80E7B-43F4-452D-94A6-AB7148A19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895E447D-B367-44AF-A065-15F51205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9D95493-C60C-43AA-966E-FEFD12151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3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F6114DB-C862-4593-83E2-8D28DCBD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A8ED1393-F1CC-4991-A60F-ECA911E22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A3A6717-9884-4EA4-BBCE-0C3416C95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A100842-4876-4183-8870-50150A67E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8C43E995-F8A3-456E-8BAE-63A7642B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83A8ADEF-AEED-491B-97E2-CBD50639F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2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1200F68-0B9B-4567-A395-79BAE04AF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246A7784-3C0B-4C8B-9F40-ADB87CBF3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E531760F-C1DA-42A4-A407-B7E8FECCB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0432922-EA9E-4BFD-B8FB-85C58DB1E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3A29469-E443-4EB5-9DE2-C91C699B2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0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0CD34323-56C2-47D0-BE23-B50324AEF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D06172B4-99AE-46A3-B4A3-8184ED69F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723846E-5A7D-4131-BCB8-5B554116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6B207AF-DAF2-42F3-8A0F-D7216B99C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EBCADD1-1535-4997-AB1F-EB2B0476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4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4CF2F029-CB54-4547-9967-4A3CA1558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D0681480-B441-4172-ADFC-B1908A8FD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76AE730-0AF3-449F-A9D0-CAB2BCFED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175AB-18CB-42A7-B6AA-3FC788F3C42D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6089217-940F-4811-BDAD-20A958A78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0176456-6AD6-468C-AC09-7C859C248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84CA3-0C46-4FD9-ACAB-F6A6BCB66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4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2AB9722-3D44-40BF-983C-8BFD9B2EE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87" y="-213360"/>
            <a:ext cx="9358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0192D8B-52F0-4DCA-971D-DF4AD3EE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09" y="1497563"/>
            <a:ext cx="11425382" cy="386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2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FB5BDB3-74F9-4ADA-A963-D627E6FF4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582" y="1003041"/>
            <a:ext cx="6714836" cy="485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4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DDB6F6BF-BAF7-4DD6-93F0-6F7FB3E97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29" y="0"/>
            <a:ext cx="895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8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D3C25AB-DCAA-4962-87E8-2C70BD479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462" y="0"/>
            <a:ext cx="5619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5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C06A4BA3-118C-4457-A795-E2243A0F9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757" y="665301"/>
            <a:ext cx="9949069" cy="559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60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07514DD-4CBA-4BEA-9BC5-3CD6F59E7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951" y="0"/>
            <a:ext cx="5386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80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BD3D60B-FB4E-4F7F-8B96-CB3EB7D66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951" y="0"/>
            <a:ext cx="5386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88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AACD315C-D8D4-4795-BABE-66CC33BF2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925" y="0"/>
            <a:ext cx="6065367" cy="6858000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AF3F80C-8D48-41C1-9E0A-C722345F572E}"/>
              </a:ext>
            </a:extLst>
          </p:cNvPr>
          <p:cNvSpPr txBox="1"/>
          <p:nvPr/>
        </p:nvSpPr>
        <p:spPr>
          <a:xfrm>
            <a:off x="606287" y="626165"/>
            <a:ext cx="38762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Write a mini saga (a story with a twist) based on </a:t>
            </a:r>
            <a:r>
              <a:rPr lang="en-US" dirty="0">
                <a:solidFill>
                  <a:srgbClr val="FF0000"/>
                </a:solidFill>
              </a:rPr>
              <a:t>one</a:t>
            </a:r>
            <a:r>
              <a:rPr lang="en-US" dirty="0"/>
              <a:t> of these proverbs.</a:t>
            </a:r>
          </a:p>
          <a:p>
            <a:endParaRPr lang="en-US" dirty="0"/>
          </a:p>
          <a:p>
            <a:r>
              <a:rPr lang="en-US" dirty="0"/>
              <a:t>You can use the proverb as a title or a moral.</a:t>
            </a:r>
          </a:p>
          <a:p>
            <a:endParaRPr lang="en-US" dirty="0"/>
          </a:p>
          <a:p>
            <a:r>
              <a:rPr lang="en-US" dirty="0"/>
              <a:t>First write a draft (not worrying about the number of words) and then cut out as many as needed to make the text EXACTLY 50 words! </a:t>
            </a:r>
          </a:p>
          <a:p>
            <a:endParaRPr lang="en-US" dirty="0"/>
          </a:p>
          <a:p>
            <a:r>
              <a:rPr lang="en-US" dirty="0"/>
              <a:t>The words of the title are not included in the limit.</a:t>
            </a:r>
          </a:p>
          <a:p>
            <a:endParaRPr lang="en-US" dirty="0"/>
          </a:p>
          <a:p>
            <a:r>
              <a:rPr lang="en-US" dirty="0"/>
              <a:t>Use adverbs for adding </a:t>
            </a:r>
            <a:r>
              <a:rPr lang="en-US" dirty="0" err="1" smtClean="0"/>
              <a:t>colour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flavour</a:t>
            </a:r>
            <a:r>
              <a:rPr lang="en-US" dirty="0"/>
              <a:t> and as linking devices!</a:t>
            </a:r>
          </a:p>
        </p:txBody>
      </p:sp>
    </p:spTree>
    <p:extLst>
      <p:ext uri="{BB962C8B-B14F-4D97-AF65-F5344CB8AC3E}">
        <p14:creationId xmlns:p14="http://schemas.microsoft.com/office/powerpoint/2010/main" val="428475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83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на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Galina Velichkova</dc:creator>
  <cp:lastModifiedBy>Teacher</cp:lastModifiedBy>
  <cp:revision>4</cp:revision>
  <dcterms:created xsi:type="dcterms:W3CDTF">2021-12-13T23:45:31Z</dcterms:created>
  <dcterms:modified xsi:type="dcterms:W3CDTF">2021-12-14T15:29:14Z</dcterms:modified>
</cp:coreProperties>
</file>