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2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166C-C5D4-473E-84D6-3B18E58E641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326A-2AA1-4B54-96B3-8F3127A3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gamem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3644" r="12199" b="3644"/>
          <a:stretch>
            <a:fillRect/>
          </a:stretch>
        </p:blipFill>
        <p:spPr bwMode="auto">
          <a:xfrm>
            <a:off x="900113" y="260350"/>
            <a:ext cx="3455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athens-mus-mycenaean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-400" r="13699" b="3644"/>
          <a:stretch>
            <a:fillRect/>
          </a:stretch>
        </p:blipFill>
        <p:spPr bwMode="auto">
          <a:xfrm>
            <a:off x="5003800" y="404813"/>
            <a:ext cx="33131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athens-mus-mycenaean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8044" r="12300" b="15378"/>
          <a:stretch>
            <a:fillRect/>
          </a:stretch>
        </p:blipFill>
        <p:spPr bwMode="auto">
          <a:xfrm>
            <a:off x="900113" y="3789363"/>
            <a:ext cx="36718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87900" y="4437063"/>
            <a:ext cx="3744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Златни маски от шахтовите гробници край Микена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535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estor's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2199" r="8092" b="13699"/>
          <a:stretch>
            <a:fillRect/>
          </a:stretch>
        </p:blipFill>
        <p:spPr bwMode="auto">
          <a:xfrm>
            <a:off x="539750" y="476250"/>
            <a:ext cx="46958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27650" y="620713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Т. Нар. Чаша на Нестор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8417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oartuskhelmetS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4702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Myc-helmet1C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9718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Myc-helm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3169" r="7053" b="5774"/>
          <a:stretch>
            <a:fillRect/>
          </a:stretch>
        </p:blipFill>
        <p:spPr bwMode="auto">
          <a:xfrm>
            <a:off x="3203575" y="2752725"/>
            <a:ext cx="28082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yc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r="1868"/>
          <a:stretch>
            <a:fillRect/>
          </a:stretch>
        </p:blipFill>
        <p:spPr bwMode="auto">
          <a:xfrm>
            <a:off x="323850" y="550863"/>
            <a:ext cx="35401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Myce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1000"/>
            <a:ext cx="33464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288" y="5661025"/>
            <a:ext cx="518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Т. Нар. Съкровищницата на Атрей, Микена</a:t>
            </a:r>
            <a:endParaRPr lang="en-US" altLang="bg-BG" sz="2400"/>
          </a:p>
        </p:txBody>
      </p:sp>
      <p:pic>
        <p:nvPicPr>
          <p:cNvPr id="35845" name="Picture 5" descr="Mycen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5438"/>
            <a:ext cx="309562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treus_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484"/>
          <a:stretch>
            <a:fillRect/>
          </a:stretch>
        </p:blipFill>
        <p:spPr bwMode="auto">
          <a:xfrm>
            <a:off x="250825" y="150813"/>
            <a:ext cx="8893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MAYAPHOTOS\Peloponese\Nestor's_Palace\P3311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5888"/>
            <a:ext cx="57610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D:\MAYAPHOTOS\Peloponese\Nestor's_Palace\P3311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497388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D:\MAYAPHOTOS\Peloponese\Nestor's_Palace\P3311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9250"/>
            <a:ext cx="41275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900113" y="6092825"/>
            <a:ext cx="345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Мегаронът в Пилос</a:t>
            </a:r>
          </a:p>
        </p:txBody>
      </p:sp>
    </p:spTree>
    <p:extLst>
      <p:ext uri="{BB962C8B-B14F-4D97-AF65-F5344CB8AC3E}">
        <p14:creationId xmlns:p14="http://schemas.microsoft.com/office/powerpoint/2010/main" val="36737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Py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00025"/>
            <a:ext cx="39608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 descr="Pylos-colesni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/>
          <a:stretch>
            <a:fillRect/>
          </a:stretch>
        </p:blipFill>
        <p:spPr bwMode="auto">
          <a:xfrm>
            <a:off x="5062538" y="2349500"/>
            <a:ext cx="4087812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651500" y="1196975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Фрески от Пилос</a:t>
            </a:r>
            <a:endParaRPr lang="en-US" altLang="bg-BG" sz="2400"/>
          </a:p>
        </p:txBody>
      </p:sp>
      <p:pic>
        <p:nvPicPr>
          <p:cNvPr id="38917" name="Picture 5" descr="G:\Peloponese_Seminar\Peloponese\Chora_Museum\P3311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1" b="4868"/>
          <a:stretch>
            <a:fillRect/>
          </a:stretch>
        </p:blipFill>
        <p:spPr bwMode="auto">
          <a:xfrm>
            <a:off x="447675" y="3108325"/>
            <a:ext cx="4614863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8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Peloponese_Seminar\Peloponese\Chora_Museum\P3311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676775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5508625" y="549275"/>
            <a:ext cx="3240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Фреска от Пилос. Богиня (?)</a:t>
            </a:r>
          </a:p>
        </p:txBody>
      </p:sp>
    </p:spTree>
    <p:extLst>
      <p:ext uri="{BB962C8B-B14F-4D97-AF65-F5344CB8AC3E}">
        <p14:creationId xmlns:p14="http://schemas.microsoft.com/office/powerpoint/2010/main" val="42205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G:\Peloponese_Seminar\Peloponese\MuseumNauplion\M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03238"/>
            <a:ext cx="396081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339975" y="5949950"/>
            <a:ext cx="5184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Теракотени статуетки от Мидея</a:t>
            </a:r>
          </a:p>
        </p:txBody>
      </p:sp>
      <p:pic>
        <p:nvPicPr>
          <p:cNvPr id="34820" name="Picture 5" descr="G:\Peloponese_Seminar\Peloponese\MuseumNauplion\P3281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9113"/>
            <a:ext cx="3965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MAYAPHOTOS\Peloponese\Tyrins\P3291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60350"/>
            <a:ext cx="48799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D:\MAYAPHOTOS\Peloponese\Tyrins\P3291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1150"/>
            <a:ext cx="51831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1042988" y="5429250"/>
            <a:ext cx="144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n-US" sz="2400"/>
              <a:t>Тиринт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9217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MAYAPHOTOS\Peloponese\Tyrins\P3291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16" y="476672"/>
            <a:ext cx="699135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9492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err="1" smtClean="0"/>
              <a:t>Тиринт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43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ma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500438"/>
            <a:ext cx="41640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mas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8275"/>
            <a:ext cx="42148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mask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20850"/>
            <a:ext cx="43529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0388" y="63500"/>
            <a:ext cx="50768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sz="2400" dirty="0"/>
              <a:t>За сравнение: златните маски, намерени в Тракия (4 в. пр. Хр.):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g-BG" sz="2400" dirty="0"/>
              <a:t>От могила „Светицата“ край Шипка.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063" y="5876925"/>
            <a:ext cx="3240087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2. </a:t>
            </a:r>
            <a:r>
              <a:rPr lang="bg-BG" sz="2400" dirty="0"/>
              <a:t>От </a:t>
            </a:r>
            <a:r>
              <a:rPr lang="bg-BG" sz="2400" dirty="0" err="1"/>
              <a:t>Далакова</a:t>
            </a:r>
            <a:r>
              <a:rPr lang="bg-BG" sz="2400" dirty="0"/>
              <a:t> могила край Сливен</a:t>
            </a:r>
            <a:r>
              <a:rPr lang="bg-BG" dirty="0"/>
              <a:t>.</a:t>
            </a:r>
          </a:p>
          <a:p>
            <a:pPr marL="342900" indent="-342900">
              <a:buFontTx/>
              <a:buAutoNum type="arabicPeriod"/>
              <a:defRPr/>
            </a:pPr>
            <a:endParaRPr lang="bg-BG" dirty="0"/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06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MAYAPHOTOS\Peloponese\Tyrins\P3291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250"/>
            <a:ext cx="4468812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21328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Тиринт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3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thens-mus-mycenaean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2816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athens-mus-mycenaean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43225"/>
            <a:ext cx="504031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thens-mus-mycenaean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13701" r="-2400" b="9166"/>
          <a:stretch>
            <a:fillRect/>
          </a:stretch>
        </p:blipFill>
        <p:spPr bwMode="auto">
          <a:xfrm>
            <a:off x="614363" y="692150"/>
            <a:ext cx="4235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athens-mus-mycenaean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1245"/>
          <a:stretch>
            <a:fillRect/>
          </a:stretch>
        </p:blipFill>
        <p:spPr bwMode="auto">
          <a:xfrm>
            <a:off x="5292725" y="404813"/>
            <a:ext cx="33829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51050" y="5300663"/>
            <a:ext cx="5113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Надгробни стели от шахтовите гробници край Микена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6015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Razl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60350"/>
            <a:ext cx="3435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Razlog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33375"/>
            <a:ext cx="37655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421063" y="6021388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Стели от Разлог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4664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thens-mus-mycenaean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-400" r="21266"/>
          <a:stretch>
            <a:fillRect/>
          </a:stretch>
        </p:blipFill>
        <p:spPr bwMode="auto">
          <a:xfrm>
            <a:off x="323850" y="620713"/>
            <a:ext cx="39925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athens-mus-mycenaean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6168" r="13733"/>
          <a:stretch>
            <a:fillRect/>
          </a:stretch>
        </p:blipFill>
        <p:spPr bwMode="auto">
          <a:xfrm>
            <a:off x="4859338" y="333375"/>
            <a:ext cx="38290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yc-go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8902" r="4430" b="5725"/>
          <a:stretch>
            <a:fillRect/>
          </a:stretch>
        </p:blipFill>
        <p:spPr bwMode="auto">
          <a:xfrm>
            <a:off x="250825" y="260350"/>
            <a:ext cx="475138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athens-mus-mycenaean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11688" r="6166" b="13733"/>
          <a:stretch>
            <a:fillRect/>
          </a:stretch>
        </p:blipFill>
        <p:spPr bwMode="auto">
          <a:xfrm>
            <a:off x="4968875" y="404813"/>
            <a:ext cx="4175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Myc-gol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 r="1360"/>
          <a:stretch>
            <a:fillRect/>
          </a:stretch>
        </p:blipFill>
        <p:spPr bwMode="auto">
          <a:xfrm>
            <a:off x="1547813" y="3284538"/>
            <a:ext cx="598963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yc-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5283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vulchitrun-kan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71863"/>
            <a:ext cx="54022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46788" y="2205038"/>
            <a:ext cx="30972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Златният съд от Вълчитрънското съкровище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572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yc-gol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44132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MycBMGo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1075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1</cp:revision>
  <dcterms:created xsi:type="dcterms:W3CDTF">2020-10-15T12:11:33Z</dcterms:created>
  <dcterms:modified xsi:type="dcterms:W3CDTF">2020-10-15T12:13:17Z</dcterms:modified>
</cp:coreProperties>
</file>