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6" r:id="rId5"/>
    <p:sldId id="311" r:id="rId6"/>
    <p:sldId id="312" r:id="rId7"/>
    <p:sldId id="313" r:id="rId8"/>
    <p:sldId id="309" r:id="rId9"/>
    <p:sldId id="310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5" r:id="rId21"/>
    <p:sldId id="326" r:id="rId22"/>
    <p:sldId id="32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08T18:56:53.10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2/9/2022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2/9/2022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2/9/2022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2/9/2022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2/9/2022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2/9/2022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2/9/2022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kahoot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40CBE3-3F91-419A-A649-32AB388E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01" y="10"/>
            <a:ext cx="6096000" cy="685799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FOSI | Five Things Parents Should Know from the Kahoot! Survey:  &quot;Data-Driven Teaching: A Must-Have in the Age of Tech&quot;">
            <a:extLst>
              <a:ext uri="{FF2B5EF4-FFF2-40B4-BE49-F238E27FC236}">
                <a16:creationId xmlns:a16="http://schemas.microsoft.com/office/drawing/2014/main" id="{F406DA06-DF1E-447C-9951-ABDCBCAC2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703" y="1839074"/>
            <a:ext cx="5527497" cy="1855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itle 8">
            <a:extLst>
              <a:ext uri="{FF2B5EF4-FFF2-40B4-BE49-F238E27FC236}">
                <a16:creationId xmlns:a16="http://schemas.microsoft.com/office/drawing/2014/main" id="{24D59F55-7651-4234-A454-3BED6611C5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6283" y="4645152"/>
            <a:ext cx="5188450" cy="1143000"/>
          </a:xfrm>
        </p:spPr>
        <p:txBody>
          <a:bodyPr/>
          <a:lstStyle/>
          <a:p>
            <a:pPr algn="ctr"/>
            <a:r>
              <a:rPr lang="bg-BG" dirty="0"/>
              <a:t>Преподавателско кафене</a:t>
            </a:r>
          </a:p>
          <a:p>
            <a:pPr algn="ctr"/>
            <a:r>
              <a:rPr lang="bg-BG" dirty="0"/>
              <a:t>9.02.2022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559C41-79D4-41F8-A670-E195AA496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FA7B77BD-0646-4231-B6B6-B5453C0E9FAF}"/>
              </a:ext>
            </a:extLst>
          </p:cNvPr>
          <p:cNvSpPr/>
          <p:nvPr/>
        </p:nvSpPr>
        <p:spPr>
          <a:xfrm>
            <a:off x="812800" y="182880"/>
            <a:ext cx="548640" cy="3759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1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2EB7F4F-429A-4C2F-89D9-6C66F2CE7736}"/>
              </a:ext>
            </a:extLst>
          </p:cNvPr>
          <p:cNvSpPr/>
          <p:nvPr/>
        </p:nvSpPr>
        <p:spPr>
          <a:xfrm>
            <a:off x="2418080" y="1229360"/>
            <a:ext cx="548640" cy="3759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2</a:t>
            </a: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BFA86DE-9EA1-4953-B1AB-D4F01036E1AB}"/>
              </a:ext>
            </a:extLst>
          </p:cNvPr>
          <p:cNvSpPr/>
          <p:nvPr/>
        </p:nvSpPr>
        <p:spPr>
          <a:xfrm>
            <a:off x="3545840" y="2458720"/>
            <a:ext cx="548640" cy="3759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3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4C6090D-14D1-4CA4-AD2B-3B64535726F8}"/>
              </a:ext>
            </a:extLst>
          </p:cNvPr>
          <p:cNvSpPr/>
          <p:nvPr/>
        </p:nvSpPr>
        <p:spPr>
          <a:xfrm>
            <a:off x="2164080" y="3855720"/>
            <a:ext cx="548640" cy="3759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4</a:t>
            </a:r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ECA866E-AEF3-42E1-A49B-F6C574985F03}"/>
              </a:ext>
            </a:extLst>
          </p:cNvPr>
          <p:cNvSpPr/>
          <p:nvPr/>
        </p:nvSpPr>
        <p:spPr>
          <a:xfrm>
            <a:off x="11135360" y="772160"/>
            <a:ext cx="548640" cy="3759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5</a:t>
            </a:r>
            <a:endParaRPr lang="en-US" dirty="0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D385695F-1BB6-4DBB-AAF8-13AA78D6839C}"/>
              </a:ext>
            </a:extLst>
          </p:cNvPr>
          <p:cNvSpPr/>
          <p:nvPr/>
        </p:nvSpPr>
        <p:spPr>
          <a:xfrm>
            <a:off x="10850880" y="2021840"/>
            <a:ext cx="203200" cy="3759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546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4D1486-63E8-429C-9F30-C97C9A71E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890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491AE7-D06B-47C2-BC49-9C37F35C7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755" y="0"/>
            <a:ext cx="10335802" cy="6734710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4C99A87E-681D-4131-8A9F-0A6BD0F851C5}"/>
              </a:ext>
            </a:extLst>
          </p:cNvPr>
          <p:cNvSpPr/>
          <p:nvPr/>
        </p:nvSpPr>
        <p:spPr>
          <a:xfrm>
            <a:off x="203200" y="1524000"/>
            <a:ext cx="487680" cy="254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FD37FF64-DD65-4AD8-A32D-56243093BDDE}"/>
              </a:ext>
            </a:extLst>
          </p:cNvPr>
          <p:cNvSpPr/>
          <p:nvPr/>
        </p:nvSpPr>
        <p:spPr>
          <a:xfrm>
            <a:off x="203200" y="1889760"/>
            <a:ext cx="487680" cy="254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681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78AB80-DF3F-4BA9-AF68-64DBB1696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Arrow: Down 1">
            <a:extLst>
              <a:ext uri="{FF2B5EF4-FFF2-40B4-BE49-F238E27FC236}">
                <a16:creationId xmlns:a16="http://schemas.microsoft.com/office/drawing/2014/main" id="{5D2174DB-121E-4294-9B32-A1C0161650AE}"/>
              </a:ext>
            </a:extLst>
          </p:cNvPr>
          <p:cNvSpPr/>
          <p:nvPr/>
        </p:nvSpPr>
        <p:spPr>
          <a:xfrm>
            <a:off x="599440" y="2174240"/>
            <a:ext cx="203200" cy="4267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DC22F1A0-AE8D-4FB3-8E29-EA0D8623C196}"/>
              </a:ext>
            </a:extLst>
          </p:cNvPr>
          <p:cNvSpPr/>
          <p:nvPr/>
        </p:nvSpPr>
        <p:spPr>
          <a:xfrm>
            <a:off x="2692400" y="1513840"/>
            <a:ext cx="203200" cy="4267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3F01A900-0A8D-491A-A29D-FCF797B5ED0A}"/>
              </a:ext>
            </a:extLst>
          </p:cNvPr>
          <p:cNvSpPr/>
          <p:nvPr/>
        </p:nvSpPr>
        <p:spPr>
          <a:xfrm>
            <a:off x="2987040" y="1513840"/>
            <a:ext cx="203200" cy="4267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957E40DD-F872-4559-868D-99FC2CEF36A0}"/>
              </a:ext>
            </a:extLst>
          </p:cNvPr>
          <p:cNvSpPr/>
          <p:nvPr/>
        </p:nvSpPr>
        <p:spPr>
          <a:xfrm>
            <a:off x="3281680" y="1513840"/>
            <a:ext cx="203200" cy="4267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217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DB30F3-0500-4FCC-AC4B-7FAA2B191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4160"/>
            <a:ext cx="12192000" cy="6858000"/>
          </a:xfrm>
          <a:prstGeom prst="rect">
            <a:avLst/>
          </a:prstGeom>
        </p:spPr>
      </p:pic>
      <p:sp>
        <p:nvSpPr>
          <p:cNvPr id="2" name="Arrow: Up 1">
            <a:extLst>
              <a:ext uri="{FF2B5EF4-FFF2-40B4-BE49-F238E27FC236}">
                <a16:creationId xmlns:a16="http://schemas.microsoft.com/office/drawing/2014/main" id="{4A340F28-04D5-47D6-8351-54841EB0E722}"/>
              </a:ext>
            </a:extLst>
          </p:cNvPr>
          <p:cNvSpPr/>
          <p:nvPr/>
        </p:nvSpPr>
        <p:spPr>
          <a:xfrm>
            <a:off x="8910320" y="589280"/>
            <a:ext cx="243840" cy="4165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8162883E-A5F4-430A-A6E3-D72AD201BA7A}"/>
              </a:ext>
            </a:extLst>
          </p:cNvPr>
          <p:cNvSpPr/>
          <p:nvPr/>
        </p:nvSpPr>
        <p:spPr>
          <a:xfrm>
            <a:off x="10149840" y="797560"/>
            <a:ext cx="243840" cy="4165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863E4A7F-B802-41DE-ACD2-186EB4811B74}"/>
              </a:ext>
            </a:extLst>
          </p:cNvPr>
          <p:cNvSpPr/>
          <p:nvPr/>
        </p:nvSpPr>
        <p:spPr>
          <a:xfrm>
            <a:off x="11531600" y="833120"/>
            <a:ext cx="243840" cy="4165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832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A0D671D-910A-4804-BCD0-5DBB0B4CFBF0}"/>
                  </a:ext>
                </a:extLst>
              </p14:cNvPr>
              <p14:cNvContentPartPr/>
              <p14:nvPr/>
            </p14:nvContentPartPr>
            <p14:xfrm>
              <a:off x="4500480" y="3321520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A0D671D-910A-4804-BCD0-5DBB0B4CFBF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46840" y="3213880"/>
                <a:ext cx="1080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478F754-4B37-46A3-93F2-3B50BC3A6C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12800"/>
            <a:ext cx="12192000" cy="596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54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695EBD-6817-421E-8FE2-EFD88197A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283"/>
            <a:ext cx="12192000" cy="6537433"/>
          </a:xfrm>
          <a:prstGeom prst="rect">
            <a:avLst/>
          </a:prstGeom>
        </p:spPr>
      </p:pic>
      <p:sp>
        <p:nvSpPr>
          <p:cNvPr id="4" name="Arrow: Up 3">
            <a:extLst>
              <a:ext uri="{FF2B5EF4-FFF2-40B4-BE49-F238E27FC236}">
                <a16:creationId xmlns:a16="http://schemas.microsoft.com/office/drawing/2014/main" id="{7E056944-AD5D-42BD-B6DB-98454C96842F}"/>
              </a:ext>
            </a:extLst>
          </p:cNvPr>
          <p:cNvSpPr/>
          <p:nvPr/>
        </p:nvSpPr>
        <p:spPr>
          <a:xfrm>
            <a:off x="4968240" y="2062480"/>
            <a:ext cx="243840" cy="4165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308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873ECEC8-0F24-45B8-950F-35FC94BCE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961179-7E45-4575-983B-CC45A3C3C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634946"/>
            <a:ext cx="3690257" cy="1450757"/>
          </a:xfrm>
        </p:spPr>
        <p:txBody>
          <a:bodyPr>
            <a:normAutofit/>
          </a:bodyPr>
          <a:lstStyle/>
          <a:p>
            <a:r>
              <a:rPr lang="bg-BG" dirty="0">
                <a:solidFill>
                  <a:srgbClr val="002060"/>
                </a:solidFill>
              </a:rPr>
              <a:t>Важно!</a:t>
            </a:r>
            <a:endParaRPr lang="en-US" dirty="0"/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89EB8C68-FF1B-4849-867B-32D29B19F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0797" y="2250460"/>
            <a:ext cx="34747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4" name="Content Placeholder 7173">
            <a:extLst>
              <a:ext uri="{FF2B5EF4-FFF2-40B4-BE49-F238E27FC236}">
                <a16:creationId xmlns:a16="http://schemas.microsoft.com/office/drawing/2014/main" id="{7525FEDE-1129-4849-B9C9-092A9D5BD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886" y="2407436"/>
            <a:ext cx="5193870" cy="346165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de-DE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Създаване на нови и редактиране на стари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bg-BG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кахути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bg-BG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de-DE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kahoot.com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de-DE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Участниците използват на телефоните си:</a:t>
            </a:r>
          </a:p>
          <a:p>
            <a:pPr lvl="1"/>
            <a:r>
              <a:rPr lang="de-DE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kahoot.it</a:t>
            </a:r>
          </a:p>
          <a:p>
            <a:endParaRPr lang="en-US" dirty="0"/>
          </a:p>
        </p:txBody>
      </p:sp>
      <p:pic>
        <p:nvPicPr>
          <p:cNvPr id="7170" name="Picture 2" descr="Kahoot!">
            <a:extLst>
              <a:ext uri="{FF2B5EF4-FFF2-40B4-BE49-F238E27FC236}">
                <a16:creationId xmlns:a16="http://schemas.microsoft.com/office/drawing/2014/main" id="{B4A06B16-1F1D-4C2F-A4E4-743EA5E2DB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7" r="12865" b="-2"/>
          <a:stretch/>
        </p:blipFill>
        <p:spPr bwMode="auto">
          <a:xfrm>
            <a:off x="5537200" y="731520"/>
            <a:ext cx="6540356" cy="521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8B53612E-ADB2-4457-9688-89506397A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15478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4C869C3B-5565-4AAC-86A8-9EB0AB1C6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8E6A46-C564-4D7F-9FF7-A10B9D96B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423" y="3807725"/>
            <a:ext cx="10909073" cy="144706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7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Благодаря</a:t>
            </a:r>
            <a:r>
              <a:rPr lang="en-US" sz="47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7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r>
              <a:rPr lang="en-US" sz="47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7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вниманието</a:t>
            </a:r>
            <a:r>
              <a:rPr lang="en-US" sz="47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br>
              <a:rPr lang="en-US" sz="47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7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приятни</a:t>
            </a:r>
            <a:r>
              <a:rPr lang="en-US" sz="47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7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занимания</a:t>
            </a:r>
            <a:r>
              <a:rPr lang="en-US" sz="47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Kahoot!</a:t>
            </a:r>
          </a:p>
        </p:txBody>
      </p:sp>
      <p:pic>
        <p:nvPicPr>
          <p:cNvPr id="8194" name="Picture 2" descr="Kahoot! + GIPHY bring even more fun, engagement and self-expression to  learning">
            <a:extLst>
              <a:ext uri="{FF2B5EF4-FFF2-40B4-BE49-F238E27FC236}">
                <a16:creationId xmlns:a16="http://schemas.microsoft.com/office/drawing/2014/main" id="{0883DD55-ACF3-4CDC-91B1-F2DF74665D3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52601" y="178677"/>
            <a:ext cx="9188668" cy="362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41136EC-EC34-4D08-B5AB-8CE5870B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52600" y="5415653"/>
            <a:ext cx="86868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064CBAAB-7956-4763-9F69-A3FDBF1AC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712656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A8E9C91B-7EAD-4562-AB0E-DFB9663AE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652BD35A-BC99-4831-A358-06E2CEB96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 w="698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Kahoot! + GIPHY bring even more fun, engagement and self-expression to  learning">
            <a:extLst>
              <a:ext uri="{FF2B5EF4-FFF2-40B4-BE49-F238E27FC236}">
                <a16:creationId xmlns:a16="http://schemas.microsoft.com/office/drawing/2014/main" id="{0883DD55-ACF3-4CDC-91B1-F2DF74665D3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2244" y="905933"/>
            <a:ext cx="8959516" cy="503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aumen hoch, mittig und runter (in Grün, Gelb und Rot) Stock Vector | Adobe  Stock">
            <a:extLst>
              <a:ext uri="{FF2B5EF4-FFF2-40B4-BE49-F238E27FC236}">
                <a16:creationId xmlns:a16="http://schemas.microsoft.com/office/drawing/2014/main" id="{75CC1EC3-78BD-4BDD-8C8C-A16BACD67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154" y="4409382"/>
            <a:ext cx="4968240" cy="176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798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40CBE3-3F91-419A-A649-32AB388E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01" y="10"/>
            <a:ext cx="6096000" cy="685799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FOSI | Five Things Parents Should Know from the Kahoot! Survey:  &quot;Data-Driven Teaching: A Must-Have in the Age of Tech&quot;">
            <a:extLst>
              <a:ext uri="{FF2B5EF4-FFF2-40B4-BE49-F238E27FC236}">
                <a16:creationId xmlns:a16="http://schemas.microsoft.com/office/drawing/2014/main" id="{F406DA06-DF1E-447C-9951-ABDCBCAC2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703" y="1839074"/>
            <a:ext cx="5527497" cy="1855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itle 8">
            <a:extLst>
              <a:ext uri="{FF2B5EF4-FFF2-40B4-BE49-F238E27FC236}">
                <a16:creationId xmlns:a16="http://schemas.microsoft.com/office/drawing/2014/main" id="{24D59F55-7651-4234-A454-3BED6611C5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04560" y="4645152"/>
            <a:ext cx="5882640" cy="1143000"/>
          </a:xfrm>
        </p:spPr>
        <p:txBody>
          <a:bodyPr/>
          <a:lstStyle/>
          <a:p>
            <a:pPr algn="ctr"/>
            <a:r>
              <a:rPr lang="bg-BG" sz="3200" cap="none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Използвате ли </a:t>
            </a:r>
            <a:r>
              <a:rPr lang="en-US" sz="3200" cap="none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bg-BG" sz="3200" cap="none" spc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Кахут</a:t>
            </a:r>
            <a:r>
              <a:rPr lang="en-US" sz="3200" cap="none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bg-BG" sz="3200" cap="none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във Вашите часове</a:t>
            </a:r>
            <a:r>
              <a:rPr lang="bg-BG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735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6883B-9FD6-46C8-A304-BDE4C07E8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68797"/>
            <a:ext cx="11236846" cy="1460003"/>
          </a:xfrm>
        </p:spPr>
        <p:txBody>
          <a:bodyPr>
            <a:noAutofit/>
          </a:bodyPr>
          <a:lstStyle/>
          <a:p>
            <a:r>
              <a:rPr lang="bg-BG" sz="3600" cap="none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Вземете своя смартфон и отидете на страница </a:t>
            </a:r>
            <a:r>
              <a:rPr lang="en-US" sz="3600" cap="none" spc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kahoot</a:t>
            </a:r>
            <a:r>
              <a:rPr lang="de-DE" sz="3600" cap="none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de-DE" sz="3600" cap="none" spc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bg-BG" sz="3600" cap="none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de-DE" sz="3600" cap="none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3600" cap="none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Въведете </a:t>
            </a:r>
            <a:r>
              <a:rPr lang="de-DE" sz="3600" cap="none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Game PIN</a:t>
            </a:r>
            <a:r>
              <a:rPr lang="bg-BG" sz="3600" cap="none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de-DE" sz="3600" cap="none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3600" cap="none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Въведете име и </a:t>
            </a:r>
            <a:r>
              <a:rPr lang="bg-BG" sz="3600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почти сме готови да започнем…</a:t>
            </a:r>
            <a:endParaRPr lang="en-US" sz="3600" dirty="0">
              <a:solidFill>
                <a:srgbClr val="00206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E7CBD51-1F91-43E3-8725-9DCB9E6FAB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31537" y="2121888"/>
            <a:ext cx="3597116" cy="401452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70CC7F-A887-4666-93AE-333F67EA3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8467" y="2121888"/>
            <a:ext cx="3711196" cy="4014530"/>
          </a:xfrm>
          <a:prstGeom prst="rect">
            <a:avLst/>
          </a:prstGeom>
        </p:spPr>
      </p:pic>
      <p:pic>
        <p:nvPicPr>
          <p:cNvPr id="10" name="Graphic 9" descr="Cheers outline">
            <a:extLst>
              <a:ext uri="{FF2B5EF4-FFF2-40B4-BE49-F238E27FC236}">
                <a16:creationId xmlns:a16="http://schemas.microsoft.com/office/drawing/2014/main" id="{30865065-A080-42EC-9525-EFA24D9658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81142" y="914400"/>
            <a:ext cx="914400" cy="914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BDA1AD-A9D0-44B5-B37E-6D2766FA13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11662">
            <a:off x="4666625" y="3236359"/>
            <a:ext cx="1971404" cy="95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926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9C0EE-A8C9-4A1C-973C-FAA1A7BC1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142" y="337974"/>
            <a:ext cx="11681716" cy="1450757"/>
          </a:xfrm>
        </p:spPr>
        <p:txBody>
          <a:bodyPr>
            <a:noAutofit/>
          </a:bodyPr>
          <a:lstStyle/>
          <a:p>
            <a:r>
              <a:rPr lang="bg-BG" sz="4000" dirty="0">
                <a:solidFill>
                  <a:srgbClr val="002060"/>
                </a:solidFill>
              </a:rPr>
              <a:t>На споделения екран във ВКС ще виждате въпросите и възможните отговори. На телефона избирате фигурата с правилния според Вас отговор.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4098" name="Picture 2" descr="Free Kahoot Games for Reading Review Test Prep - The Reading Roundup">
            <a:extLst>
              <a:ext uri="{FF2B5EF4-FFF2-40B4-BE49-F238E27FC236}">
                <a16:creationId xmlns:a16="http://schemas.microsoft.com/office/drawing/2014/main" id="{887023B1-C1AB-4C1C-9DA7-68725126A5A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978" y="1941816"/>
            <a:ext cx="8733033" cy="4448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510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184ED-099F-4ECE-92A5-8DEBEE8B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48" y="111243"/>
            <a:ext cx="10058400" cy="599957"/>
          </a:xfrm>
        </p:spPr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https://kahoot.com/</a:t>
            </a:r>
            <a:r>
              <a:rPr lang="bg-BG" dirty="0"/>
              <a:t> - Регистрация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5AC0F81-15EA-4CEF-8CDD-6B50E67D31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873760"/>
            <a:ext cx="12192000" cy="5984240"/>
          </a:xfrm>
        </p:spPr>
      </p:pic>
    </p:spTree>
    <p:extLst>
      <p:ext uri="{BB962C8B-B14F-4D97-AF65-F5344CB8AC3E}">
        <p14:creationId xmlns:p14="http://schemas.microsoft.com/office/powerpoint/2010/main" val="2957570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E9AD23-B0C6-4DA3-B0AA-66385A027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04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AC44E7-7236-47AA-880B-4F1A003D3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584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BF4E8E-FC1D-495D-928C-827B7686E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250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6AFA2A-5AC2-46BD-A048-2754816B4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319" y="133564"/>
            <a:ext cx="9593362" cy="642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3997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2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3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3CD65D-61A5-43C9-A837-6EC73C7DA8AB}">
  <ds:schemaRefs>
    <ds:schemaRef ds:uri="http://www.w3.org/XML/1998/namespace"/>
    <ds:schemaRef ds:uri="71af3243-3dd4-4a8d-8c0d-dd76da1f02a5"/>
    <ds:schemaRef ds:uri="http://schemas.microsoft.com/office/infopath/2007/PartnerControls"/>
    <ds:schemaRef ds:uri="http://purl.org/dc/terms/"/>
    <ds:schemaRef ds:uri="http://schemas.microsoft.com/office/2006/documentManagement/types"/>
    <ds:schemaRef ds:uri="16c05727-aa75-4e4a-9b5f-8a80a1165891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{52AEB820-6F9F-4A2B-ACEB-C4EA57AE98D7}tf11437505_win32</Template>
  <TotalTime>543</TotalTime>
  <Words>110</Words>
  <Application>Microsoft Office PowerPoint</Application>
  <PresentationFormat>Widescreen</PresentationFormat>
  <Paragraphs>17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Calibri</vt:lpstr>
      <vt:lpstr>Georgia Pro Cond Light</vt:lpstr>
      <vt:lpstr>Speak Pro</vt:lpstr>
      <vt:lpstr>Times New Roman</vt:lpstr>
      <vt:lpstr>Wingdings</vt:lpstr>
      <vt:lpstr>RetrospectVTI</vt:lpstr>
      <vt:lpstr>PowerPoint Presentation</vt:lpstr>
      <vt:lpstr>PowerPoint Presentation</vt:lpstr>
      <vt:lpstr>Вземете своя смартфон и отидете на страница kahoot.it! Въведете Game PIN! Въведете име и почти сме готови да започнем…</vt:lpstr>
      <vt:lpstr>На споделения екран във ВКС ще виждате въпросите и възможните отговори. На телефона избирате фигурата с правилния според Вас отговор.</vt:lpstr>
      <vt:lpstr>https://kahoot.com/ - Регистрация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Важно!</vt:lpstr>
      <vt:lpstr>Благодаря за вниманието и  приятни занимания с Kahoot!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Anelia Lambova</dc:creator>
  <cp:lastModifiedBy>Anelia Lambova</cp:lastModifiedBy>
  <cp:revision>11</cp:revision>
  <dcterms:created xsi:type="dcterms:W3CDTF">2022-02-08T10:47:24Z</dcterms:created>
  <dcterms:modified xsi:type="dcterms:W3CDTF">2022-02-09T14:48:00Z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