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</p:sldIdLst>
  <p:sldSz cx="18288000" cy="10287000"/>
  <p:notesSz cx="6858000" cy="9144000"/>
  <p:embeddedFontLst>
    <p:embeddedFont>
      <p:font typeface="Playfair Display" charset="1" panose="00000500000000000000"/>
      <p:regular r:id="rId6"/>
    </p:embeddedFont>
    <p:embeddedFont>
      <p:font typeface="Playfair Display Bold" charset="1" panose="00000800000000000000"/>
      <p:regular r:id="rId7"/>
    </p:embeddedFont>
    <p:embeddedFont>
      <p:font typeface="Playfair Display Italics" charset="1" panose="00000500000000000000"/>
      <p:regular r:id="rId8"/>
    </p:embeddedFont>
    <p:embeddedFont>
      <p:font typeface="Playfair Display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Hebrew Bold" charset="1" panose="00000800000000000000"/>
      <p:regular r:id="rId22"/>
    </p:embeddedFont>
    <p:embeddedFont>
      <p:font typeface="Open Sans Hebrew Bold Bold" charset="1" panose="00000900000000000000"/>
      <p:regular r:id="rId23"/>
    </p:embeddedFont>
    <p:embeddedFont>
      <p:font typeface="Open Sans Hebrew Bold Italics" charset="1" panose="00000800000000000000"/>
      <p:regular r:id="rId24"/>
    </p:embeddedFont>
    <p:embeddedFont>
      <p:font typeface="Open Sans Hebrew Bold Bold Italics" charset="1" panose="00000900000000000000"/>
      <p:regular r:id="rId25"/>
    </p:embeddedFont>
    <p:embeddedFont>
      <p:font typeface="Montserrat" charset="1" panose="00000500000000000000"/>
      <p:regular r:id="rId26"/>
    </p:embeddedFont>
    <p:embeddedFont>
      <p:font typeface="Montserrat Bold" charset="1" panose="00000600000000000000"/>
      <p:regular r:id="rId27"/>
    </p:embeddedFont>
    <p:embeddedFont>
      <p:font typeface="Montserrat Italics" charset="1" panose="00000500000000000000"/>
      <p:regular r:id="rId28"/>
    </p:embeddedFont>
    <p:embeddedFont>
      <p:font typeface="Montserrat Bold Italics" charset="1" panose="00000600000000000000"/>
      <p:regular r:id="rId29"/>
    </p:embeddedFont>
    <p:embeddedFont>
      <p:font typeface="Agrandir Narrow Thin" charset="1" panose="00000206000000000000"/>
      <p:regular r:id="rId30"/>
    </p:embeddedFont>
    <p:embeddedFont>
      <p:font typeface="Agrandir Narrow Thin Bold" charset="1" panose="00000606000000000000"/>
      <p:regular r:id="rId31"/>
    </p:embeddedFont>
    <p:embeddedFont>
      <p:font typeface="Agrandir Narrow Thin Italics" charset="1" panose="00000206000000000000"/>
      <p:regular r:id="rId32"/>
    </p:embeddedFont>
    <p:embeddedFont>
      <p:font typeface="Agrandir Narrow Thin Bold Italics" charset="1" panose="00000606000000000000"/>
      <p:regular r:id="rId33"/>
    </p:embeddedFont>
    <p:embeddedFont>
      <p:font typeface="Open Sans Bold" charset="1" panose="00000000000000000000"/>
      <p:regular r:id="rId34"/>
    </p:embeddedFont>
    <p:embeddedFont>
      <p:font typeface="Open Sans Bold Bold" charset="1" panose="00000000000000000000"/>
      <p:regular r:id="rId35"/>
    </p:embeddedFont>
    <p:embeddedFont>
      <p:font typeface="Open Sans Bold Italics" charset="1" panose="00000000000000000000"/>
      <p:regular r:id="rId36"/>
    </p:embeddedFont>
    <p:embeddedFont>
      <p:font typeface="Open Sans Bold Bold Italics" charset="1" panose="000000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slides/slide1.xml" Type="http://schemas.openxmlformats.org/officeDocument/2006/relationships/slide"/><Relationship Id="rId39" Target="slides/slide2.xml" Type="http://schemas.openxmlformats.org/officeDocument/2006/relationships/slide"/><Relationship Id="rId4" Target="theme/theme1.xml" Type="http://schemas.openxmlformats.org/officeDocument/2006/relationships/theme"/><Relationship Id="rId40" Target="slides/slide3.xml" Type="http://schemas.openxmlformats.org/officeDocument/2006/relationships/slide"/><Relationship Id="rId41" Target="slides/slide4.xml" Type="http://schemas.openxmlformats.org/officeDocument/2006/relationships/slide"/><Relationship Id="rId42" Target="slides/slide5.xml" Type="http://schemas.openxmlformats.org/officeDocument/2006/relationships/slide"/><Relationship Id="rId43" Target="slides/slide6.xml" Type="http://schemas.openxmlformats.org/officeDocument/2006/relationships/slide"/><Relationship Id="rId44" Target="slides/slide7.xml" Type="http://schemas.openxmlformats.org/officeDocument/2006/relationships/slide"/><Relationship Id="rId45" Target="slides/slide8.xml" Type="http://schemas.openxmlformats.org/officeDocument/2006/relationships/slide"/><Relationship Id="rId46" Target="slides/slide9.xml" Type="http://schemas.openxmlformats.org/officeDocument/2006/relationships/slide"/><Relationship Id="rId47" Target="slides/slide10.xml" Type="http://schemas.openxmlformats.org/officeDocument/2006/relationships/slide"/><Relationship Id="rId48" Target="slides/slide11.xml" Type="http://schemas.openxmlformats.org/officeDocument/2006/relationships/slide"/><Relationship Id="rId49" Target="slides/slide12.xml" Type="http://schemas.openxmlformats.org/officeDocument/2006/relationships/slide"/><Relationship Id="rId5" Target="tableStyles.xml" Type="http://schemas.openxmlformats.org/officeDocument/2006/relationships/tableStyles"/><Relationship Id="rId50" Target="slides/slide13.xml" Type="http://schemas.openxmlformats.org/officeDocument/2006/relationships/slide"/><Relationship Id="rId51" Target="slides/slide14.xml" Type="http://schemas.openxmlformats.org/officeDocument/2006/relationships/slide"/><Relationship Id="rId52" Target="slides/slide15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2.png" Type="http://schemas.openxmlformats.org/officeDocument/2006/relationships/image"/><Relationship Id="rId11" Target="../media/image93.svg" Type="http://schemas.openxmlformats.org/officeDocument/2006/relationships/image"/><Relationship Id="rId12" Target="../media/image94.png" Type="http://schemas.openxmlformats.org/officeDocument/2006/relationships/image"/><Relationship Id="rId13" Target="../media/image95.svg" Type="http://schemas.openxmlformats.org/officeDocument/2006/relationships/image"/><Relationship Id="rId14" Target="../media/image96.png" Type="http://schemas.openxmlformats.org/officeDocument/2006/relationships/image"/><Relationship Id="rId15" Target="../media/image97.svg" Type="http://schemas.openxmlformats.org/officeDocument/2006/relationships/image"/><Relationship Id="rId16" Target="../media/image98.png" Type="http://schemas.openxmlformats.org/officeDocument/2006/relationships/image"/><Relationship Id="rId17" Target="../media/image99.svg" Type="http://schemas.openxmlformats.org/officeDocument/2006/relationships/image"/><Relationship Id="rId18" Target="../media/image100.png" Type="http://schemas.openxmlformats.org/officeDocument/2006/relationships/image"/><Relationship Id="rId19" Target="../media/image101.svg" Type="http://schemas.openxmlformats.org/officeDocument/2006/relationships/image"/><Relationship Id="rId2" Target="../media/image24.png" Type="http://schemas.openxmlformats.org/officeDocument/2006/relationships/image"/><Relationship Id="rId20" Target="../media/image54.png" Type="http://schemas.openxmlformats.org/officeDocument/2006/relationships/image"/><Relationship Id="rId21" Target="../media/image55.svg" Type="http://schemas.openxmlformats.org/officeDocument/2006/relationships/image"/><Relationship Id="rId22" Target="../media/image71.png" Type="http://schemas.openxmlformats.org/officeDocument/2006/relationships/image"/><Relationship Id="rId23" Target="../media/image72.svg" Type="http://schemas.openxmlformats.org/officeDocument/2006/relationships/image"/><Relationship Id="rId24" Target="../media/image73.png" Type="http://schemas.openxmlformats.org/officeDocument/2006/relationships/image"/><Relationship Id="rId25" Target="../media/image74.svg" Type="http://schemas.openxmlformats.org/officeDocument/2006/relationships/image"/><Relationship Id="rId26" Target="../media/image102.png" Type="http://schemas.openxmlformats.org/officeDocument/2006/relationships/image"/><Relationship Id="rId27" Target="../media/image103.svg" Type="http://schemas.openxmlformats.org/officeDocument/2006/relationships/image"/><Relationship Id="rId28" Target="../media/image104.png" Type="http://schemas.openxmlformats.org/officeDocument/2006/relationships/image"/><Relationship Id="rId29" Target="../media/image105.svg" Type="http://schemas.openxmlformats.org/officeDocument/2006/relationships/image"/><Relationship Id="rId3" Target="../media/image25.svg" Type="http://schemas.openxmlformats.org/officeDocument/2006/relationships/image"/><Relationship Id="rId30" Target="../media/image20.png" Type="http://schemas.openxmlformats.org/officeDocument/2006/relationships/image"/><Relationship Id="rId31" Target="../media/image107.png" Type="http://schemas.openxmlformats.org/officeDocument/2006/relationships/image"/><Relationship Id="rId32" Target="../media/image56.png" Type="http://schemas.openxmlformats.org/officeDocument/2006/relationships/image"/><Relationship Id="rId33" Target="../media/image57.svg" Type="http://schemas.openxmlformats.org/officeDocument/2006/relationships/image"/><Relationship Id="rId4" Target="../media/image85.png" Type="http://schemas.openxmlformats.org/officeDocument/2006/relationships/image"/><Relationship Id="rId5" Target="../media/image86.svg" Type="http://schemas.openxmlformats.org/officeDocument/2006/relationships/image"/><Relationship Id="rId6" Target="../media/image87.png" Type="http://schemas.openxmlformats.org/officeDocument/2006/relationships/image"/><Relationship Id="rId7" Target="../media/image88.svg" Type="http://schemas.openxmlformats.org/officeDocument/2006/relationships/image"/><Relationship Id="rId8" Target="../media/image89.jpeg" Type="http://schemas.openxmlformats.org/officeDocument/2006/relationships/image"/><Relationship Id="rId9" Target="../media/image10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9.svg" Type="http://schemas.openxmlformats.org/officeDocument/2006/relationships/image"/><Relationship Id="rId11" Target="../media/image100.png" Type="http://schemas.openxmlformats.org/officeDocument/2006/relationships/image"/><Relationship Id="rId12" Target="../media/image101.svg" Type="http://schemas.openxmlformats.org/officeDocument/2006/relationships/image"/><Relationship Id="rId13" Target="../media/image54.png" Type="http://schemas.openxmlformats.org/officeDocument/2006/relationships/image"/><Relationship Id="rId14" Target="../media/image55.svg" Type="http://schemas.openxmlformats.org/officeDocument/2006/relationships/image"/><Relationship Id="rId15" Target="../media/image71.png" Type="http://schemas.openxmlformats.org/officeDocument/2006/relationships/image"/><Relationship Id="rId16" Target="../media/image72.svg" Type="http://schemas.openxmlformats.org/officeDocument/2006/relationships/image"/><Relationship Id="rId17" Target="../media/image73.png" Type="http://schemas.openxmlformats.org/officeDocument/2006/relationships/image"/><Relationship Id="rId18" Target="../media/image74.svg" Type="http://schemas.openxmlformats.org/officeDocument/2006/relationships/image"/><Relationship Id="rId19" Target="../media/image102.png" Type="http://schemas.openxmlformats.org/officeDocument/2006/relationships/image"/><Relationship Id="rId2" Target="../media/image108.png" Type="http://schemas.openxmlformats.org/officeDocument/2006/relationships/image"/><Relationship Id="rId20" Target="../media/image103.svg" Type="http://schemas.openxmlformats.org/officeDocument/2006/relationships/image"/><Relationship Id="rId21" Target="../media/image104.png" Type="http://schemas.openxmlformats.org/officeDocument/2006/relationships/image"/><Relationship Id="rId22" Target="../media/image105.svg" Type="http://schemas.openxmlformats.org/officeDocument/2006/relationships/image"/><Relationship Id="rId23" Target="../media/image20.png" Type="http://schemas.openxmlformats.org/officeDocument/2006/relationships/image"/><Relationship Id="rId24" Target="../media/image109.png" Type="http://schemas.openxmlformats.org/officeDocument/2006/relationships/image"/><Relationship Id="rId25" Target="../media/image110.png" Type="http://schemas.openxmlformats.org/officeDocument/2006/relationships/image"/><Relationship Id="rId26" Target="../media/image56.png" Type="http://schemas.openxmlformats.org/officeDocument/2006/relationships/image"/><Relationship Id="rId27" Target="../media/image57.svg" Type="http://schemas.openxmlformats.org/officeDocument/2006/relationships/image"/><Relationship Id="rId3" Target="../media/image92.png" Type="http://schemas.openxmlformats.org/officeDocument/2006/relationships/image"/><Relationship Id="rId4" Target="../media/image93.svg" Type="http://schemas.openxmlformats.org/officeDocument/2006/relationships/image"/><Relationship Id="rId5" Target="../media/image94.png" Type="http://schemas.openxmlformats.org/officeDocument/2006/relationships/image"/><Relationship Id="rId6" Target="../media/image95.svg" Type="http://schemas.openxmlformats.org/officeDocument/2006/relationships/image"/><Relationship Id="rId7" Target="../media/image96.png" Type="http://schemas.openxmlformats.org/officeDocument/2006/relationships/image"/><Relationship Id="rId8" Target="../media/image97.svg" Type="http://schemas.openxmlformats.org/officeDocument/2006/relationships/image"/><Relationship Id="rId9" Target="../media/image9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4.png" Type="http://schemas.openxmlformats.org/officeDocument/2006/relationships/image"/><Relationship Id="rId11" Target="../media/image95.svg" Type="http://schemas.openxmlformats.org/officeDocument/2006/relationships/image"/><Relationship Id="rId12" Target="../media/image96.png" Type="http://schemas.openxmlformats.org/officeDocument/2006/relationships/image"/><Relationship Id="rId13" Target="../media/image97.svg" Type="http://schemas.openxmlformats.org/officeDocument/2006/relationships/image"/><Relationship Id="rId14" Target="../media/image98.png" Type="http://schemas.openxmlformats.org/officeDocument/2006/relationships/image"/><Relationship Id="rId15" Target="../media/image99.svg" Type="http://schemas.openxmlformats.org/officeDocument/2006/relationships/image"/><Relationship Id="rId16" Target="../media/image100.png" Type="http://schemas.openxmlformats.org/officeDocument/2006/relationships/image"/><Relationship Id="rId17" Target="../media/image101.svg" Type="http://schemas.openxmlformats.org/officeDocument/2006/relationships/image"/><Relationship Id="rId18" Target="../media/image54.png" Type="http://schemas.openxmlformats.org/officeDocument/2006/relationships/image"/><Relationship Id="rId19" Target="../media/image55.svg" Type="http://schemas.openxmlformats.org/officeDocument/2006/relationships/image"/><Relationship Id="rId2" Target="../media/image24.png" Type="http://schemas.openxmlformats.org/officeDocument/2006/relationships/image"/><Relationship Id="rId20" Target="../media/image71.png" Type="http://schemas.openxmlformats.org/officeDocument/2006/relationships/image"/><Relationship Id="rId21" Target="../media/image72.svg" Type="http://schemas.openxmlformats.org/officeDocument/2006/relationships/image"/><Relationship Id="rId22" Target="../media/image73.png" Type="http://schemas.openxmlformats.org/officeDocument/2006/relationships/image"/><Relationship Id="rId23" Target="../media/image74.svg" Type="http://schemas.openxmlformats.org/officeDocument/2006/relationships/image"/><Relationship Id="rId24" Target="../media/image102.png" Type="http://schemas.openxmlformats.org/officeDocument/2006/relationships/image"/><Relationship Id="rId25" Target="../media/image103.svg" Type="http://schemas.openxmlformats.org/officeDocument/2006/relationships/image"/><Relationship Id="rId26" Target="../media/image104.png" Type="http://schemas.openxmlformats.org/officeDocument/2006/relationships/image"/><Relationship Id="rId27" Target="../media/image105.svg" Type="http://schemas.openxmlformats.org/officeDocument/2006/relationships/image"/><Relationship Id="rId28" Target="../media/image20.png" Type="http://schemas.openxmlformats.org/officeDocument/2006/relationships/image"/><Relationship Id="rId3" Target="../media/image25.svg" Type="http://schemas.openxmlformats.org/officeDocument/2006/relationships/image"/><Relationship Id="rId4" Target="../media/image85.png" Type="http://schemas.openxmlformats.org/officeDocument/2006/relationships/image"/><Relationship Id="rId5" Target="../media/image86.svg" Type="http://schemas.openxmlformats.org/officeDocument/2006/relationships/image"/><Relationship Id="rId6" Target="../media/image87.png" Type="http://schemas.openxmlformats.org/officeDocument/2006/relationships/image"/><Relationship Id="rId7" Target="../media/image88.svg" Type="http://schemas.openxmlformats.org/officeDocument/2006/relationships/image"/><Relationship Id="rId8" Target="../media/image92.png" Type="http://schemas.openxmlformats.org/officeDocument/2006/relationships/image"/><Relationship Id="rId9" Target="../media/image9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6.png" Type="http://schemas.openxmlformats.org/officeDocument/2006/relationships/image"/><Relationship Id="rId11" Target="../media/image97.svg" Type="http://schemas.openxmlformats.org/officeDocument/2006/relationships/image"/><Relationship Id="rId12" Target="../media/image98.png" Type="http://schemas.openxmlformats.org/officeDocument/2006/relationships/image"/><Relationship Id="rId13" Target="../media/image99.svg" Type="http://schemas.openxmlformats.org/officeDocument/2006/relationships/image"/><Relationship Id="rId14" Target="../media/image100.png" Type="http://schemas.openxmlformats.org/officeDocument/2006/relationships/image"/><Relationship Id="rId15" Target="../media/image101.svg" Type="http://schemas.openxmlformats.org/officeDocument/2006/relationships/image"/><Relationship Id="rId16" Target="../media/image20.png" Type="http://schemas.openxmlformats.org/officeDocument/2006/relationships/image"/><Relationship Id="rId17" Target="../media/image54.png" Type="http://schemas.openxmlformats.org/officeDocument/2006/relationships/image"/><Relationship Id="rId18" Target="../media/image55.svg" Type="http://schemas.openxmlformats.org/officeDocument/2006/relationships/image"/><Relationship Id="rId19" Target="../media/image71.png" Type="http://schemas.openxmlformats.org/officeDocument/2006/relationships/image"/><Relationship Id="rId2" Target="../media/image85.png" Type="http://schemas.openxmlformats.org/officeDocument/2006/relationships/image"/><Relationship Id="rId20" Target="../media/image72.svg" Type="http://schemas.openxmlformats.org/officeDocument/2006/relationships/image"/><Relationship Id="rId21" Target="../media/image73.png" Type="http://schemas.openxmlformats.org/officeDocument/2006/relationships/image"/><Relationship Id="rId22" Target="../media/image74.svg" Type="http://schemas.openxmlformats.org/officeDocument/2006/relationships/image"/><Relationship Id="rId23" Target="../media/image102.png" Type="http://schemas.openxmlformats.org/officeDocument/2006/relationships/image"/><Relationship Id="rId24" Target="../media/image103.svg" Type="http://schemas.openxmlformats.org/officeDocument/2006/relationships/image"/><Relationship Id="rId25" Target="../media/image104.png" Type="http://schemas.openxmlformats.org/officeDocument/2006/relationships/image"/><Relationship Id="rId26" Target="../media/image105.svg" Type="http://schemas.openxmlformats.org/officeDocument/2006/relationships/image"/><Relationship Id="rId27" Target="../media/image111.jpeg" Type="http://schemas.openxmlformats.org/officeDocument/2006/relationships/image"/><Relationship Id="rId3" Target="../media/image86.svg" Type="http://schemas.openxmlformats.org/officeDocument/2006/relationships/image"/><Relationship Id="rId4" Target="../media/image87.png" Type="http://schemas.openxmlformats.org/officeDocument/2006/relationships/image"/><Relationship Id="rId5" Target="../media/image88.svg" Type="http://schemas.openxmlformats.org/officeDocument/2006/relationships/image"/><Relationship Id="rId6" Target="../media/image92.png" Type="http://schemas.openxmlformats.org/officeDocument/2006/relationships/image"/><Relationship Id="rId7" Target="../media/image93.svg" Type="http://schemas.openxmlformats.org/officeDocument/2006/relationships/image"/><Relationship Id="rId8" Target="../media/image94.png" Type="http://schemas.openxmlformats.org/officeDocument/2006/relationships/image"/><Relationship Id="rId9" Target="../media/image9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8.png" Type="http://schemas.openxmlformats.org/officeDocument/2006/relationships/image"/><Relationship Id="rId11" Target="../media/image99.svg" Type="http://schemas.openxmlformats.org/officeDocument/2006/relationships/image"/><Relationship Id="rId12" Target="../media/image100.png" Type="http://schemas.openxmlformats.org/officeDocument/2006/relationships/image"/><Relationship Id="rId13" Target="../media/image101.svg" Type="http://schemas.openxmlformats.org/officeDocument/2006/relationships/image"/><Relationship Id="rId14" Target="../media/image20.png" Type="http://schemas.openxmlformats.org/officeDocument/2006/relationships/image"/><Relationship Id="rId15" Target="../media/image54.png" Type="http://schemas.openxmlformats.org/officeDocument/2006/relationships/image"/><Relationship Id="rId16" Target="../media/image55.svg" Type="http://schemas.openxmlformats.org/officeDocument/2006/relationships/image"/><Relationship Id="rId17" Target="../media/image71.png" Type="http://schemas.openxmlformats.org/officeDocument/2006/relationships/image"/><Relationship Id="rId18" Target="../media/image72.svg" Type="http://schemas.openxmlformats.org/officeDocument/2006/relationships/image"/><Relationship Id="rId19" Target="../media/image73.png" Type="http://schemas.openxmlformats.org/officeDocument/2006/relationships/image"/><Relationship Id="rId2" Target="../media/image87.png" Type="http://schemas.openxmlformats.org/officeDocument/2006/relationships/image"/><Relationship Id="rId20" Target="../media/image74.svg" Type="http://schemas.openxmlformats.org/officeDocument/2006/relationships/image"/><Relationship Id="rId21" Target="../media/image102.png" Type="http://schemas.openxmlformats.org/officeDocument/2006/relationships/image"/><Relationship Id="rId22" Target="../media/image103.svg" Type="http://schemas.openxmlformats.org/officeDocument/2006/relationships/image"/><Relationship Id="rId23" Target="../media/image104.png" Type="http://schemas.openxmlformats.org/officeDocument/2006/relationships/image"/><Relationship Id="rId24" Target="../media/image105.svg" Type="http://schemas.openxmlformats.org/officeDocument/2006/relationships/image"/><Relationship Id="rId25" Target="../media/image112.png" Type="http://schemas.openxmlformats.org/officeDocument/2006/relationships/image"/><Relationship Id="rId26" Target="../media/image113.png" Type="http://schemas.openxmlformats.org/officeDocument/2006/relationships/image"/><Relationship Id="rId27" Target="../media/image114.png" Type="http://schemas.openxmlformats.org/officeDocument/2006/relationships/image"/><Relationship Id="rId3" Target="../media/image88.svg" Type="http://schemas.openxmlformats.org/officeDocument/2006/relationships/image"/><Relationship Id="rId4" Target="../media/image92.png" Type="http://schemas.openxmlformats.org/officeDocument/2006/relationships/image"/><Relationship Id="rId5" Target="../media/image93.svg" Type="http://schemas.openxmlformats.org/officeDocument/2006/relationships/image"/><Relationship Id="rId6" Target="../media/image94.png" Type="http://schemas.openxmlformats.org/officeDocument/2006/relationships/image"/><Relationship Id="rId7" Target="../media/image95.svg" Type="http://schemas.openxmlformats.org/officeDocument/2006/relationships/image"/><Relationship Id="rId8" Target="../media/image96.png" Type="http://schemas.openxmlformats.org/officeDocument/2006/relationships/image"/><Relationship Id="rId9" Target="../media/image9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15.jpeg" Type="http://schemas.openxmlformats.org/officeDocument/2006/relationships/image"/><Relationship Id="rId3" Target="../media/image116.png" Type="http://schemas.openxmlformats.org/officeDocument/2006/relationships/image"/><Relationship Id="rId4" Target="../media/image117.svg" Type="http://schemas.openxmlformats.org/officeDocument/2006/relationships/image"/><Relationship Id="rId5" Target="../media/image118.png" Type="http://schemas.openxmlformats.org/officeDocument/2006/relationships/image"/><Relationship Id="rId6" Target="../media/image119.svg" Type="http://schemas.openxmlformats.org/officeDocument/2006/relationships/image"/><Relationship Id="rId7" Target="../media/image120.png" Type="http://schemas.openxmlformats.org/officeDocument/2006/relationships/image"/><Relationship Id="rId8" Target="../media/image121.svg" Type="http://schemas.openxmlformats.org/officeDocument/2006/relationships/image"/><Relationship Id="rId9" Target="../media/image1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31.png" Type="http://schemas.openxmlformats.org/officeDocument/2006/relationships/image"/><Relationship Id="rId14" Target="../media/image20.png" Type="http://schemas.openxmlformats.org/officeDocument/2006/relationships/image"/><Relationship Id="rId15" Target="../media/image32.png" Type="http://schemas.openxmlformats.org/officeDocument/2006/relationships/image"/><Relationship Id="rId16" Target="../media/image33.pn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jpe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13" Target="../media/image45.png" Type="http://schemas.openxmlformats.org/officeDocument/2006/relationships/image"/><Relationship Id="rId14" Target="../media/image46.svg" Type="http://schemas.openxmlformats.org/officeDocument/2006/relationships/image"/><Relationship Id="rId15" Target="../media/image20.png" Type="http://schemas.openxmlformats.org/officeDocument/2006/relationships/image"/><Relationship Id="rId16" Target="../media/image47.png" Type="http://schemas.openxmlformats.org/officeDocument/2006/relationships/image"/><Relationship Id="rId17" Target="../media/image48.png" Type="http://schemas.openxmlformats.org/officeDocument/2006/relationships/image"/><Relationship Id="rId2" Target="../media/image34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13" Target="../media/image45.png" Type="http://schemas.openxmlformats.org/officeDocument/2006/relationships/image"/><Relationship Id="rId14" Target="../media/image46.svg" Type="http://schemas.openxmlformats.org/officeDocument/2006/relationships/image"/><Relationship Id="rId15" Target="../media/image49.png" Type="http://schemas.openxmlformats.org/officeDocument/2006/relationships/image"/><Relationship Id="rId16" Target="../media/image20.png" Type="http://schemas.openxmlformats.org/officeDocument/2006/relationships/image"/><Relationship Id="rId2" Target="../media/image34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13" Target="../media/image45.png" Type="http://schemas.openxmlformats.org/officeDocument/2006/relationships/image"/><Relationship Id="rId14" Target="../media/image46.svg" Type="http://schemas.openxmlformats.org/officeDocument/2006/relationships/image"/><Relationship Id="rId15" Target="../media/image20.png" Type="http://schemas.openxmlformats.org/officeDocument/2006/relationships/image"/><Relationship Id="rId16" Target="../media/image50.png" Type="http://schemas.openxmlformats.org/officeDocument/2006/relationships/image"/><Relationship Id="rId2" Target="../media/image34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20.pn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svg" Type="http://schemas.openxmlformats.org/officeDocument/2006/relationships/image"/><Relationship Id="rId11" Target="../media/image68.png" Type="http://schemas.openxmlformats.org/officeDocument/2006/relationships/image"/><Relationship Id="rId12" Target="../media/image69.svg" Type="http://schemas.openxmlformats.org/officeDocument/2006/relationships/image"/><Relationship Id="rId13" Target="../media/image70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16" Target="../media/image9.png" Type="http://schemas.openxmlformats.org/officeDocument/2006/relationships/image"/><Relationship Id="rId17" Target="../media/image10.svg" Type="http://schemas.openxmlformats.org/officeDocument/2006/relationships/image"/><Relationship Id="rId18" Target="../media/image54.png" Type="http://schemas.openxmlformats.org/officeDocument/2006/relationships/image"/><Relationship Id="rId19" Target="../media/image55.svg" Type="http://schemas.openxmlformats.org/officeDocument/2006/relationships/image"/><Relationship Id="rId2" Target="../media/image59.png" Type="http://schemas.openxmlformats.org/officeDocument/2006/relationships/image"/><Relationship Id="rId20" Target="../media/image71.png" Type="http://schemas.openxmlformats.org/officeDocument/2006/relationships/image"/><Relationship Id="rId21" Target="../media/image72.svg" Type="http://schemas.openxmlformats.org/officeDocument/2006/relationships/image"/><Relationship Id="rId22" Target="../media/image73.png" Type="http://schemas.openxmlformats.org/officeDocument/2006/relationships/image"/><Relationship Id="rId23" Target="../media/image74.svg" Type="http://schemas.openxmlformats.org/officeDocument/2006/relationships/image"/><Relationship Id="rId24" Target="../media/image75.png" Type="http://schemas.openxmlformats.org/officeDocument/2006/relationships/image"/><Relationship Id="rId25" Target="../media/image76.svg" Type="http://schemas.openxmlformats.org/officeDocument/2006/relationships/image"/><Relationship Id="rId26" Target="../media/image77.png" Type="http://schemas.openxmlformats.org/officeDocument/2006/relationships/image"/><Relationship Id="rId27" Target="../media/image78.svg" Type="http://schemas.openxmlformats.org/officeDocument/2006/relationships/image"/><Relationship Id="rId28" Target="../media/image79.png" Type="http://schemas.openxmlformats.org/officeDocument/2006/relationships/image"/><Relationship Id="rId29" Target="../media/image80.svg" Type="http://schemas.openxmlformats.org/officeDocument/2006/relationships/image"/><Relationship Id="rId3" Target="../media/image60.svg" Type="http://schemas.openxmlformats.org/officeDocument/2006/relationships/image"/><Relationship Id="rId30" Target="../media/image81.png" Type="http://schemas.openxmlformats.org/officeDocument/2006/relationships/image"/><Relationship Id="rId31" Target="../media/image82.svg" Type="http://schemas.openxmlformats.org/officeDocument/2006/relationships/image"/><Relationship Id="rId32" Target="../media/image83.png" Type="http://schemas.openxmlformats.org/officeDocument/2006/relationships/image"/><Relationship Id="rId33" Target="../media/image84.svg" Type="http://schemas.openxmlformats.org/officeDocument/2006/relationships/image"/><Relationship Id="rId34" Target="../media/image20.pn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1.jpeg" Type="http://schemas.openxmlformats.org/officeDocument/2006/relationships/image"/><Relationship Id="rId11" Target="../media/image92.png" Type="http://schemas.openxmlformats.org/officeDocument/2006/relationships/image"/><Relationship Id="rId12" Target="../media/image93.svg" Type="http://schemas.openxmlformats.org/officeDocument/2006/relationships/image"/><Relationship Id="rId13" Target="../media/image94.png" Type="http://schemas.openxmlformats.org/officeDocument/2006/relationships/image"/><Relationship Id="rId14" Target="../media/image95.svg" Type="http://schemas.openxmlformats.org/officeDocument/2006/relationships/image"/><Relationship Id="rId15" Target="../media/image96.png" Type="http://schemas.openxmlformats.org/officeDocument/2006/relationships/image"/><Relationship Id="rId16" Target="../media/image97.svg" Type="http://schemas.openxmlformats.org/officeDocument/2006/relationships/image"/><Relationship Id="rId17" Target="../media/image98.png" Type="http://schemas.openxmlformats.org/officeDocument/2006/relationships/image"/><Relationship Id="rId18" Target="../media/image99.svg" Type="http://schemas.openxmlformats.org/officeDocument/2006/relationships/image"/><Relationship Id="rId19" Target="../media/image100.png" Type="http://schemas.openxmlformats.org/officeDocument/2006/relationships/image"/><Relationship Id="rId2" Target="../media/image24.png" Type="http://schemas.openxmlformats.org/officeDocument/2006/relationships/image"/><Relationship Id="rId20" Target="../media/image101.svg" Type="http://schemas.openxmlformats.org/officeDocument/2006/relationships/image"/><Relationship Id="rId21" Target="../media/image54.png" Type="http://schemas.openxmlformats.org/officeDocument/2006/relationships/image"/><Relationship Id="rId22" Target="../media/image55.svg" Type="http://schemas.openxmlformats.org/officeDocument/2006/relationships/image"/><Relationship Id="rId23" Target="../media/image71.png" Type="http://schemas.openxmlformats.org/officeDocument/2006/relationships/image"/><Relationship Id="rId24" Target="../media/image72.svg" Type="http://schemas.openxmlformats.org/officeDocument/2006/relationships/image"/><Relationship Id="rId25" Target="../media/image73.png" Type="http://schemas.openxmlformats.org/officeDocument/2006/relationships/image"/><Relationship Id="rId26" Target="../media/image74.svg" Type="http://schemas.openxmlformats.org/officeDocument/2006/relationships/image"/><Relationship Id="rId27" Target="../media/image102.png" Type="http://schemas.openxmlformats.org/officeDocument/2006/relationships/image"/><Relationship Id="rId28" Target="../media/image103.svg" Type="http://schemas.openxmlformats.org/officeDocument/2006/relationships/image"/><Relationship Id="rId29" Target="../media/image104.png" Type="http://schemas.openxmlformats.org/officeDocument/2006/relationships/image"/><Relationship Id="rId3" Target="../media/image25.svg" Type="http://schemas.openxmlformats.org/officeDocument/2006/relationships/image"/><Relationship Id="rId30" Target="../media/image105.svg" Type="http://schemas.openxmlformats.org/officeDocument/2006/relationships/image"/><Relationship Id="rId31" Target="../media/image20.png" Type="http://schemas.openxmlformats.org/officeDocument/2006/relationships/image"/><Relationship Id="rId32" Target="../media/image56.png" Type="http://schemas.openxmlformats.org/officeDocument/2006/relationships/image"/><Relationship Id="rId33" Target="../media/image57.svg" Type="http://schemas.openxmlformats.org/officeDocument/2006/relationships/image"/><Relationship Id="rId4" Target="../media/image85.png" Type="http://schemas.openxmlformats.org/officeDocument/2006/relationships/image"/><Relationship Id="rId5" Target="../media/image86.svg" Type="http://schemas.openxmlformats.org/officeDocument/2006/relationships/image"/><Relationship Id="rId6" Target="../media/image87.png" Type="http://schemas.openxmlformats.org/officeDocument/2006/relationships/image"/><Relationship Id="rId7" Target="../media/image88.svg" Type="http://schemas.openxmlformats.org/officeDocument/2006/relationships/image"/><Relationship Id="rId8" Target="../media/image89.jpeg" Type="http://schemas.openxmlformats.org/officeDocument/2006/relationships/image"/><Relationship Id="rId9" Target="../media/image9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86" r="0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40090" y="5736235"/>
            <a:ext cx="7315200" cy="2743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767290" y="5736235"/>
            <a:ext cx="7315200" cy="2743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9258300"/>
            <a:ext cx="18288000" cy="155786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1325880"/>
            <a:ext cx="18288000" cy="235458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9632591"/>
            <a:ext cx="347492" cy="34749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45254" y="9632591"/>
            <a:ext cx="314046" cy="34749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2916360" y="-1753669"/>
            <a:ext cx="13632259" cy="494004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0" y="5668417"/>
            <a:ext cx="18515519" cy="81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1"/>
              </a:lnSpc>
              <a:spcBef>
                <a:spcPct val="0"/>
              </a:spcBef>
            </a:pPr>
            <a:r>
              <a:rPr lang="en-US" sz="4736">
                <a:solidFill>
                  <a:srgbClr val="FFFFFF"/>
                </a:solidFill>
                <a:latin typeface="Open Sans Hebrew Bold"/>
              </a:rPr>
              <a:t>ПРЕПОДАВАТЕЛСКО КАФЕНЕ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38002" y="4610100"/>
            <a:ext cx="13072057" cy="712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pc="1889" sz="4199">
                <a:solidFill>
                  <a:srgbClr val="FFFFFF"/>
                </a:solidFill>
                <a:latin typeface="Open Sans Bold Italics"/>
              </a:rPr>
              <a:t> - ПОЗНАТ И НЕПОЗНАТ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85032" y="9617425"/>
            <a:ext cx="3617058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pc="112" sz="2000">
                <a:solidFill>
                  <a:srgbClr val="000000"/>
                </a:solidFill>
                <a:latin typeface="Playfair Display"/>
              </a:rPr>
              <a:t>www.nbu.bg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31561" y="9617425"/>
            <a:ext cx="3617058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pc="112" sz="2000">
                <a:solidFill>
                  <a:srgbClr val="000000"/>
                </a:solidFill>
                <a:latin typeface="Playfair Display"/>
              </a:rPr>
              <a:t>доц. д-р Полина Михова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50516" y="2614875"/>
            <a:ext cx="788104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Open Sans Bold Bold"/>
              </a:rPr>
              <a:t>POWERPOINT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0514682" y="3555372"/>
            <a:ext cx="6229350" cy="440726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45486" y="2644330"/>
            <a:ext cx="5365028" cy="62293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26159" y="2670554"/>
            <a:ext cx="10671263" cy="622935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914771" y="2704485"/>
            <a:ext cx="4365302" cy="3133430"/>
            <a:chOff x="0" y="0"/>
            <a:chExt cx="5820403" cy="417790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8"/>
            <a:srcRect l="34053" t="20627" r="34053" b="20627"/>
            <a:stretch>
              <a:fillRect/>
            </a:stretch>
          </p:blipFill>
          <p:spPr>
            <a:xfrm>
              <a:off x="0" y="0"/>
              <a:ext cx="5820403" cy="4177907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11467687" y="5785229"/>
            <a:ext cx="4365302" cy="3088451"/>
            <a:chOff x="0" y="0"/>
            <a:chExt cx="5820403" cy="4117935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8"/>
            <a:srcRect l="34053" t="21049" r="34053" b="21049"/>
            <a:stretch>
              <a:fillRect/>
            </a:stretch>
          </p:blipFill>
          <p:spPr>
            <a:xfrm>
              <a:off x="0" y="0"/>
              <a:ext cx="5820403" cy="4117935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2445486" y="5785229"/>
            <a:ext cx="4656899" cy="3088451"/>
            <a:chOff x="0" y="0"/>
            <a:chExt cx="6209199" cy="4117935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9"/>
            <a:srcRect l="6681" t="0" r="6681" b="0"/>
            <a:stretch>
              <a:fillRect/>
            </a:stretch>
          </p:blipFill>
          <p:spPr>
            <a:xfrm>
              <a:off x="0" y="0"/>
              <a:ext cx="6209199" cy="4117935"/>
            </a:xfrm>
            <a:prstGeom prst="rect">
              <a:avLst/>
            </a:prstGeom>
          </p:spPr>
        </p:pic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71962" y="727911"/>
            <a:ext cx="300789" cy="30078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727911"/>
            <a:ext cx="302681" cy="29700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27911"/>
            <a:ext cx="300789" cy="29515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5961" y="2301239"/>
            <a:ext cx="13397028" cy="50239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17035970" y="7091209"/>
            <a:ext cx="446661" cy="2251170"/>
            <a:chOff x="0" y="0"/>
            <a:chExt cx="595548" cy="3001559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375195"/>
              <a:ext cx="595548" cy="375195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548" cy="375195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50390"/>
              <a:ext cx="595548" cy="375195"/>
            </a:xfrm>
            <a:prstGeom prst="rect">
              <a:avLst/>
            </a:prstGeom>
          </p:spPr>
        </p:pic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125585"/>
              <a:ext cx="595548" cy="375195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26365"/>
              <a:ext cx="595548" cy="375195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251170"/>
              <a:ext cx="595548" cy="375195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875975"/>
              <a:ext cx="595548" cy="375195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500780"/>
              <a:ext cx="595548" cy="375195"/>
            </a:xfrm>
            <a:prstGeom prst="rect">
              <a:avLst/>
            </a:prstGeom>
          </p:spPr>
        </p:pic>
      </p:grpSp>
      <p:sp>
        <p:nvSpPr>
          <p:cNvPr name="TextBox 24" id="24"/>
          <p:cNvSpPr txBox="true"/>
          <p:nvPr/>
        </p:nvSpPr>
        <p:spPr>
          <a:xfrm rot="0">
            <a:off x="2398907" y="699336"/>
            <a:ext cx="13397028" cy="165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2"/>
              </a:lnSpc>
            </a:pPr>
            <a:r>
              <a:rPr lang="en-US" sz="4900">
                <a:solidFill>
                  <a:srgbClr val="000000"/>
                </a:solidFill>
                <a:latin typeface="Open Sans Hebrew Bold"/>
              </a:rPr>
              <a:t>ПРЕХОДЪТ М/У СЛАЙДОВЕТЕ </a:t>
            </a:r>
          </a:p>
          <a:p>
            <a:pPr algn="ctr">
              <a:lnSpc>
                <a:spcPts val="7040"/>
              </a:lnSpc>
            </a:pPr>
            <a:r>
              <a:rPr lang="en-US" sz="5500">
                <a:solidFill>
                  <a:srgbClr val="FEA302"/>
                </a:solidFill>
                <a:latin typeface="Open Sans Hebrew Bold"/>
              </a:rPr>
              <a:t>MORPH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532067" y="-163260"/>
            <a:ext cx="923315" cy="124983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10580" y="0"/>
            <a:ext cx="3656694" cy="923315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4435" y="56017"/>
            <a:ext cx="811281" cy="811281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 rot="-5400000">
            <a:off x="15681282" y="164579"/>
            <a:ext cx="335174" cy="603917"/>
            <a:chOff x="0" y="0"/>
            <a:chExt cx="446899" cy="805223"/>
          </a:xfrm>
        </p:grpSpPr>
        <p:pic>
          <p:nvPicPr>
            <p:cNvPr name="Picture 29" id="29"/>
            <p:cNvPicPr>
              <a:picLocks noChangeAspect="true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8408"/>
              <a:ext cx="446899" cy="536815"/>
            </a:xfrm>
            <a:prstGeom prst="rect">
              <a:avLst/>
            </a:prstGeom>
          </p:spPr>
        </p:pic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6899" cy="536815"/>
            </a:xfrm>
            <a:prstGeom prst="rect">
              <a:avLst/>
            </a:prstGeom>
          </p:spPr>
        </p:pic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30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sp>
        <p:nvSpPr>
          <p:cNvPr name="TextBox 32" id="32"/>
          <p:cNvSpPr txBox="true"/>
          <p:nvPr/>
        </p:nvSpPr>
        <p:spPr>
          <a:xfrm rot="0">
            <a:off x="11467687" y="3354274"/>
            <a:ext cx="437482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Open Sans Bold Bold"/>
              </a:rPr>
              <a:t>МЕТАМОРФОЗА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91950" y="7212149"/>
            <a:ext cx="4034701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Open Sans Bold Bold"/>
              </a:rPr>
              <a:t>БИБЛИОТЕКА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591284" y="4223575"/>
            <a:ext cx="4365302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1616"/>
                </a:solidFill>
                <a:latin typeface="Playfair Display Bold"/>
              </a:rPr>
              <a:t>PowerPoint 2016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532631" y="4233100"/>
            <a:ext cx="423541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layfair Display"/>
              </a:rPr>
              <a:t>ПРЕМИНАВАНЕ ПЛАВНО НА ОБЕКТ МЕЖДУ СЛАЙДОВЕТЕ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6914771" y="2651799"/>
            <a:ext cx="4752444" cy="3133430"/>
            <a:chOff x="0" y="0"/>
            <a:chExt cx="6336592" cy="4177907"/>
          </a:xfrm>
        </p:grpSpPr>
        <p:pic>
          <p:nvPicPr>
            <p:cNvPr name="Picture 37" id="37"/>
            <p:cNvPicPr>
              <a:picLocks noChangeAspect="true"/>
            </p:cNvPicPr>
            <p:nvPr/>
          </p:nvPicPr>
          <p:blipFill>
            <a:blip r:embed="rId8"/>
            <a:srcRect l="32639" t="20627" r="32639" b="20627"/>
            <a:stretch>
              <a:fillRect/>
            </a:stretch>
          </p:blipFill>
          <p:spPr>
            <a:xfrm>
              <a:off x="0" y="0"/>
              <a:ext cx="6336592" cy="4177907"/>
            </a:xfrm>
            <a:prstGeom prst="rect">
              <a:avLst/>
            </a:prstGeom>
          </p:spPr>
        </p:pic>
      </p:grpSp>
      <p:grpSp>
        <p:nvGrpSpPr>
          <p:cNvPr name="Group 38" id="38"/>
          <p:cNvGrpSpPr/>
          <p:nvPr/>
        </p:nvGrpSpPr>
        <p:grpSpPr>
          <a:xfrm rot="0">
            <a:off x="11430634" y="5725073"/>
            <a:ext cx="4365302" cy="3088451"/>
            <a:chOff x="0" y="0"/>
            <a:chExt cx="5820403" cy="4117935"/>
          </a:xfrm>
        </p:grpSpPr>
        <p:pic>
          <p:nvPicPr>
            <p:cNvPr name="Picture 39" id="39"/>
            <p:cNvPicPr>
              <a:picLocks noChangeAspect="true"/>
            </p:cNvPicPr>
            <p:nvPr/>
          </p:nvPicPr>
          <p:blipFill>
            <a:blip r:embed="rId31"/>
            <a:srcRect l="581" t="0" r="581" b="0"/>
            <a:stretch>
              <a:fillRect/>
            </a:stretch>
          </p:blipFill>
          <p:spPr>
            <a:xfrm>
              <a:off x="0" y="0"/>
              <a:ext cx="5820403" cy="4117935"/>
            </a:xfrm>
            <a:prstGeom prst="rect">
              <a:avLst/>
            </a:prstGeom>
          </p:spPr>
        </p:pic>
      </p:grpSp>
      <p:pic>
        <p:nvPicPr>
          <p:cNvPr name="Picture 40" id="40"/>
          <p:cNvPicPr>
            <a:picLocks noChangeAspect="true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146713" y="4330746"/>
            <a:ext cx="7994574" cy="184845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14771" y="3089105"/>
            <a:ext cx="4365302" cy="3133430"/>
            <a:chOff x="0" y="0"/>
            <a:chExt cx="5820403" cy="417790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8131" t="0" r="8131" b="0"/>
            <a:stretch>
              <a:fillRect/>
            </a:stretch>
          </p:blipFill>
          <p:spPr>
            <a:xfrm>
              <a:off x="0" y="0"/>
              <a:ext cx="5820403" cy="4177907"/>
            </a:xfrm>
            <a:prstGeom prst="rect">
              <a:avLst/>
            </a:prstGeom>
          </p:spPr>
        </p:pic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71962" y="727911"/>
            <a:ext cx="300789" cy="3007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727911"/>
            <a:ext cx="302681" cy="29700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27911"/>
            <a:ext cx="300789" cy="29515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5961" y="2447734"/>
            <a:ext cx="13397028" cy="50239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7035970" y="7329334"/>
            <a:ext cx="446661" cy="2251170"/>
            <a:chOff x="0" y="0"/>
            <a:chExt cx="595548" cy="3001559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375195"/>
              <a:ext cx="595548" cy="375195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548" cy="375195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50390"/>
              <a:ext cx="595548" cy="375195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125585"/>
              <a:ext cx="595548" cy="375195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26365"/>
              <a:ext cx="595548" cy="375195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251170"/>
              <a:ext cx="595548" cy="375195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875975"/>
              <a:ext cx="595548" cy="375195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500780"/>
              <a:ext cx="595548" cy="375195"/>
            </a:xfrm>
            <a:prstGeom prst="rect">
              <a:avLst/>
            </a:prstGeom>
          </p:spPr>
        </p:pic>
      </p:grpSp>
      <p:sp>
        <p:nvSpPr>
          <p:cNvPr name="TextBox 17" id="17"/>
          <p:cNvSpPr txBox="true"/>
          <p:nvPr/>
        </p:nvSpPr>
        <p:spPr>
          <a:xfrm rot="0">
            <a:off x="592904" y="855355"/>
            <a:ext cx="17446023" cy="2323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500">
                <a:solidFill>
                  <a:srgbClr val="000000"/>
                </a:solidFill>
                <a:latin typeface="Open Sans Hebrew Bold Bold"/>
              </a:rPr>
              <a:t>СУХИ ДАННИ И ЧИСЛА</a:t>
            </a:r>
          </a:p>
          <a:p>
            <a:pPr algn="ctr">
              <a:lnSpc>
                <a:spcPts val="4480"/>
              </a:lnSpc>
            </a:pPr>
            <a:r>
              <a:rPr lang="en-US" sz="3500">
                <a:solidFill>
                  <a:srgbClr val="000000"/>
                </a:solidFill>
                <a:latin typeface="Open Sans Hebrew Bold Bold"/>
              </a:rPr>
              <a:t>VS </a:t>
            </a:r>
          </a:p>
          <a:p>
            <a:pPr algn="ctr">
              <a:lnSpc>
                <a:spcPts val="4480"/>
              </a:lnSpc>
            </a:pPr>
            <a:r>
              <a:rPr lang="en-US" sz="3500">
                <a:solidFill>
                  <a:srgbClr val="000000"/>
                </a:solidFill>
                <a:latin typeface="Open Sans Hebrew Bold Bold"/>
              </a:rPr>
              <a:t>ДИАГРАМИ И ИНТЕРАКТИВНИ ВИЗУАЛИЗАЦИИ</a:t>
            </a:r>
          </a:p>
          <a:p>
            <a:pPr algn="ctr">
              <a:lnSpc>
                <a:spcPts val="5248"/>
              </a:lnSpc>
            </a:pP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532067" y="-163260"/>
            <a:ext cx="923315" cy="124983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10580" y="0"/>
            <a:ext cx="3656694" cy="92331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4435" y="56017"/>
            <a:ext cx="811281" cy="811281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 rot="-5400000">
            <a:off x="15681282" y="164579"/>
            <a:ext cx="335174" cy="603917"/>
            <a:chOff x="0" y="0"/>
            <a:chExt cx="446899" cy="805223"/>
          </a:xfrm>
        </p:grpSpPr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8408"/>
              <a:ext cx="446899" cy="536815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6899" cy="536815"/>
            </a:xfrm>
            <a:prstGeom prst="rect">
              <a:avLst/>
            </a:prstGeom>
          </p:spPr>
        </p:pic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23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4"/>
          <a:srcRect l="0" t="0" r="0" b="0"/>
          <a:stretch>
            <a:fillRect/>
          </a:stretch>
        </p:blipFill>
        <p:spPr>
          <a:xfrm flipH="false" flipV="false" rot="0">
            <a:off x="9054398" y="7050184"/>
            <a:ext cx="6778591" cy="2809469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5"/>
          <a:srcRect l="0" t="0" r="0" b="0"/>
          <a:stretch>
            <a:fillRect/>
          </a:stretch>
        </p:blipFill>
        <p:spPr>
          <a:xfrm flipH="false" flipV="false" rot="0">
            <a:off x="1329489" y="6771035"/>
            <a:ext cx="4820056" cy="3007912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146713" y="4330746"/>
            <a:ext cx="7994574" cy="184845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0384791" y="4069883"/>
            <a:ext cx="7117493" cy="50356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0572" y="3028950"/>
            <a:ext cx="6129941" cy="711749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648648" y="3028950"/>
            <a:ext cx="12184341" cy="71126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71962" y="727911"/>
            <a:ext cx="300789" cy="30078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727911"/>
            <a:ext cx="302681" cy="29700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27911"/>
            <a:ext cx="300789" cy="29515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5961" y="2447734"/>
            <a:ext cx="13397028" cy="50239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7035970" y="7329334"/>
            <a:ext cx="446661" cy="2251170"/>
            <a:chOff x="0" y="0"/>
            <a:chExt cx="595548" cy="3001559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375195"/>
              <a:ext cx="595548" cy="375195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548" cy="375195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50390"/>
              <a:ext cx="595548" cy="375195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125585"/>
              <a:ext cx="595548" cy="375195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26365"/>
              <a:ext cx="595548" cy="375195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251170"/>
              <a:ext cx="595548" cy="375195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875975"/>
              <a:ext cx="595548" cy="375195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500780"/>
              <a:ext cx="595548" cy="375195"/>
            </a:xfrm>
            <a:prstGeom prst="rect">
              <a:avLst/>
            </a:prstGeom>
          </p:spPr>
        </p:pic>
      </p:grpSp>
      <p:sp>
        <p:nvSpPr>
          <p:cNvPr name="TextBox 18" id="18"/>
          <p:cNvSpPr txBox="true"/>
          <p:nvPr/>
        </p:nvSpPr>
        <p:spPr>
          <a:xfrm rot="0">
            <a:off x="592904" y="845830"/>
            <a:ext cx="17446023" cy="644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4100">
                <a:solidFill>
                  <a:srgbClr val="000000"/>
                </a:solidFill>
                <a:latin typeface="Open Sans Hebrew Bold Bold"/>
              </a:rPr>
              <a:t>POWERPOINT SHAPE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532067" y="-163260"/>
            <a:ext cx="923315" cy="124983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10580" y="0"/>
            <a:ext cx="3656694" cy="923315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4435" y="56017"/>
            <a:ext cx="811281" cy="811281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-5400000">
            <a:off x="15681282" y="164579"/>
            <a:ext cx="335174" cy="603917"/>
            <a:chOff x="0" y="0"/>
            <a:chExt cx="446899" cy="805223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8408"/>
              <a:ext cx="446899" cy="536815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6899" cy="536815"/>
            </a:xfrm>
            <a:prstGeom prst="rect">
              <a:avLst/>
            </a:prstGeom>
          </p:spPr>
        </p:pic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28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0572" y="3028950"/>
            <a:ext cx="6129941" cy="711749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3028950"/>
            <a:ext cx="12184341" cy="71126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71962" y="727911"/>
            <a:ext cx="300789" cy="3007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727911"/>
            <a:ext cx="302681" cy="29700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27911"/>
            <a:ext cx="300789" cy="29515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5961" y="2447734"/>
            <a:ext cx="13397028" cy="50239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6162457" y="7329334"/>
            <a:ext cx="446661" cy="2251170"/>
            <a:chOff x="0" y="0"/>
            <a:chExt cx="595548" cy="3001559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375195"/>
              <a:ext cx="595548" cy="375195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548" cy="375195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50390"/>
              <a:ext cx="595548" cy="375195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125585"/>
              <a:ext cx="595548" cy="375195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26365"/>
              <a:ext cx="595548" cy="375195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251170"/>
              <a:ext cx="595548" cy="375195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875975"/>
              <a:ext cx="595548" cy="375195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500780"/>
              <a:ext cx="595548" cy="375195"/>
            </a:xfrm>
            <a:prstGeom prst="rect">
              <a:avLst/>
            </a:prstGeom>
          </p:spPr>
        </p:pic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420988" y="1163883"/>
            <a:ext cx="17446023" cy="644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4100">
                <a:solidFill>
                  <a:srgbClr val="FEA302"/>
                </a:solidFill>
                <a:latin typeface="Open Sans Hebrew Bold Bold Italics"/>
              </a:rPr>
              <a:t>ПОСЛЕДНО.....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532067" y="-163260"/>
            <a:ext cx="923315" cy="124983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10580" y="0"/>
            <a:ext cx="3656694" cy="923315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4435" y="56017"/>
            <a:ext cx="811281" cy="811281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-5400000">
            <a:off x="15681282" y="164579"/>
            <a:ext cx="335174" cy="603917"/>
            <a:chOff x="0" y="0"/>
            <a:chExt cx="446899" cy="805223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8408"/>
              <a:ext cx="446899" cy="536815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6899" cy="536815"/>
            </a:xfrm>
            <a:prstGeom prst="rect">
              <a:avLst/>
            </a:prstGeom>
          </p:spPr>
        </p:pic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5615972" y="3217526"/>
            <a:ext cx="5738551" cy="4607432"/>
            <a:chOff x="0" y="0"/>
            <a:chExt cx="7467600" cy="5995670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7" id="2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8" id="2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29" id="29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7"/>
              <a:stretch>
                <a:fillRect l="0" r="0" t="-13602" b="-13602"/>
              </a:stretch>
            </a:blip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13998955" y="3217526"/>
            <a:ext cx="4327004" cy="2975373"/>
            <a:chOff x="0" y="0"/>
            <a:chExt cx="6159500" cy="4235450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r="r" b="b" t="t" l="l"/>
              <a:pathLst>
                <a:path h="4235450" w="615950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name="TextBox 32" id="32"/>
          <p:cNvSpPr txBox="true"/>
          <p:nvPr/>
        </p:nvSpPr>
        <p:spPr>
          <a:xfrm rot="0">
            <a:off x="1555906" y="8018404"/>
            <a:ext cx="12321809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pc="18" sz="3099">
                <a:solidFill>
                  <a:srgbClr val="FAFAFA"/>
                </a:solidFill>
                <a:latin typeface="Open Sans Bold"/>
              </a:rPr>
              <a:t>Just  </a:t>
            </a:r>
            <a:r>
              <a:rPr lang="en-US" spc="18" sz="3099">
                <a:solidFill>
                  <a:srgbClr val="0563C1"/>
                </a:solidFill>
                <a:latin typeface="Open Sans Bold"/>
              </a:rPr>
              <a:t>G</a:t>
            </a:r>
            <a:r>
              <a:rPr lang="en-US" spc="18" sz="3099">
                <a:solidFill>
                  <a:srgbClr val="D62900"/>
                </a:solidFill>
                <a:latin typeface="Open Sans Bold"/>
              </a:rPr>
              <a:t>o</a:t>
            </a:r>
            <a:r>
              <a:rPr lang="en-US" spc="18" sz="3099">
                <a:solidFill>
                  <a:srgbClr val="FFDE59"/>
                </a:solidFill>
                <a:latin typeface="Open Sans Bold"/>
              </a:rPr>
              <a:t>o</a:t>
            </a:r>
            <a:r>
              <a:rPr lang="en-US" spc="18" sz="3099">
                <a:solidFill>
                  <a:srgbClr val="5271FF"/>
                </a:solidFill>
                <a:latin typeface="Open Sans Bold"/>
              </a:rPr>
              <a:t>g</a:t>
            </a:r>
            <a:r>
              <a:rPr lang="en-US" spc="18" sz="3099">
                <a:solidFill>
                  <a:srgbClr val="7ED957"/>
                </a:solidFill>
                <a:latin typeface="Open Sans Bold"/>
              </a:rPr>
              <a:t>l</a:t>
            </a:r>
            <a:r>
              <a:rPr lang="en-US" spc="18" sz="3099">
                <a:solidFill>
                  <a:srgbClr val="FF1616"/>
                </a:solidFill>
                <a:latin typeface="Open Sans Bold"/>
              </a:rPr>
              <a:t>e</a:t>
            </a:r>
            <a:r>
              <a:rPr lang="en-US" spc="18" sz="3099">
                <a:solidFill>
                  <a:srgbClr val="FAFAFA"/>
                </a:solidFill>
                <a:latin typeface="Open Sans Bold"/>
              </a:rPr>
              <a:t> it :)</a:t>
            </a:r>
          </a:p>
          <a:p>
            <a:pPr algn="just" marL="539745" indent="-269872" lvl="1">
              <a:lnSpc>
                <a:spcPts val="2999"/>
              </a:lnSpc>
              <a:buFont typeface="Arial"/>
              <a:buChar char="•"/>
            </a:pPr>
            <a:r>
              <a:rPr lang="en-US" spc="15" sz="2499">
                <a:solidFill>
                  <a:srgbClr val="FAFAFA"/>
                </a:solidFill>
                <a:latin typeface="Open Sans Bold"/>
              </a:rPr>
              <a:t>How to....?</a:t>
            </a:r>
          </a:p>
          <a:p>
            <a:pPr algn="just" marL="539745" indent="-269872" lvl="1">
              <a:lnSpc>
                <a:spcPts val="2999"/>
              </a:lnSpc>
              <a:buFont typeface="Arial"/>
              <a:buChar char="•"/>
            </a:pPr>
            <a:r>
              <a:rPr lang="en-US" spc="14" sz="2499">
                <a:solidFill>
                  <a:srgbClr val="FAFAFA"/>
                </a:solidFill>
                <a:latin typeface="Open Sans Bold"/>
              </a:rPr>
              <a:t>Как да ...?</a:t>
            </a:r>
          </a:p>
          <a:p>
            <a:pPr algn="just" marL="539745" indent="-269872" lvl="1">
              <a:lnSpc>
                <a:spcPts val="2999"/>
              </a:lnSpc>
              <a:buFont typeface="Arial"/>
              <a:buChar char="•"/>
            </a:pPr>
            <a:r>
              <a:rPr lang="en-US" spc="14" sz="2499">
                <a:solidFill>
                  <a:srgbClr val="FAFAFA"/>
                </a:solidFill>
                <a:latin typeface="Open Sans Bold"/>
              </a:rPr>
              <a:t>Microsoft Office Support  - https://support.microsoft.com/bg-bg/office/ </a:t>
            </a:r>
          </a:p>
          <a:p>
            <a:pPr algn="just">
              <a:lnSpc>
                <a:spcPts val="29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2912458"/>
            <a:ext cx="11972241" cy="698879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71962" y="727911"/>
            <a:ext cx="300789" cy="30078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727911"/>
            <a:ext cx="302681" cy="29700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27911"/>
            <a:ext cx="300789" cy="29515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5961" y="2447734"/>
            <a:ext cx="13397028" cy="50239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6162457" y="7329334"/>
            <a:ext cx="446661" cy="2251170"/>
            <a:chOff x="0" y="0"/>
            <a:chExt cx="595548" cy="3001559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375195"/>
              <a:ext cx="595548" cy="375195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548" cy="375195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50390"/>
              <a:ext cx="595548" cy="375195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125585"/>
              <a:ext cx="595548" cy="375195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26365"/>
              <a:ext cx="595548" cy="375195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251170"/>
              <a:ext cx="595548" cy="375195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875975"/>
              <a:ext cx="595548" cy="375195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500780"/>
              <a:ext cx="595548" cy="375195"/>
            </a:xfrm>
            <a:prstGeom prst="rect">
              <a:avLst/>
            </a:prstGeom>
          </p:spPr>
        </p:pic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592904" y="845830"/>
            <a:ext cx="17446023" cy="644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4100">
                <a:solidFill>
                  <a:srgbClr val="FEA302"/>
                </a:solidFill>
                <a:latin typeface="Open Sans Hebrew Bold Bold"/>
              </a:rPr>
              <a:t>ЗАЩО В CANVA?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532067" y="-163260"/>
            <a:ext cx="923315" cy="124983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10580" y="0"/>
            <a:ext cx="3656694" cy="92331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4435" y="56017"/>
            <a:ext cx="811281" cy="811281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 rot="-5400000">
            <a:off x="15681282" y="164579"/>
            <a:ext cx="335174" cy="603917"/>
            <a:chOff x="0" y="0"/>
            <a:chExt cx="446899" cy="805223"/>
          </a:xfrm>
        </p:grpSpPr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8408"/>
              <a:ext cx="446899" cy="536815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6899" cy="536815"/>
            </a:xfrm>
            <a:prstGeom prst="rect">
              <a:avLst/>
            </a:prstGeom>
          </p:spPr>
        </p:pic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2071962" y="3228273"/>
            <a:ext cx="5738551" cy="4607432"/>
            <a:chOff x="0" y="0"/>
            <a:chExt cx="7467600" cy="5995670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6" id="26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7" id="27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28" id="28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5"/>
              <a:stretch>
                <a:fillRect l="-3751" r="-3751" t="0" b="0"/>
              </a:stretch>
            </a:blipFill>
          </p:spPr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9434603" y="3217526"/>
            <a:ext cx="2983985" cy="3851947"/>
            <a:chOff x="0" y="0"/>
            <a:chExt cx="1934210" cy="2496820"/>
          </a:xfrm>
        </p:grpSpPr>
        <p:sp>
          <p:nvSpPr>
            <p:cNvPr name="Freeform 30" id="30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r="r" b="b" t="t" l="l"/>
              <a:pathLst>
                <a:path h="2346960" w="193421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31" id="31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r="r" b="b" t="t" l="l"/>
              <a:pathLst>
                <a:path h="2494280" w="12573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Freeform 32" id="32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r="r" b="b" t="t" l="l"/>
              <a:pathLst>
                <a:path h="2496820" w="181229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33" id="33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r="r" b="b" t="t" l="l"/>
              <a:pathLst>
                <a:path h="2319020" w="3175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34" id="34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r="r" b="b" t="t" l="l"/>
              <a:pathLst>
                <a:path h="2387600" w="163703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26"/>
              <a:stretch>
                <a:fillRect l="0" r="0" t="-8982" b="-8982"/>
              </a:stretch>
            </a:blipFill>
          </p:spPr>
        </p:sp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27"/>
          <a:srcRect l="0" t="0" r="0" b="0"/>
          <a:stretch>
            <a:fillRect/>
          </a:stretch>
        </p:blipFill>
        <p:spPr>
          <a:xfrm flipH="false" flipV="false" rot="0">
            <a:off x="8832868" y="7887335"/>
            <a:ext cx="4187454" cy="1465837"/>
          </a:xfrm>
          <a:prstGeom prst="rect">
            <a:avLst/>
          </a:prstGeom>
        </p:spPr>
      </p:pic>
      <p:sp>
        <p:nvSpPr>
          <p:cNvPr name="TextBox 36" id="36"/>
          <p:cNvSpPr txBox="true"/>
          <p:nvPr/>
        </p:nvSpPr>
        <p:spPr>
          <a:xfrm rot="0">
            <a:off x="1858588" y="7887335"/>
            <a:ext cx="6538102" cy="188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pc="12" sz="2099">
                <a:solidFill>
                  <a:srgbClr val="000000"/>
                </a:solidFill>
                <a:latin typeface="Open Sans Bold"/>
              </a:rPr>
              <a:t>Canva</a:t>
            </a:r>
            <a:r>
              <a:rPr lang="en-US" spc="12" sz="2099">
                <a:solidFill>
                  <a:srgbClr val="000000"/>
                </a:solidFill>
                <a:latin typeface="Open Sans"/>
              </a:rPr>
              <a:t> е австралийска платформа за графичен дизайн, използвана за създаване на графики за социалните медии, презентации, плакати, документи и друго визуално съдържание. Приложението включва шаблони, които потребителите да използват. </a:t>
            </a:r>
            <a:r>
              <a:rPr lang="en-US" spc="12" sz="2099">
                <a:solidFill>
                  <a:srgbClr val="000000"/>
                </a:solidFill>
                <a:latin typeface="Open Sans Bold"/>
              </a:rPr>
              <a:t>БЕЗПЛАТНО Е.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711645" y="9838690"/>
            <a:ext cx="355014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 Light"/>
              </a:rPr>
              <a:t>https://www.canva.com/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86" r="0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43200" y="6572558"/>
            <a:ext cx="12801600" cy="3200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43200" y="3108107"/>
            <a:ext cx="12801600" cy="3200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354678" y="9258300"/>
            <a:ext cx="4709356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187542" y="-2831497"/>
            <a:ext cx="3605594" cy="41148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3158490" y="705580"/>
            <a:ext cx="11342332" cy="8830366"/>
            <a:chOff x="0" y="0"/>
            <a:chExt cx="15123110" cy="1177382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9"/>
            <a:srcRect l="0" t="0" r="0" b="0"/>
            <a:stretch>
              <a:fillRect/>
            </a:stretch>
          </p:blipFill>
          <p:spPr>
            <a:xfrm flipH="false" flipV="false" rot="0">
              <a:off x="0" y="1068929"/>
              <a:ext cx="15123110" cy="9635964"/>
            </a:xfrm>
            <a:prstGeom prst="rect">
              <a:avLst/>
            </a:prstGeom>
          </p:spPr>
        </p:pic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10"/>
          <a:srcRect l="0" t="0" r="0" b="15526"/>
          <a:stretch>
            <a:fillRect/>
          </a:stretch>
        </p:blipFill>
        <p:spPr>
          <a:xfrm flipH="false" flipV="false" rot="0">
            <a:off x="4959979" y="-1115472"/>
            <a:ext cx="8368041" cy="2561585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127934" y="9191625"/>
            <a:ext cx="10032131" cy="621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1"/>
              </a:lnSpc>
              <a:spcBef>
                <a:spcPct val="0"/>
              </a:spcBef>
            </a:pPr>
            <a:r>
              <a:rPr lang="en-US" sz="3665">
                <a:solidFill>
                  <a:srgbClr val="FFFFFF"/>
                </a:solidFill>
                <a:latin typeface="Open Sans Hebrew Bold Bold Italics"/>
              </a:rPr>
              <a:t>БЛАГОДАРЯ ЗА СПОДЕЛЕНОТО ВРЕМЕ!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36" b="18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0" y="10177683"/>
            <a:ext cx="18288000" cy="44001"/>
            <a:chOff x="0" y="0"/>
            <a:chExt cx="24384000" cy="58668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4384000" cy="58674"/>
            </a:xfrm>
            <a:custGeom>
              <a:avLst/>
              <a:gdLst/>
              <a:ahLst/>
              <a:cxnLst/>
              <a:rect r="r" b="b" t="t" l="l"/>
              <a:pathLst>
                <a:path h="586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58674"/>
                  </a:lnTo>
                  <a:lnTo>
                    <a:pt x="0" y="58674"/>
                  </a:lnTo>
                  <a:close/>
                </a:path>
              </a:pathLst>
            </a:custGeom>
            <a:solidFill>
              <a:srgbClr val="3B414D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7489505" y="9665088"/>
            <a:ext cx="560232" cy="543850"/>
            <a:chOff x="0" y="0"/>
            <a:chExt cx="746976" cy="725134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47014" cy="725170"/>
            </a:xfrm>
            <a:custGeom>
              <a:avLst/>
              <a:gdLst/>
              <a:ahLst/>
              <a:cxnLst/>
              <a:rect r="r" b="b" t="t" l="l"/>
              <a:pathLst>
                <a:path h="725170" w="747014">
                  <a:moveTo>
                    <a:pt x="0" y="0"/>
                  </a:moveTo>
                  <a:lnTo>
                    <a:pt x="747014" y="0"/>
                  </a:lnTo>
                  <a:lnTo>
                    <a:pt x="747014" y="725170"/>
                  </a:lnTo>
                  <a:lnTo>
                    <a:pt x="0" y="725170"/>
                  </a:lnTo>
                  <a:close/>
                </a:path>
              </a:pathLst>
            </a:custGeom>
            <a:solidFill>
              <a:srgbClr val="FFB5A3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7489505" y="9743150"/>
            <a:ext cx="560232" cy="543850"/>
            <a:chOff x="0" y="0"/>
            <a:chExt cx="746976" cy="725134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747014" cy="725170"/>
            </a:xfrm>
            <a:custGeom>
              <a:avLst/>
              <a:gdLst/>
              <a:ahLst/>
              <a:cxnLst/>
              <a:rect r="r" b="b" t="t" l="l"/>
              <a:pathLst>
                <a:path h="725170" w="747014">
                  <a:moveTo>
                    <a:pt x="0" y="0"/>
                  </a:moveTo>
                  <a:lnTo>
                    <a:pt x="747014" y="0"/>
                  </a:lnTo>
                  <a:lnTo>
                    <a:pt x="747014" y="725170"/>
                  </a:lnTo>
                  <a:lnTo>
                    <a:pt x="0" y="725170"/>
                  </a:lnTo>
                  <a:close/>
                </a:path>
              </a:pathLst>
            </a:custGeom>
            <a:solidFill>
              <a:srgbClr val="D6290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0" y="0"/>
            <a:ext cx="18288000" cy="77949"/>
            <a:chOff x="0" y="0"/>
            <a:chExt cx="24384000" cy="103932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4384000" cy="103886"/>
            </a:xfrm>
            <a:custGeom>
              <a:avLst/>
              <a:gdLst/>
              <a:ahLst/>
              <a:cxnLst/>
              <a:rect r="r" b="b" t="t" l="l"/>
              <a:pathLst>
                <a:path h="10388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03886"/>
                  </a:lnTo>
                  <a:lnTo>
                    <a:pt x="0" y="103886"/>
                  </a:lnTo>
                  <a:close/>
                </a:path>
              </a:pathLst>
            </a:custGeom>
            <a:solidFill>
              <a:srgbClr val="2B6E74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0" y="110047"/>
            <a:ext cx="18288000" cy="22580"/>
            <a:chOff x="0" y="0"/>
            <a:chExt cx="24384000" cy="30106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4384000" cy="30099"/>
            </a:xfrm>
            <a:custGeom>
              <a:avLst/>
              <a:gdLst/>
              <a:ahLst/>
              <a:cxnLst/>
              <a:rect r="r" b="b" t="t" l="l"/>
              <a:pathLst>
                <a:path h="3009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30099"/>
                  </a:lnTo>
                  <a:lnTo>
                    <a:pt x="0" y="30099"/>
                  </a:lnTo>
                  <a:close/>
                </a:path>
              </a:pathLst>
            </a:custGeom>
            <a:solidFill>
              <a:srgbClr val="2B6E74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0" t="0" r="84040" b="1515"/>
          <a:stretch>
            <a:fillRect/>
          </a:stretch>
        </p:blipFill>
        <p:spPr>
          <a:xfrm flipH="false" flipV="false" rot="0">
            <a:off x="306616" y="579651"/>
            <a:ext cx="703846" cy="928688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139131" y="692019"/>
            <a:ext cx="15590520" cy="565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pc="24" sz="4000">
                <a:solidFill>
                  <a:srgbClr val="D62900"/>
                </a:solidFill>
                <a:latin typeface="Open Sans Bold"/>
              </a:rPr>
              <a:t>Профeсионален опит в областта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7601067" y="5966478"/>
            <a:ext cx="518502" cy="737562"/>
            <a:chOff x="0" y="0"/>
            <a:chExt cx="691336" cy="983416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91388" cy="983361"/>
            </a:xfrm>
            <a:custGeom>
              <a:avLst/>
              <a:gdLst/>
              <a:ahLst/>
              <a:cxnLst/>
              <a:rect r="r" b="b" t="t" l="l"/>
              <a:pathLst>
                <a:path h="983361" w="691388">
                  <a:moveTo>
                    <a:pt x="691388" y="0"/>
                  </a:moveTo>
                  <a:lnTo>
                    <a:pt x="0" y="513461"/>
                  </a:lnTo>
                  <a:lnTo>
                    <a:pt x="502920" y="983361"/>
                  </a:lnTo>
                  <a:lnTo>
                    <a:pt x="69138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4398886" y="3001338"/>
            <a:ext cx="1800549" cy="2310837"/>
            <a:chOff x="0" y="0"/>
            <a:chExt cx="2400732" cy="3081116"/>
          </a:xfrm>
        </p:grpSpPr>
        <p:sp>
          <p:nvSpPr>
            <p:cNvPr name="Freeform 18" id="18"/>
            <p:cNvSpPr/>
            <p:nvPr/>
          </p:nvSpPr>
          <p:spPr>
            <a:xfrm>
              <a:off x="-12700" y="-12700"/>
              <a:ext cx="2427351" cy="3106801"/>
            </a:xfrm>
            <a:custGeom>
              <a:avLst/>
              <a:gdLst/>
              <a:ahLst/>
              <a:cxnLst/>
              <a:rect r="r" b="b" t="t" l="l"/>
              <a:pathLst>
                <a:path h="3106801" w="2427351">
                  <a:moveTo>
                    <a:pt x="1775206" y="3092958"/>
                  </a:moveTo>
                  <a:cubicBezTo>
                    <a:pt x="1811528" y="2516378"/>
                    <a:pt x="2040509" y="1990598"/>
                    <a:pt x="2403856" y="1584452"/>
                  </a:cubicBezTo>
                  <a:lnTo>
                    <a:pt x="2413381" y="1592961"/>
                  </a:lnTo>
                  <a:lnTo>
                    <a:pt x="2404364" y="1601978"/>
                  </a:lnTo>
                  <a:lnTo>
                    <a:pt x="820801" y="21717"/>
                  </a:lnTo>
                  <a:lnTo>
                    <a:pt x="829818" y="12700"/>
                  </a:lnTo>
                  <a:lnTo>
                    <a:pt x="829818" y="25400"/>
                  </a:ln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lnTo>
                    <a:pt x="829818" y="0"/>
                  </a:lnTo>
                  <a:cubicBezTo>
                    <a:pt x="833120" y="0"/>
                    <a:pt x="836422" y="1397"/>
                    <a:pt x="838835" y="3683"/>
                  </a:cubicBezTo>
                  <a:lnTo>
                    <a:pt x="2422398" y="1583944"/>
                  </a:lnTo>
                  <a:cubicBezTo>
                    <a:pt x="2427224" y="1588770"/>
                    <a:pt x="2427351" y="1596390"/>
                    <a:pt x="2422906" y="1601343"/>
                  </a:cubicBezTo>
                  <a:cubicBezTo>
                    <a:pt x="2063242" y="2003298"/>
                    <a:pt x="1836547" y="2523744"/>
                    <a:pt x="1800606" y="3094482"/>
                  </a:cubicBezTo>
                  <a:cubicBezTo>
                    <a:pt x="1800225" y="3101467"/>
                    <a:pt x="1794129" y="3106801"/>
                    <a:pt x="1787144" y="3106420"/>
                  </a:cubicBezTo>
                  <a:cubicBezTo>
                    <a:pt x="1780159" y="3106039"/>
                    <a:pt x="1774825" y="3099943"/>
                    <a:pt x="1775206" y="3092958"/>
                  </a:cubicBezTo>
                  <a:close/>
                </a:path>
              </a:pathLst>
            </a:custGeom>
            <a:solidFill>
              <a:srgbClr val="B49C84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6360637" y="1713721"/>
            <a:ext cx="1290340" cy="2313482"/>
            <a:chOff x="0" y="0"/>
            <a:chExt cx="1720454" cy="3084642"/>
          </a:xfrm>
        </p:grpSpPr>
        <p:sp>
          <p:nvSpPr>
            <p:cNvPr name="Freeform 20" id="20"/>
            <p:cNvSpPr/>
            <p:nvPr/>
          </p:nvSpPr>
          <p:spPr>
            <a:xfrm>
              <a:off x="-14097" y="-12700"/>
              <a:ext cx="1747266" cy="3111500"/>
            </a:xfrm>
            <a:custGeom>
              <a:avLst/>
              <a:gdLst/>
              <a:ahLst/>
              <a:cxnLst/>
              <a:rect r="r" b="b" t="t" l="l"/>
              <a:pathLst>
                <a:path h="3111500" w="1747266">
                  <a:moveTo>
                    <a:pt x="1734566" y="25400"/>
                  </a:moveTo>
                  <a:lnTo>
                    <a:pt x="1474343" y="25400"/>
                  </a:lnTo>
                  <a:lnTo>
                    <a:pt x="1474343" y="12700"/>
                  </a:lnTo>
                  <a:lnTo>
                    <a:pt x="1487043" y="12446"/>
                  </a:lnTo>
                  <a:lnTo>
                    <a:pt x="1530350" y="2473071"/>
                  </a:lnTo>
                  <a:cubicBezTo>
                    <a:pt x="1530477" y="2479802"/>
                    <a:pt x="1525270" y="2485517"/>
                    <a:pt x="1518412" y="2486025"/>
                  </a:cubicBezTo>
                  <a:cubicBezTo>
                    <a:pt x="946531" y="2521966"/>
                    <a:pt x="425069" y="2747772"/>
                    <a:pt x="22606" y="3106801"/>
                  </a:cubicBezTo>
                  <a:cubicBezTo>
                    <a:pt x="17399" y="3111500"/>
                    <a:pt x="9398" y="3110992"/>
                    <a:pt x="4699" y="3105785"/>
                  </a:cubicBezTo>
                  <a:cubicBezTo>
                    <a:pt x="0" y="3100578"/>
                    <a:pt x="508" y="3092577"/>
                    <a:pt x="5715" y="3087878"/>
                  </a:cubicBezTo>
                  <a:cubicBezTo>
                    <a:pt x="412496" y="2725166"/>
                    <a:pt x="939292" y="2496947"/>
                    <a:pt x="1516888" y="2460625"/>
                  </a:cubicBezTo>
                  <a:lnTo>
                    <a:pt x="1517650" y="2473325"/>
                  </a:lnTo>
                  <a:lnTo>
                    <a:pt x="1504950" y="2473579"/>
                  </a:lnTo>
                  <a:lnTo>
                    <a:pt x="1461643" y="12954"/>
                  </a:lnTo>
                  <a:cubicBezTo>
                    <a:pt x="1461643" y="9525"/>
                    <a:pt x="1462913" y="6223"/>
                    <a:pt x="1465326" y="3810"/>
                  </a:cubicBezTo>
                  <a:cubicBezTo>
                    <a:pt x="1467739" y="1397"/>
                    <a:pt x="1471041" y="0"/>
                    <a:pt x="1474343" y="0"/>
                  </a:cubicBezTo>
                  <a:lnTo>
                    <a:pt x="1734566" y="0"/>
                  </a:lnTo>
                  <a:cubicBezTo>
                    <a:pt x="1741551" y="0"/>
                    <a:pt x="1747266" y="5715"/>
                    <a:pt x="1747266" y="12700"/>
                  </a:cubicBezTo>
                  <a:cubicBezTo>
                    <a:pt x="1747266" y="19685"/>
                    <a:pt x="1741551" y="25400"/>
                    <a:pt x="1734566" y="25400"/>
                  </a:cubicBezTo>
                  <a:close/>
                </a:path>
              </a:pathLst>
            </a:custGeom>
            <a:solidFill>
              <a:srgbClr val="D62900"/>
            </a:solid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9002050" y="5539560"/>
            <a:ext cx="3150804" cy="2691434"/>
            <a:chOff x="0" y="0"/>
            <a:chExt cx="4201072" cy="3588578"/>
          </a:xfrm>
        </p:grpSpPr>
        <p:sp>
          <p:nvSpPr>
            <p:cNvPr name="Freeform 22" id="22"/>
            <p:cNvSpPr/>
            <p:nvPr/>
          </p:nvSpPr>
          <p:spPr>
            <a:xfrm>
              <a:off x="-12827" y="-13208"/>
              <a:ext cx="4226560" cy="3614420"/>
            </a:xfrm>
            <a:custGeom>
              <a:avLst/>
              <a:gdLst/>
              <a:ahLst/>
              <a:cxnLst/>
              <a:rect r="r" b="b" t="t" l="l"/>
              <a:pathLst>
                <a:path h="3614420" w="4226560">
                  <a:moveTo>
                    <a:pt x="824865" y="14224"/>
                  </a:moveTo>
                  <a:cubicBezTo>
                    <a:pt x="778002" y="581406"/>
                    <a:pt x="483235" y="1094486"/>
                    <a:pt x="21082" y="1493012"/>
                  </a:cubicBezTo>
                  <a:lnTo>
                    <a:pt x="12827" y="1483360"/>
                  </a:lnTo>
                  <a:lnTo>
                    <a:pt x="20447" y="1473200"/>
                  </a:lnTo>
                  <a:lnTo>
                    <a:pt x="2808732" y="3573907"/>
                  </a:lnTo>
                  <a:lnTo>
                    <a:pt x="2801112" y="3584067"/>
                  </a:lnTo>
                  <a:lnTo>
                    <a:pt x="2801239" y="3571367"/>
                  </a:lnTo>
                  <a:lnTo>
                    <a:pt x="4213987" y="3589020"/>
                  </a:lnTo>
                  <a:cubicBezTo>
                    <a:pt x="4220972" y="3589147"/>
                    <a:pt x="4226560" y="3594862"/>
                    <a:pt x="4226560" y="3601847"/>
                  </a:cubicBezTo>
                  <a:cubicBezTo>
                    <a:pt x="4226560" y="3608832"/>
                    <a:pt x="4220718" y="3614420"/>
                    <a:pt x="4213733" y="3614420"/>
                  </a:cubicBezTo>
                  <a:lnTo>
                    <a:pt x="2800985" y="3596767"/>
                  </a:lnTo>
                  <a:cubicBezTo>
                    <a:pt x="2798318" y="3596767"/>
                    <a:pt x="2795651" y="3595878"/>
                    <a:pt x="2793492" y="3594227"/>
                  </a:cubicBezTo>
                  <a:lnTo>
                    <a:pt x="5207" y="1493520"/>
                  </a:lnTo>
                  <a:cubicBezTo>
                    <a:pt x="2159" y="1491234"/>
                    <a:pt x="254" y="1487678"/>
                    <a:pt x="127" y="1483741"/>
                  </a:cubicBezTo>
                  <a:cubicBezTo>
                    <a:pt x="0" y="1479804"/>
                    <a:pt x="1651" y="1476248"/>
                    <a:pt x="4572" y="1473708"/>
                  </a:cubicBezTo>
                  <a:cubicBezTo>
                    <a:pt x="462534" y="1078738"/>
                    <a:pt x="753364" y="571500"/>
                    <a:pt x="799465" y="12192"/>
                  </a:cubicBezTo>
                  <a:cubicBezTo>
                    <a:pt x="800100" y="5207"/>
                    <a:pt x="806196" y="0"/>
                    <a:pt x="813181" y="635"/>
                  </a:cubicBezTo>
                  <a:cubicBezTo>
                    <a:pt x="820166" y="1270"/>
                    <a:pt x="825373" y="7366"/>
                    <a:pt x="824738" y="14351"/>
                  </a:cubicBezTo>
                  <a:close/>
                </a:path>
              </a:pathLst>
            </a:custGeom>
            <a:solidFill>
              <a:srgbClr val="3B414D"/>
            </a:solid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7714434" y="3061252"/>
            <a:ext cx="3216454" cy="965947"/>
            <a:chOff x="0" y="0"/>
            <a:chExt cx="4288606" cy="1287930"/>
          </a:xfrm>
        </p:grpSpPr>
        <p:sp>
          <p:nvSpPr>
            <p:cNvPr name="Freeform 24" id="24"/>
            <p:cNvSpPr/>
            <p:nvPr/>
          </p:nvSpPr>
          <p:spPr>
            <a:xfrm>
              <a:off x="-13081" y="-12700"/>
              <a:ext cx="4314444" cy="1314069"/>
            </a:xfrm>
            <a:custGeom>
              <a:avLst/>
              <a:gdLst/>
              <a:ahLst/>
              <a:cxnLst/>
              <a:rect r="r" b="b" t="t" l="l"/>
              <a:pathLst>
                <a:path h="1314069" w="4314444">
                  <a:moveTo>
                    <a:pt x="13716" y="764921"/>
                  </a:moveTo>
                  <a:cubicBezTo>
                    <a:pt x="679577" y="795274"/>
                    <a:pt x="1283208" y="986282"/>
                    <a:pt x="1752981" y="1289939"/>
                  </a:cubicBezTo>
                  <a:lnTo>
                    <a:pt x="1746123" y="1300607"/>
                  </a:lnTo>
                  <a:lnTo>
                    <a:pt x="1738630" y="1290320"/>
                  </a:lnTo>
                  <a:lnTo>
                    <a:pt x="3517519" y="2413"/>
                  </a:lnTo>
                  <a:cubicBezTo>
                    <a:pt x="3519678" y="889"/>
                    <a:pt x="3522345" y="0"/>
                    <a:pt x="3525012" y="0"/>
                  </a:cubicBezTo>
                  <a:lnTo>
                    <a:pt x="4301744" y="0"/>
                  </a:lnTo>
                  <a:cubicBezTo>
                    <a:pt x="4308729" y="0"/>
                    <a:pt x="4314444" y="5715"/>
                    <a:pt x="4314444" y="12700"/>
                  </a:cubicBezTo>
                  <a:cubicBezTo>
                    <a:pt x="4314444" y="19685"/>
                    <a:pt x="4308729" y="25400"/>
                    <a:pt x="4301744" y="25400"/>
                  </a:cubicBezTo>
                  <a:lnTo>
                    <a:pt x="3525012" y="25400"/>
                  </a:lnTo>
                  <a:lnTo>
                    <a:pt x="3525012" y="12700"/>
                  </a:lnTo>
                  <a:lnTo>
                    <a:pt x="3532505" y="22987"/>
                  </a:lnTo>
                  <a:lnTo>
                    <a:pt x="1753489" y="1310894"/>
                  </a:lnTo>
                  <a:cubicBezTo>
                    <a:pt x="1749298" y="1313942"/>
                    <a:pt x="1743583" y="1314069"/>
                    <a:pt x="1739138" y="1311275"/>
                  </a:cubicBezTo>
                  <a:cubicBezTo>
                    <a:pt x="1273556" y="1010285"/>
                    <a:pt x="674497" y="820420"/>
                    <a:pt x="12446" y="790321"/>
                  </a:cubicBezTo>
                  <a:cubicBezTo>
                    <a:pt x="5461" y="789940"/>
                    <a:pt x="0" y="784098"/>
                    <a:pt x="381" y="777113"/>
                  </a:cubicBezTo>
                  <a:cubicBezTo>
                    <a:pt x="762" y="770128"/>
                    <a:pt x="6604" y="764667"/>
                    <a:pt x="13589" y="765048"/>
                  </a:cubicBezTo>
                  <a:close/>
                </a:path>
              </a:pathLst>
            </a:custGeom>
            <a:solidFill>
              <a:srgbClr val="B49C84"/>
            </a:solid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9002050" y="4185840"/>
            <a:ext cx="1536152" cy="1126335"/>
            <a:chOff x="0" y="0"/>
            <a:chExt cx="2048202" cy="1501780"/>
          </a:xfrm>
        </p:grpSpPr>
        <p:sp>
          <p:nvSpPr>
            <p:cNvPr name="Freeform 26" id="26"/>
            <p:cNvSpPr/>
            <p:nvPr/>
          </p:nvSpPr>
          <p:spPr>
            <a:xfrm>
              <a:off x="-14224" y="-14351"/>
              <a:ext cx="2075180" cy="1528953"/>
            </a:xfrm>
            <a:custGeom>
              <a:avLst/>
              <a:gdLst/>
              <a:ahLst/>
              <a:cxnLst/>
              <a:rect r="r" b="b" t="t" l="l"/>
              <a:pathLst>
                <a:path h="1528953" w="2075180">
                  <a:moveTo>
                    <a:pt x="24003" y="6223"/>
                  </a:moveTo>
                  <a:lnTo>
                    <a:pt x="132588" y="136144"/>
                  </a:lnTo>
                  <a:lnTo>
                    <a:pt x="132969" y="136525"/>
                  </a:lnTo>
                  <a:cubicBezTo>
                    <a:pt x="431038" y="524764"/>
                    <a:pt x="620268" y="996442"/>
                    <a:pt x="649351" y="1515364"/>
                  </a:cubicBezTo>
                  <a:lnTo>
                    <a:pt x="636651" y="1516126"/>
                  </a:lnTo>
                  <a:lnTo>
                    <a:pt x="636524" y="1503426"/>
                  </a:lnTo>
                  <a:lnTo>
                    <a:pt x="2062353" y="1485392"/>
                  </a:lnTo>
                  <a:cubicBezTo>
                    <a:pt x="2069338" y="1485265"/>
                    <a:pt x="2075180" y="1490980"/>
                    <a:pt x="2075180" y="1497965"/>
                  </a:cubicBezTo>
                  <a:cubicBezTo>
                    <a:pt x="2075180" y="1504950"/>
                    <a:pt x="2069592" y="1510792"/>
                    <a:pt x="2062607" y="1510792"/>
                  </a:cubicBezTo>
                  <a:lnTo>
                    <a:pt x="636778" y="1528826"/>
                  </a:lnTo>
                  <a:cubicBezTo>
                    <a:pt x="629920" y="1528953"/>
                    <a:pt x="624332" y="1523619"/>
                    <a:pt x="623951" y="1516888"/>
                  </a:cubicBezTo>
                  <a:cubicBezTo>
                    <a:pt x="595122" y="1003300"/>
                    <a:pt x="408051" y="536448"/>
                    <a:pt x="112776" y="152019"/>
                  </a:cubicBezTo>
                  <a:lnTo>
                    <a:pt x="122809" y="144272"/>
                  </a:lnTo>
                  <a:lnTo>
                    <a:pt x="113030" y="152400"/>
                  </a:lnTo>
                  <a:lnTo>
                    <a:pt x="4445" y="22479"/>
                  </a:lnTo>
                  <a:cubicBezTo>
                    <a:pt x="0" y="17145"/>
                    <a:pt x="635" y="9144"/>
                    <a:pt x="6096" y="4572"/>
                  </a:cubicBezTo>
                  <a:cubicBezTo>
                    <a:pt x="11557" y="0"/>
                    <a:pt x="19431" y="889"/>
                    <a:pt x="24003" y="6223"/>
                  </a:cubicBezTo>
                  <a:close/>
                </a:path>
              </a:pathLst>
            </a:custGeom>
            <a:solidFill>
              <a:srgbClr val="2B6E74"/>
            </a:solidFill>
          </p:spPr>
        </p:sp>
      </p:grp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7714436" y="6824533"/>
            <a:ext cx="2189214" cy="1406460"/>
            <a:chOff x="0" y="0"/>
            <a:chExt cx="2918952" cy="1875280"/>
          </a:xfrm>
        </p:grpSpPr>
        <p:sp>
          <p:nvSpPr>
            <p:cNvPr name="Freeform 28" id="28"/>
            <p:cNvSpPr/>
            <p:nvPr/>
          </p:nvSpPr>
          <p:spPr>
            <a:xfrm>
              <a:off x="-12700" y="-13589"/>
              <a:ext cx="2944495" cy="1901571"/>
            </a:xfrm>
            <a:custGeom>
              <a:avLst/>
              <a:gdLst/>
              <a:ahLst/>
              <a:cxnLst/>
              <a:rect r="r" b="b" t="t" l="l"/>
              <a:pathLst>
                <a:path h="1901571" w="2944495">
                  <a:moveTo>
                    <a:pt x="273939" y="1109091"/>
                  </a:moveTo>
                  <a:lnTo>
                    <a:pt x="12573" y="1106678"/>
                  </a:lnTo>
                  <a:cubicBezTo>
                    <a:pt x="5588" y="1106678"/>
                    <a:pt x="0" y="1100963"/>
                    <a:pt x="0" y="1093978"/>
                  </a:cubicBezTo>
                  <a:lnTo>
                    <a:pt x="0" y="422910"/>
                  </a:lnTo>
                  <a:cubicBezTo>
                    <a:pt x="0" y="416179"/>
                    <a:pt x="5334" y="410591"/>
                    <a:pt x="12065" y="410210"/>
                  </a:cubicBezTo>
                  <a:cubicBezTo>
                    <a:pt x="476631" y="386588"/>
                    <a:pt x="897128" y="237363"/>
                    <a:pt x="1224026" y="3302"/>
                  </a:cubicBezTo>
                  <a:cubicBezTo>
                    <a:pt x="1228598" y="0"/>
                    <a:pt x="1234948" y="127"/>
                    <a:pt x="1239393" y="3683"/>
                  </a:cubicBezTo>
                  <a:lnTo>
                    <a:pt x="2939669" y="1362583"/>
                  </a:lnTo>
                  <a:cubicBezTo>
                    <a:pt x="2942717" y="1364996"/>
                    <a:pt x="2944495" y="1368679"/>
                    <a:pt x="2944495" y="1372489"/>
                  </a:cubicBezTo>
                  <a:lnTo>
                    <a:pt x="2944495" y="1888871"/>
                  </a:lnTo>
                  <a:cubicBezTo>
                    <a:pt x="2944495" y="1895856"/>
                    <a:pt x="2938780" y="1901571"/>
                    <a:pt x="2931795" y="1901571"/>
                  </a:cubicBezTo>
                  <a:cubicBezTo>
                    <a:pt x="2924810" y="1901571"/>
                    <a:pt x="2919095" y="1895856"/>
                    <a:pt x="2919095" y="1888871"/>
                  </a:cubicBezTo>
                  <a:lnTo>
                    <a:pt x="2919095" y="1372489"/>
                  </a:lnTo>
                  <a:lnTo>
                    <a:pt x="2931795" y="1372489"/>
                  </a:lnTo>
                  <a:lnTo>
                    <a:pt x="2923921" y="1382395"/>
                  </a:lnTo>
                  <a:lnTo>
                    <a:pt x="1223391" y="23495"/>
                  </a:lnTo>
                  <a:lnTo>
                    <a:pt x="1231392" y="13589"/>
                  </a:lnTo>
                  <a:lnTo>
                    <a:pt x="1238758" y="23876"/>
                  </a:lnTo>
                  <a:cubicBezTo>
                    <a:pt x="907796" y="260985"/>
                    <a:pt x="482600" y="411734"/>
                    <a:pt x="13335" y="435610"/>
                  </a:cubicBezTo>
                  <a:lnTo>
                    <a:pt x="12700" y="422910"/>
                  </a:lnTo>
                  <a:lnTo>
                    <a:pt x="25400" y="422910"/>
                  </a:lnTo>
                  <a:lnTo>
                    <a:pt x="25400" y="1093978"/>
                  </a:lnTo>
                  <a:lnTo>
                    <a:pt x="12700" y="1093978"/>
                  </a:lnTo>
                  <a:lnTo>
                    <a:pt x="12827" y="1081278"/>
                  </a:lnTo>
                  <a:lnTo>
                    <a:pt x="274193" y="1083691"/>
                  </a:lnTo>
                  <a:cubicBezTo>
                    <a:pt x="281178" y="1083818"/>
                    <a:pt x="286893" y="1089533"/>
                    <a:pt x="286766" y="1096518"/>
                  </a:cubicBezTo>
                  <a:cubicBezTo>
                    <a:pt x="286639" y="1103503"/>
                    <a:pt x="280924" y="1109218"/>
                    <a:pt x="273939" y="1109091"/>
                  </a:cubicBezTo>
                  <a:close/>
                </a:path>
              </a:pathLst>
            </a:custGeom>
            <a:solidFill>
              <a:srgbClr val="D62900"/>
            </a:solidFill>
          </p:spPr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-3181381" y="6214217"/>
            <a:ext cx="5617275" cy="1982446"/>
            <a:chOff x="0" y="0"/>
            <a:chExt cx="7489700" cy="2643262"/>
          </a:xfrm>
        </p:grpSpPr>
        <p:sp>
          <p:nvSpPr>
            <p:cNvPr name="Freeform 30" id="30"/>
            <p:cNvSpPr/>
            <p:nvPr/>
          </p:nvSpPr>
          <p:spPr>
            <a:xfrm>
              <a:off x="-12700" y="-12700"/>
              <a:ext cx="7516749" cy="2670556"/>
            </a:xfrm>
            <a:custGeom>
              <a:avLst/>
              <a:gdLst/>
              <a:ahLst/>
              <a:cxnLst/>
              <a:rect r="r" b="b" t="t" l="l"/>
              <a:pathLst>
                <a:path h="2670556" w="7516749">
                  <a:moveTo>
                    <a:pt x="7495667" y="2666746"/>
                  </a:moveTo>
                  <a:cubicBezTo>
                    <a:pt x="7024624" y="2372233"/>
                    <a:pt x="6725412" y="1992122"/>
                    <a:pt x="6677914" y="1570228"/>
                  </a:cubicBezTo>
                  <a:lnTo>
                    <a:pt x="6690487" y="1568831"/>
                  </a:lnTo>
                  <a:lnTo>
                    <a:pt x="6690487" y="1581531"/>
                  </a:lnTo>
                  <a:lnTo>
                    <a:pt x="12700" y="1581531"/>
                  </a:lnTo>
                  <a:cubicBezTo>
                    <a:pt x="5715" y="1581531"/>
                    <a:pt x="0" y="1575816"/>
                    <a:pt x="0" y="156883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cubicBezTo>
                    <a:pt x="19685" y="0"/>
                    <a:pt x="25400" y="5715"/>
                    <a:pt x="25400" y="12700"/>
                  </a:cubicBezTo>
                  <a:lnTo>
                    <a:pt x="25400" y="1568831"/>
                  </a:lnTo>
                  <a:lnTo>
                    <a:pt x="12700" y="1568831"/>
                  </a:lnTo>
                  <a:lnTo>
                    <a:pt x="12700" y="1556131"/>
                  </a:lnTo>
                  <a:lnTo>
                    <a:pt x="6690487" y="1556131"/>
                  </a:lnTo>
                  <a:cubicBezTo>
                    <a:pt x="6696964" y="1556131"/>
                    <a:pt x="6702425" y="1560957"/>
                    <a:pt x="6703060" y="1567434"/>
                  </a:cubicBezTo>
                  <a:cubicBezTo>
                    <a:pt x="6749415" y="1978660"/>
                    <a:pt x="7041515" y="2352929"/>
                    <a:pt x="7509002" y="2645283"/>
                  </a:cubicBezTo>
                  <a:cubicBezTo>
                    <a:pt x="7514971" y="2648966"/>
                    <a:pt x="7516749" y="2656840"/>
                    <a:pt x="7513066" y="2662809"/>
                  </a:cubicBezTo>
                  <a:cubicBezTo>
                    <a:pt x="7509383" y="2668778"/>
                    <a:pt x="7501510" y="2670556"/>
                    <a:pt x="7495540" y="2666873"/>
                  </a:cubicBezTo>
                  <a:close/>
                </a:path>
              </a:pathLst>
            </a:custGeom>
            <a:solidFill>
              <a:srgbClr val="3B414D"/>
            </a:solidFill>
          </p:spPr>
        </p:sp>
      </p:grp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4935614" y="6824532"/>
            <a:ext cx="2551439" cy="880446"/>
            <a:chOff x="0" y="0"/>
            <a:chExt cx="3401918" cy="1173928"/>
          </a:xfrm>
        </p:grpSpPr>
        <p:sp>
          <p:nvSpPr>
            <p:cNvPr name="Freeform 32" id="32"/>
            <p:cNvSpPr/>
            <p:nvPr/>
          </p:nvSpPr>
          <p:spPr>
            <a:xfrm>
              <a:off x="-12700" y="-13843"/>
              <a:ext cx="3427730" cy="1200531"/>
            </a:xfrm>
            <a:custGeom>
              <a:avLst/>
              <a:gdLst/>
              <a:ahLst/>
              <a:cxnLst/>
              <a:rect r="r" b="b" t="t" l="l"/>
              <a:pathLst>
                <a:path h="1200531" w="3427730">
                  <a:moveTo>
                    <a:pt x="3413760" y="647827"/>
                  </a:moveTo>
                  <a:cubicBezTo>
                    <a:pt x="2836164" y="611505"/>
                    <a:pt x="2309241" y="382778"/>
                    <a:pt x="1902333" y="23368"/>
                  </a:cubicBezTo>
                  <a:lnTo>
                    <a:pt x="1910715" y="13843"/>
                  </a:lnTo>
                  <a:lnTo>
                    <a:pt x="1919478" y="22987"/>
                  </a:lnTo>
                  <a:lnTo>
                    <a:pt x="701167" y="1196975"/>
                  </a:lnTo>
                  <a:cubicBezTo>
                    <a:pt x="698754" y="1199261"/>
                    <a:pt x="695579" y="1200531"/>
                    <a:pt x="692404" y="1200531"/>
                  </a:cubicBezTo>
                  <a:lnTo>
                    <a:pt x="12700" y="1200531"/>
                  </a:lnTo>
                  <a:cubicBezTo>
                    <a:pt x="5715" y="1200531"/>
                    <a:pt x="0" y="1194816"/>
                    <a:pt x="0" y="1187831"/>
                  </a:cubicBezTo>
                  <a:cubicBezTo>
                    <a:pt x="0" y="1180846"/>
                    <a:pt x="5715" y="1175131"/>
                    <a:pt x="12700" y="1175131"/>
                  </a:cubicBezTo>
                  <a:lnTo>
                    <a:pt x="692404" y="1175131"/>
                  </a:lnTo>
                  <a:lnTo>
                    <a:pt x="692404" y="1187831"/>
                  </a:lnTo>
                  <a:lnTo>
                    <a:pt x="683641" y="1178687"/>
                  </a:lnTo>
                  <a:lnTo>
                    <a:pt x="1901825" y="4699"/>
                  </a:lnTo>
                  <a:cubicBezTo>
                    <a:pt x="1906651" y="127"/>
                    <a:pt x="1914144" y="0"/>
                    <a:pt x="1919097" y="4318"/>
                  </a:cubicBezTo>
                  <a:cubicBezTo>
                    <a:pt x="2321941" y="360045"/>
                    <a:pt x="2843530" y="586486"/>
                    <a:pt x="3415411" y="622427"/>
                  </a:cubicBezTo>
                  <a:cubicBezTo>
                    <a:pt x="3422396" y="622808"/>
                    <a:pt x="3427730" y="628904"/>
                    <a:pt x="3427349" y="635889"/>
                  </a:cubicBezTo>
                  <a:cubicBezTo>
                    <a:pt x="3426968" y="642874"/>
                    <a:pt x="3420872" y="648208"/>
                    <a:pt x="3413887" y="647827"/>
                  </a:cubicBezTo>
                  <a:close/>
                </a:path>
              </a:pathLst>
            </a:custGeom>
            <a:solidFill>
              <a:srgbClr val="2B6E74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2371205" y="1508338"/>
            <a:ext cx="5659359" cy="2396490"/>
            <a:chOff x="0" y="0"/>
            <a:chExt cx="7545813" cy="3195320"/>
          </a:xfrm>
        </p:grpSpPr>
        <p:pic>
          <p:nvPicPr>
            <p:cNvPr name="Picture 34" id="3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15494" r="0" b="15494"/>
            <a:stretch>
              <a:fillRect/>
            </a:stretch>
          </p:blipFill>
          <p:spPr>
            <a:xfrm flipH="false" flipV="false" rot="0">
              <a:off x="0" y="0"/>
              <a:ext cx="7545813" cy="3195320"/>
            </a:xfrm>
            <a:prstGeom prst="rect">
              <a:avLst/>
            </a:prstGeom>
          </p:spPr>
        </p:pic>
        <p:sp>
          <p:nvSpPr>
            <p:cNvPr name="TextBox 35" id="35"/>
            <p:cNvSpPr txBox="true"/>
            <p:nvPr/>
          </p:nvSpPr>
          <p:spPr>
            <a:xfrm rot="0">
              <a:off x="134865" y="60960"/>
              <a:ext cx="7276082" cy="307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168909" indent="-84455" lvl="1">
                <a:lnSpc>
                  <a:spcPts val="1679"/>
                </a:lnSpc>
                <a:buFont typeface="Arial"/>
                <a:buChar char="•"/>
              </a:pPr>
              <a:r>
                <a:rPr lang="en-US" spc="-55" sz="1399">
                  <a:solidFill>
                    <a:srgbClr val="2C2C2C"/>
                  </a:solidFill>
                  <a:latin typeface="Open Sans Bold"/>
                </a:rPr>
                <a:t>DOOLEE- „Развитие на онлайн обучителна среда за Електронно здравеопазване“, </a:t>
              </a:r>
              <a:r>
                <a:rPr lang="en-US" spc="-55" sz="1399">
                  <a:solidFill>
                    <a:srgbClr val="2C2C2C"/>
                  </a:solidFill>
                  <a:latin typeface="Open Sans"/>
                </a:rPr>
                <a:t>„ЕРАЗЪМ+“1, №2017-1-BG01-KA203-036310</a:t>
              </a:r>
            </a:p>
            <a:p>
              <a:pPr algn="just" marL="168909" indent="-84455" lvl="1">
                <a:lnSpc>
                  <a:spcPts val="1679"/>
                </a:lnSpc>
                <a:buFont typeface="Arial"/>
                <a:buChar char="•"/>
              </a:pPr>
              <a:r>
                <a:rPr lang="en-US" spc="-55" sz="1399">
                  <a:solidFill>
                    <a:srgbClr val="2C2C2C"/>
                  </a:solidFill>
                  <a:latin typeface="Open Sans Bold"/>
                </a:rPr>
                <a:t>ДИАГРО </a:t>
              </a:r>
              <a:r>
                <a:rPr lang="en-US" spc="-55" sz="1399">
                  <a:solidFill>
                    <a:srgbClr val="2C2C2C"/>
                  </a:solidFill>
                  <a:latin typeface="Open Sans"/>
                </a:rPr>
                <a:t>-  вх. № Н 26/5 от 31.08.2018 г. с тема „Теоретични модели за развитие на дигиталното земеделие“, ФНИ, 2018 г.</a:t>
              </a:r>
            </a:p>
            <a:p>
              <a:pPr algn="just" marL="168909" indent="-84455" lvl="1">
                <a:lnSpc>
                  <a:spcPts val="1679"/>
                </a:lnSpc>
                <a:buFont typeface="Arial"/>
                <a:buChar char="•"/>
              </a:pPr>
              <a:r>
                <a:rPr lang="en-US" spc="-55" sz="1399">
                  <a:solidFill>
                    <a:srgbClr val="2C2C2C"/>
                  </a:solidFill>
                  <a:latin typeface="Open Sans Bold"/>
                </a:rPr>
                <a:t>„Студентски практики – Фаза 2” </a:t>
              </a:r>
              <a:r>
                <a:rPr lang="en-US" spc="-55" sz="1399">
                  <a:solidFill>
                    <a:srgbClr val="2C2C2C"/>
                  </a:solidFill>
                  <a:latin typeface="Open Sans"/>
                </a:rPr>
                <a:t>- № BG05M2OP001-2.013-0001/МОН </a:t>
              </a:r>
            </a:p>
            <a:p>
              <a:pPr algn="just" marL="168909" indent="-84455" lvl="1">
                <a:lnSpc>
                  <a:spcPts val="1679"/>
                </a:lnSpc>
                <a:buFont typeface="Arial"/>
                <a:buChar char="•"/>
              </a:pPr>
              <a:r>
                <a:rPr lang="en-US" spc="-55" sz="1399">
                  <a:solidFill>
                    <a:srgbClr val="2C2C2C"/>
                  </a:solidFill>
                  <a:latin typeface="Open Sans Bold"/>
                </a:rPr>
                <a:t>e-KINE</a:t>
              </a:r>
              <a:r>
                <a:rPr lang="en-US" spc="-55" sz="1399">
                  <a:solidFill>
                    <a:srgbClr val="2C2C2C"/>
                  </a:solidFill>
                  <a:latin typeface="Open Sans"/>
                </a:rPr>
                <a:t> - ”Development of digital skills for online rehabilitation therapies”,  2020-1-RO01-KA226-VET-095462</a:t>
              </a:r>
            </a:p>
            <a:p>
              <a:pPr algn="just" marL="168909" indent="-84455" lvl="1">
                <a:lnSpc>
                  <a:spcPts val="1679"/>
                </a:lnSpc>
                <a:buFont typeface="Arial"/>
                <a:buChar char="•"/>
              </a:pPr>
              <a:r>
                <a:rPr lang="en-US" spc="-55" sz="1399">
                  <a:solidFill>
                    <a:srgbClr val="2C2C2C"/>
                  </a:solidFill>
                  <a:latin typeface="Open Sans Bold"/>
                </a:rPr>
                <a:t>EuRiCa - </a:t>
              </a:r>
              <a:r>
                <a:rPr lang="en-US" spc="-55" sz="1399">
                  <a:solidFill>
                    <a:srgbClr val="2C2C2C"/>
                  </a:solidFill>
                  <a:latin typeface="Open Sans"/>
                </a:rPr>
                <a:t>“European Ritual Cuisine – digital presentation and preservation”, 2020-1-BG01-KA202-079046 -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1793383" y="7469415"/>
            <a:ext cx="2342331" cy="41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002060"/>
                </a:solidFill>
                <a:latin typeface="Open Sans Bold"/>
              </a:rPr>
              <a:t>ОБРАЗОВАНИЕ</a:t>
            </a:r>
          </a:p>
        </p:txBody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1236066" y="7631716"/>
            <a:ext cx="414075" cy="217778"/>
            <a:chOff x="0" y="0"/>
            <a:chExt cx="552100" cy="290370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551942" cy="290449"/>
            </a:xfrm>
            <a:custGeom>
              <a:avLst/>
              <a:gdLst/>
              <a:ahLst/>
              <a:cxnLst/>
              <a:rect r="r" b="b" t="t" l="l"/>
              <a:pathLst>
                <a:path h="290449" w="551942">
                  <a:moveTo>
                    <a:pt x="544576" y="0"/>
                  </a:moveTo>
                  <a:lnTo>
                    <a:pt x="546100" y="0"/>
                  </a:lnTo>
                  <a:lnTo>
                    <a:pt x="547370" y="381"/>
                  </a:lnTo>
                  <a:lnTo>
                    <a:pt x="548894" y="1524"/>
                  </a:lnTo>
                  <a:lnTo>
                    <a:pt x="550037" y="3175"/>
                  </a:lnTo>
                  <a:lnTo>
                    <a:pt x="551180" y="5715"/>
                  </a:lnTo>
                  <a:lnTo>
                    <a:pt x="551688" y="9017"/>
                  </a:lnTo>
                  <a:lnTo>
                    <a:pt x="551942" y="13462"/>
                  </a:lnTo>
                  <a:lnTo>
                    <a:pt x="551942" y="149352"/>
                  </a:lnTo>
                  <a:lnTo>
                    <a:pt x="551053" y="159258"/>
                  </a:lnTo>
                  <a:lnTo>
                    <a:pt x="548640" y="168910"/>
                  </a:lnTo>
                  <a:lnTo>
                    <a:pt x="544703" y="178562"/>
                  </a:lnTo>
                  <a:lnTo>
                    <a:pt x="539115" y="188214"/>
                  </a:lnTo>
                  <a:lnTo>
                    <a:pt x="532003" y="197739"/>
                  </a:lnTo>
                  <a:lnTo>
                    <a:pt x="523621" y="207010"/>
                  </a:lnTo>
                  <a:lnTo>
                    <a:pt x="514096" y="216281"/>
                  </a:lnTo>
                  <a:lnTo>
                    <a:pt x="503174" y="225044"/>
                  </a:lnTo>
                  <a:lnTo>
                    <a:pt x="490982" y="233426"/>
                  </a:lnTo>
                  <a:lnTo>
                    <a:pt x="477774" y="241681"/>
                  </a:lnTo>
                  <a:lnTo>
                    <a:pt x="463423" y="249301"/>
                  </a:lnTo>
                  <a:lnTo>
                    <a:pt x="448310" y="256413"/>
                  </a:lnTo>
                  <a:lnTo>
                    <a:pt x="432054" y="263271"/>
                  </a:lnTo>
                  <a:lnTo>
                    <a:pt x="415163" y="269240"/>
                  </a:lnTo>
                  <a:lnTo>
                    <a:pt x="397002" y="274447"/>
                  </a:lnTo>
                  <a:lnTo>
                    <a:pt x="378333" y="279273"/>
                  </a:lnTo>
                  <a:lnTo>
                    <a:pt x="359029" y="283210"/>
                  </a:lnTo>
                  <a:lnTo>
                    <a:pt x="338836" y="286131"/>
                  </a:lnTo>
                  <a:lnTo>
                    <a:pt x="318389" y="288671"/>
                  </a:lnTo>
                  <a:lnTo>
                    <a:pt x="297307" y="289941"/>
                  </a:lnTo>
                  <a:lnTo>
                    <a:pt x="275717" y="290449"/>
                  </a:lnTo>
                  <a:lnTo>
                    <a:pt x="254127" y="289941"/>
                  </a:lnTo>
                  <a:lnTo>
                    <a:pt x="233045" y="288671"/>
                  </a:lnTo>
                  <a:lnTo>
                    <a:pt x="212344" y="286131"/>
                  </a:lnTo>
                  <a:lnTo>
                    <a:pt x="192151" y="283210"/>
                  </a:lnTo>
                  <a:lnTo>
                    <a:pt x="172847" y="279273"/>
                  </a:lnTo>
                  <a:lnTo>
                    <a:pt x="154178" y="274447"/>
                  </a:lnTo>
                  <a:lnTo>
                    <a:pt x="136271" y="269240"/>
                  </a:lnTo>
                  <a:lnTo>
                    <a:pt x="119126" y="263271"/>
                  </a:lnTo>
                  <a:lnTo>
                    <a:pt x="102870" y="256413"/>
                  </a:lnTo>
                  <a:lnTo>
                    <a:pt x="87757" y="249301"/>
                  </a:lnTo>
                  <a:lnTo>
                    <a:pt x="73406" y="241681"/>
                  </a:lnTo>
                  <a:lnTo>
                    <a:pt x="60198" y="233426"/>
                  </a:lnTo>
                  <a:lnTo>
                    <a:pt x="48006" y="225044"/>
                  </a:lnTo>
                  <a:lnTo>
                    <a:pt x="37211" y="216281"/>
                  </a:lnTo>
                  <a:lnTo>
                    <a:pt x="27559" y="207010"/>
                  </a:lnTo>
                  <a:lnTo>
                    <a:pt x="19177" y="197739"/>
                  </a:lnTo>
                  <a:lnTo>
                    <a:pt x="12700" y="188087"/>
                  </a:lnTo>
                  <a:lnTo>
                    <a:pt x="7239" y="178562"/>
                  </a:lnTo>
                  <a:lnTo>
                    <a:pt x="3302" y="168910"/>
                  </a:lnTo>
                  <a:lnTo>
                    <a:pt x="508" y="159258"/>
                  </a:lnTo>
                  <a:lnTo>
                    <a:pt x="0" y="149352"/>
                  </a:lnTo>
                  <a:lnTo>
                    <a:pt x="0" y="20701"/>
                  </a:lnTo>
                  <a:lnTo>
                    <a:pt x="127" y="15621"/>
                  </a:lnTo>
                  <a:lnTo>
                    <a:pt x="889" y="11430"/>
                  </a:lnTo>
                  <a:lnTo>
                    <a:pt x="2159" y="8382"/>
                  </a:lnTo>
                  <a:lnTo>
                    <a:pt x="3683" y="6223"/>
                  </a:lnTo>
                  <a:lnTo>
                    <a:pt x="5334" y="4699"/>
                  </a:lnTo>
                  <a:lnTo>
                    <a:pt x="7366" y="3810"/>
                  </a:lnTo>
                  <a:lnTo>
                    <a:pt x="9398" y="3302"/>
                  </a:lnTo>
                  <a:lnTo>
                    <a:pt x="11303" y="3302"/>
                  </a:lnTo>
                  <a:lnTo>
                    <a:pt x="13335" y="3810"/>
                  </a:lnTo>
                  <a:lnTo>
                    <a:pt x="15240" y="4191"/>
                  </a:lnTo>
                  <a:lnTo>
                    <a:pt x="16764" y="4699"/>
                  </a:lnTo>
                  <a:lnTo>
                    <a:pt x="17780" y="5080"/>
                  </a:lnTo>
                  <a:lnTo>
                    <a:pt x="18796" y="5588"/>
                  </a:lnTo>
                  <a:lnTo>
                    <a:pt x="18923" y="5715"/>
                  </a:lnTo>
                  <a:lnTo>
                    <a:pt x="229362" y="134874"/>
                  </a:lnTo>
                  <a:lnTo>
                    <a:pt x="237490" y="139319"/>
                  </a:lnTo>
                  <a:lnTo>
                    <a:pt x="246507" y="142621"/>
                  </a:lnTo>
                  <a:lnTo>
                    <a:pt x="255905" y="145288"/>
                  </a:lnTo>
                  <a:lnTo>
                    <a:pt x="265811" y="146685"/>
                  </a:lnTo>
                  <a:lnTo>
                    <a:pt x="275971" y="147193"/>
                  </a:lnTo>
                  <a:lnTo>
                    <a:pt x="286004" y="146685"/>
                  </a:lnTo>
                  <a:lnTo>
                    <a:pt x="295910" y="145288"/>
                  </a:lnTo>
                  <a:lnTo>
                    <a:pt x="305435" y="142621"/>
                  </a:lnTo>
                  <a:lnTo>
                    <a:pt x="314198" y="139319"/>
                  </a:lnTo>
                  <a:lnTo>
                    <a:pt x="322326" y="134874"/>
                  </a:lnTo>
                  <a:lnTo>
                    <a:pt x="538480" y="2413"/>
                  </a:lnTo>
                  <a:lnTo>
                    <a:pt x="538607" y="2413"/>
                  </a:lnTo>
                  <a:lnTo>
                    <a:pt x="539369" y="2032"/>
                  </a:lnTo>
                  <a:lnTo>
                    <a:pt x="540512" y="1524"/>
                  </a:lnTo>
                  <a:lnTo>
                    <a:pt x="541528" y="1016"/>
                  </a:lnTo>
                  <a:lnTo>
                    <a:pt x="543052" y="508"/>
                  </a:lnTo>
                  <a:lnTo>
                    <a:pt x="544576" y="25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1171626" y="7406496"/>
            <a:ext cx="543168" cy="305611"/>
            <a:chOff x="0" y="0"/>
            <a:chExt cx="724224" cy="407481"/>
          </a:xfrm>
        </p:grpSpPr>
        <p:sp>
          <p:nvSpPr>
            <p:cNvPr name="Freeform 40" id="40"/>
            <p:cNvSpPr/>
            <p:nvPr/>
          </p:nvSpPr>
          <p:spPr>
            <a:xfrm>
              <a:off x="0" y="-127"/>
              <a:ext cx="724281" cy="407543"/>
            </a:xfrm>
            <a:custGeom>
              <a:avLst/>
              <a:gdLst/>
              <a:ahLst/>
              <a:cxnLst/>
              <a:rect r="r" b="b" t="t" l="l"/>
              <a:pathLst>
                <a:path h="407543" w="724281">
                  <a:moveTo>
                    <a:pt x="365633" y="127"/>
                  </a:moveTo>
                  <a:lnTo>
                    <a:pt x="372618" y="1016"/>
                  </a:lnTo>
                  <a:lnTo>
                    <a:pt x="379222" y="2413"/>
                  </a:lnTo>
                  <a:lnTo>
                    <a:pt x="385572" y="4572"/>
                  </a:lnTo>
                  <a:lnTo>
                    <a:pt x="391287" y="7747"/>
                  </a:lnTo>
                  <a:lnTo>
                    <a:pt x="712216" y="167767"/>
                  </a:lnTo>
                  <a:lnTo>
                    <a:pt x="717042" y="171323"/>
                  </a:lnTo>
                  <a:lnTo>
                    <a:pt x="720598" y="175133"/>
                  </a:lnTo>
                  <a:lnTo>
                    <a:pt x="723011" y="179451"/>
                  </a:lnTo>
                  <a:lnTo>
                    <a:pt x="724281" y="183515"/>
                  </a:lnTo>
                  <a:lnTo>
                    <a:pt x="724281" y="187960"/>
                  </a:lnTo>
                  <a:lnTo>
                    <a:pt x="723011" y="192405"/>
                  </a:lnTo>
                  <a:lnTo>
                    <a:pt x="720598" y="196342"/>
                  </a:lnTo>
                  <a:lnTo>
                    <a:pt x="717042" y="200279"/>
                  </a:lnTo>
                  <a:lnTo>
                    <a:pt x="712216" y="203835"/>
                  </a:lnTo>
                  <a:lnTo>
                    <a:pt x="391287" y="400431"/>
                  </a:lnTo>
                  <a:lnTo>
                    <a:pt x="385572" y="403225"/>
                  </a:lnTo>
                  <a:lnTo>
                    <a:pt x="379222" y="405511"/>
                  </a:lnTo>
                  <a:lnTo>
                    <a:pt x="372618" y="407035"/>
                  </a:lnTo>
                  <a:lnTo>
                    <a:pt x="365633" y="407543"/>
                  </a:lnTo>
                  <a:lnTo>
                    <a:pt x="358521" y="407543"/>
                  </a:lnTo>
                  <a:lnTo>
                    <a:pt x="351409" y="407035"/>
                  </a:lnTo>
                  <a:lnTo>
                    <a:pt x="344551" y="405511"/>
                  </a:lnTo>
                  <a:lnTo>
                    <a:pt x="338201" y="403225"/>
                  </a:lnTo>
                  <a:lnTo>
                    <a:pt x="332486" y="400431"/>
                  </a:lnTo>
                  <a:lnTo>
                    <a:pt x="11811" y="203835"/>
                  </a:lnTo>
                  <a:lnTo>
                    <a:pt x="6985" y="200279"/>
                  </a:lnTo>
                  <a:lnTo>
                    <a:pt x="3429" y="196342"/>
                  </a:lnTo>
                  <a:lnTo>
                    <a:pt x="1016" y="192278"/>
                  </a:lnTo>
                  <a:lnTo>
                    <a:pt x="0" y="187960"/>
                  </a:lnTo>
                  <a:lnTo>
                    <a:pt x="0" y="183515"/>
                  </a:lnTo>
                  <a:lnTo>
                    <a:pt x="1016" y="179451"/>
                  </a:lnTo>
                  <a:lnTo>
                    <a:pt x="3429" y="175133"/>
                  </a:lnTo>
                  <a:lnTo>
                    <a:pt x="6985" y="171323"/>
                  </a:lnTo>
                  <a:lnTo>
                    <a:pt x="11811" y="167767"/>
                  </a:lnTo>
                  <a:lnTo>
                    <a:pt x="332613" y="7620"/>
                  </a:lnTo>
                  <a:lnTo>
                    <a:pt x="338328" y="4445"/>
                  </a:lnTo>
                  <a:lnTo>
                    <a:pt x="344678" y="2286"/>
                  </a:lnTo>
                  <a:lnTo>
                    <a:pt x="351536" y="889"/>
                  </a:lnTo>
                  <a:lnTo>
                    <a:pt x="358648" y="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01958" y="7812399"/>
            <a:ext cx="7788528" cy="2319866"/>
            <a:chOff x="0" y="0"/>
            <a:chExt cx="10384704" cy="3093154"/>
          </a:xfrm>
        </p:grpSpPr>
        <p:grpSp>
          <p:nvGrpSpPr>
            <p:cNvPr name="Group 42" id="42"/>
            <p:cNvGrpSpPr>
              <a:grpSpLocks noChangeAspect="true"/>
            </p:cNvGrpSpPr>
            <p:nvPr/>
          </p:nvGrpSpPr>
          <p:grpSpPr>
            <a:xfrm rot="0">
              <a:off x="0" y="0"/>
              <a:ext cx="10384704" cy="3093154"/>
              <a:chOff x="0" y="0"/>
              <a:chExt cx="10384704" cy="3093154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10384663" cy="3093212"/>
              </a:xfrm>
              <a:custGeom>
                <a:avLst/>
                <a:gdLst/>
                <a:ahLst/>
                <a:cxnLst/>
                <a:rect r="r" b="b" t="t" l="l"/>
                <a:pathLst>
                  <a:path h="3093212" w="10384663">
                    <a:moveTo>
                      <a:pt x="0" y="0"/>
                    </a:moveTo>
                    <a:lnTo>
                      <a:pt x="10384663" y="0"/>
                    </a:lnTo>
                    <a:lnTo>
                      <a:pt x="10384663" y="3093212"/>
                    </a:lnTo>
                    <a:lnTo>
                      <a:pt x="0" y="30932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4" id="44"/>
              <p:cNvSpPr/>
              <p:nvPr/>
            </p:nvSpPr>
            <p:spPr>
              <a:xfrm>
                <a:off x="-6350" y="-6350"/>
                <a:ext cx="10397363" cy="3105912"/>
              </a:xfrm>
              <a:custGeom>
                <a:avLst/>
                <a:gdLst/>
                <a:ahLst/>
                <a:cxnLst/>
                <a:rect r="r" b="b" t="t" l="l"/>
                <a:pathLst>
                  <a:path h="3105912" w="10397363">
                    <a:moveTo>
                      <a:pt x="6350" y="0"/>
                    </a:moveTo>
                    <a:lnTo>
                      <a:pt x="10391013" y="0"/>
                    </a:lnTo>
                    <a:cubicBezTo>
                      <a:pt x="10394569" y="0"/>
                      <a:pt x="10397363" y="2794"/>
                      <a:pt x="10397363" y="6350"/>
                    </a:cubicBezTo>
                    <a:lnTo>
                      <a:pt x="10397363" y="3099562"/>
                    </a:lnTo>
                    <a:cubicBezTo>
                      <a:pt x="10397363" y="3103118"/>
                      <a:pt x="10394569" y="3105912"/>
                      <a:pt x="10391013" y="3105912"/>
                    </a:cubicBezTo>
                    <a:lnTo>
                      <a:pt x="6350" y="3105912"/>
                    </a:lnTo>
                    <a:cubicBezTo>
                      <a:pt x="2794" y="3105912"/>
                      <a:pt x="0" y="3103118"/>
                      <a:pt x="0" y="3099562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3099562"/>
                    </a:lnTo>
                    <a:lnTo>
                      <a:pt x="6350" y="3099562"/>
                    </a:lnTo>
                    <a:lnTo>
                      <a:pt x="6350" y="3093212"/>
                    </a:lnTo>
                    <a:lnTo>
                      <a:pt x="10391013" y="3093212"/>
                    </a:lnTo>
                    <a:lnTo>
                      <a:pt x="10391013" y="3099562"/>
                    </a:lnTo>
                    <a:lnTo>
                      <a:pt x="10384663" y="3099562"/>
                    </a:lnTo>
                    <a:lnTo>
                      <a:pt x="10384663" y="6350"/>
                    </a:lnTo>
                    <a:lnTo>
                      <a:pt x="10391013" y="6350"/>
                    </a:lnTo>
                    <a:lnTo>
                      <a:pt x="10391013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3B414D"/>
              </a:solidFill>
            </p:spPr>
          </p:sp>
        </p:grpSp>
        <p:sp>
          <p:nvSpPr>
            <p:cNvPr name="TextBox 45" id="45"/>
            <p:cNvSpPr txBox="true"/>
            <p:nvPr/>
          </p:nvSpPr>
          <p:spPr>
            <a:xfrm rot="0">
              <a:off x="121920" y="60960"/>
              <a:ext cx="10140864" cy="2628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174941" indent="-87471" lvl="1">
                <a:lnSpc>
                  <a:spcPts val="1739"/>
                </a:lnSpc>
                <a:buFont typeface="Arial"/>
                <a:buChar char="•"/>
              </a:pPr>
              <a:r>
                <a:rPr lang="en-US" spc="21" sz="1449">
                  <a:solidFill>
                    <a:srgbClr val="002060"/>
                  </a:solidFill>
                  <a:latin typeface="Montserrat Bold Italics"/>
                </a:rPr>
                <a:t>бакалавър (2000-2004)</a:t>
              </a:r>
              <a:r>
                <a:rPr lang="en-US" spc="21" sz="1449">
                  <a:solidFill>
                    <a:srgbClr val="002060"/>
                  </a:solidFill>
                  <a:latin typeface="Montserrat"/>
                </a:rPr>
                <a:t> по Компютърни технологии в медицината, НБУ</a:t>
              </a:r>
            </a:p>
            <a:p>
              <a:pPr algn="just" marL="174941" indent="-87471" lvl="1">
                <a:lnSpc>
                  <a:spcPts val="1739"/>
                </a:lnSpc>
                <a:buFont typeface="Arial"/>
                <a:buChar char="•"/>
              </a:pPr>
              <a:r>
                <a:rPr lang="en-US" spc="21" sz="1449">
                  <a:solidFill>
                    <a:srgbClr val="002060"/>
                  </a:solidFill>
                  <a:latin typeface="Montserrat Bold Italics"/>
                </a:rPr>
                <a:t>магистър (2004-2005)</a:t>
              </a:r>
              <a:r>
                <a:rPr lang="en-US" spc="21" sz="1449">
                  <a:solidFill>
                    <a:srgbClr val="002060"/>
                  </a:solidFill>
                  <a:latin typeface="Montserrat"/>
                </a:rPr>
                <a:t> по Компютърни технологии в биомедицината, НБУ</a:t>
              </a:r>
            </a:p>
            <a:p>
              <a:pPr algn="just" marL="174941" indent="-87471" lvl="1">
                <a:lnSpc>
                  <a:spcPts val="1739"/>
                </a:lnSpc>
                <a:buFont typeface="Arial"/>
                <a:buChar char="•"/>
              </a:pPr>
              <a:r>
                <a:rPr lang="en-US" spc="21" sz="1449">
                  <a:solidFill>
                    <a:srgbClr val="002060"/>
                  </a:solidFill>
                  <a:latin typeface="Montserrat Bold Italics"/>
                </a:rPr>
                <a:t>асистент (2005) – шифър 02.21.10 </a:t>
              </a:r>
              <a:r>
                <a:rPr lang="en-US" spc="21" sz="1449">
                  <a:solidFill>
                    <a:srgbClr val="002060"/>
                  </a:solidFill>
                  <a:latin typeface="Montserrat"/>
                </a:rPr>
                <a:t>„Приложение принципите на кибернетиката в различни области на науката </a:t>
              </a:r>
            </a:p>
            <a:p>
              <a:pPr algn="just" marL="174941" indent="-87471" lvl="1">
                <a:lnSpc>
                  <a:spcPts val="1739"/>
                </a:lnSpc>
                <a:buFont typeface="Arial"/>
                <a:buChar char="•"/>
              </a:pPr>
              <a:r>
                <a:rPr lang="en-US" spc="21" sz="1449">
                  <a:solidFill>
                    <a:srgbClr val="002060"/>
                  </a:solidFill>
                  <a:latin typeface="Montserrat Bold"/>
                </a:rPr>
                <a:t>главен асистент (2010)</a:t>
              </a:r>
            </a:p>
            <a:p>
              <a:pPr algn="just" marL="174941" indent="-87471" lvl="1">
                <a:lnSpc>
                  <a:spcPts val="1739"/>
                </a:lnSpc>
                <a:buFont typeface="Arial"/>
                <a:buChar char="•"/>
              </a:pPr>
              <a:r>
                <a:rPr lang="en-US" spc="21" sz="1449">
                  <a:solidFill>
                    <a:srgbClr val="002060"/>
                  </a:solidFill>
                  <a:latin typeface="Montserrat Bold Italics"/>
                </a:rPr>
                <a:t>магистър (2015-2016) </a:t>
              </a:r>
              <a:r>
                <a:rPr lang="en-US" spc="21" sz="1449">
                  <a:solidFill>
                    <a:srgbClr val="002060"/>
                  </a:solidFill>
                  <a:latin typeface="Montserrat"/>
                </a:rPr>
                <a:t>– Рехабилитация при езикова и речева патология, НБУ</a:t>
              </a:r>
            </a:p>
            <a:p>
              <a:pPr algn="just" marL="174941" indent="-87471" lvl="1">
                <a:lnSpc>
                  <a:spcPts val="1739"/>
                </a:lnSpc>
                <a:buFont typeface="Arial"/>
                <a:buChar char="•"/>
              </a:pPr>
              <a:r>
                <a:rPr lang="en-US" spc="21" sz="1449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pc="21" sz="1449">
                  <a:solidFill>
                    <a:srgbClr val="002060"/>
                  </a:solidFill>
                  <a:latin typeface="Montserrat Bold Italics"/>
                </a:rPr>
                <a:t>доктор (2014) – </a:t>
              </a:r>
              <a:r>
                <a:rPr lang="en-US" spc="21" sz="1449">
                  <a:solidFill>
                    <a:srgbClr val="002060"/>
                  </a:solidFill>
                  <a:latin typeface="Montserrat"/>
                </a:rPr>
                <a:t>Компютърна и комуникационна техника, НБУ</a:t>
              </a:r>
            </a:p>
            <a:p>
              <a:pPr algn="just" marL="174941" indent="-87471" lvl="1">
                <a:lnSpc>
                  <a:spcPts val="1739"/>
                </a:lnSpc>
                <a:buFont typeface="Arial"/>
                <a:buChar char="•"/>
              </a:pPr>
              <a:r>
                <a:rPr lang="en-US" spc="21" sz="1449">
                  <a:solidFill>
                    <a:srgbClr val="002060"/>
                  </a:solidFill>
                  <a:latin typeface="Montserrat Bold"/>
                </a:rPr>
                <a:t>доцент (2021) - професионално направление 7.4. Обществено здраве</a:t>
              </a:r>
            </a:p>
          </p:txBody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8374140" y="7350317"/>
            <a:ext cx="266438" cy="238070"/>
            <a:chOff x="0" y="0"/>
            <a:chExt cx="355251" cy="317426"/>
          </a:xfrm>
        </p:grpSpPr>
        <p:sp>
          <p:nvSpPr>
            <p:cNvPr name="Freeform 47" id="47"/>
            <p:cNvSpPr/>
            <p:nvPr/>
          </p:nvSpPr>
          <p:spPr>
            <a:xfrm>
              <a:off x="0" y="0"/>
              <a:ext cx="355219" cy="317373"/>
            </a:xfrm>
            <a:custGeom>
              <a:avLst/>
              <a:gdLst/>
              <a:ahLst/>
              <a:cxnLst/>
              <a:rect r="r" b="b" t="t" l="l"/>
              <a:pathLst>
                <a:path h="317373" w="355219">
                  <a:moveTo>
                    <a:pt x="301752" y="0"/>
                  </a:moveTo>
                  <a:lnTo>
                    <a:pt x="294386" y="762"/>
                  </a:lnTo>
                  <a:lnTo>
                    <a:pt x="287020" y="2540"/>
                  </a:lnTo>
                  <a:lnTo>
                    <a:pt x="280162" y="5842"/>
                  </a:lnTo>
                  <a:lnTo>
                    <a:pt x="21717" y="153543"/>
                  </a:lnTo>
                  <a:lnTo>
                    <a:pt x="16383" y="157353"/>
                  </a:lnTo>
                  <a:lnTo>
                    <a:pt x="11684" y="161671"/>
                  </a:lnTo>
                  <a:lnTo>
                    <a:pt x="7620" y="167005"/>
                  </a:lnTo>
                  <a:lnTo>
                    <a:pt x="4318" y="172720"/>
                  </a:lnTo>
                  <a:lnTo>
                    <a:pt x="0" y="202692"/>
                  </a:lnTo>
                  <a:lnTo>
                    <a:pt x="229997" y="317373"/>
                  </a:lnTo>
                  <a:lnTo>
                    <a:pt x="355219" y="24257"/>
                  </a:lnTo>
                  <a:lnTo>
                    <a:pt x="323342" y="5842"/>
                  </a:lnTo>
                  <a:lnTo>
                    <a:pt x="316230" y="2667"/>
                  </a:lnTo>
                  <a:lnTo>
                    <a:pt x="309118" y="762"/>
                  </a:lnTo>
                  <a:lnTo>
                    <a:pt x="301752" y="0"/>
                  </a:lnTo>
                  <a:close/>
                </a:path>
              </a:pathLst>
            </a:custGeom>
            <a:solidFill>
              <a:srgbClr val="D62900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8546631" y="7502371"/>
            <a:ext cx="186216" cy="387683"/>
            <a:chOff x="0" y="0"/>
            <a:chExt cx="248288" cy="516911"/>
          </a:xfrm>
        </p:grpSpPr>
        <p:sp>
          <p:nvSpPr>
            <p:cNvPr name="Freeform 49" id="49"/>
            <p:cNvSpPr/>
            <p:nvPr/>
          </p:nvSpPr>
          <p:spPr>
            <a:xfrm>
              <a:off x="0" y="0"/>
              <a:ext cx="248285" cy="516890"/>
            </a:xfrm>
            <a:custGeom>
              <a:avLst/>
              <a:gdLst/>
              <a:ahLst/>
              <a:cxnLst/>
              <a:rect r="r" b="b" t="t" l="l"/>
              <a:pathLst>
                <a:path h="516890" w="248285">
                  <a:moveTo>
                    <a:pt x="243967" y="0"/>
                  </a:moveTo>
                  <a:lnTo>
                    <a:pt x="0" y="100457"/>
                  </a:lnTo>
                  <a:lnTo>
                    <a:pt x="71755" y="315849"/>
                  </a:lnTo>
                  <a:lnTo>
                    <a:pt x="71755" y="516890"/>
                  </a:lnTo>
                  <a:lnTo>
                    <a:pt x="79121" y="516128"/>
                  </a:lnTo>
                  <a:lnTo>
                    <a:pt x="86487" y="514477"/>
                  </a:lnTo>
                  <a:lnTo>
                    <a:pt x="93345" y="511048"/>
                  </a:lnTo>
                  <a:lnTo>
                    <a:pt x="248285" y="422529"/>
                  </a:lnTo>
                  <a:lnTo>
                    <a:pt x="243967" y="0"/>
                  </a:lnTo>
                  <a:close/>
                </a:path>
              </a:pathLst>
            </a:custGeom>
            <a:solidFill>
              <a:srgbClr val="D62900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8374140" y="7479798"/>
            <a:ext cx="226328" cy="410256"/>
            <a:chOff x="0" y="0"/>
            <a:chExt cx="301771" cy="547008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301752" cy="546989"/>
            </a:xfrm>
            <a:custGeom>
              <a:avLst/>
              <a:gdLst/>
              <a:ahLst/>
              <a:cxnLst/>
              <a:rect r="r" b="b" t="t" l="l"/>
              <a:pathLst>
                <a:path h="546989" w="301752">
                  <a:moveTo>
                    <a:pt x="4445" y="0"/>
                  </a:moveTo>
                  <a:lnTo>
                    <a:pt x="2032" y="6096"/>
                  </a:lnTo>
                  <a:lnTo>
                    <a:pt x="635" y="11938"/>
                  </a:lnTo>
                  <a:lnTo>
                    <a:pt x="0" y="18542"/>
                  </a:lnTo>
                  <a:lnTo>
                    <a:pt x="0" y="356108"/>
                  </a:lnTo>
                  <a:lnTo>
                    <a:pt x="762" y="363982"/>
                  </a:lnTo>
                  <a:lnTo>
                    <a:pt x="2794" y="370840"/>
                  </a:lnTo>
                  <a:lnTo>
                    <a:pt x="5842" y="377698"/>
                  </a:lnTo>
                  <a:lnTo>
                    <a:pt x="10160" y="383794"/>
                  </a:lnTo>
                  <a:lnTo>
                    <a:pt x="15494" y="389128"/>
                  </a:lnTo>
                  <a:lnTo>
                    <a:pt x="21844" y="393446"/>
                  </a:lnTo>
                  <a:lnTo>
                    <a:pt x="280162" y="541147"/>
                  </a:lnTo>
                  <a:lnTo>
                    <a:pt x="287020" y="544576"/>
                  </a:lnTo>
                  <a:lnTo>
                    <a:pt x="294386" y="546227"/>
                  </a:lnTo>
                  <a:lnTo>
                    <a:pt x="301752" y="546989"/>
                  </a:lnTo>
                  <a:lnTo>
                    <a:pt x="301752" y="351790"/>
                  </a:lnTo>
                  <a:lnTo>
                    <a:pt x="229997" y="12890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D62900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8546631" y="7414676"/>
            <a:ext cx="452348" cy="422455"/>
            <a:chOff x="0" y="0"/>
            <a:chExt cx="603130" cy="563274"/>
          </a:xfrm>
        </p:grpSpPr>
        <p:sp>
          <p:nvSpPr>
            <p:cNvPr name="Freeform 53" id="53"/>
            <p:cNvSpPr/>
            <p:nvPr/>
          </p:nvSpPr>
          <p:spPr>
            <a:xfrm>
              <a:off x="0" y="0"/>
              <a:ext cx="603250" cy="563245"/>
            </a:xfrm>
            <a:custGeom>
              <a:avLst/>
              <a:gdLst/>
              <a:ahLst/>
              <a:cxnLst/>
              <a:rect r="r" b="b" t="t" l="l"/>
              <a:pathLst>
                <a:path h="563245" w="603250">
                  <a:moveTo>
                    <a:pt x="34544" y="0"/>
                  </a:moveTo>
                  <a:lnTo>
                    <a:pt x="30353" y="635"/>
                  </a:lnTo>
                  <a:lnTo>
                    <a:pt x="26035" y="1905"/>
                  </a:lnTo>
                  <a:lnTo>
                    <a:pt x="21717" y="3683"/>
                  </a:lnTo>
                  <a:lnTo>
                    <a:pt x="17653" y="5969"/>
                  </a:lnTo>
                  <a:lnTo>
                    <a:pt x="14224" y="8255"/>
                  </a:lnTo>
                  <a:lnTo>
                    <a:pt x="10795" y="10541"/>
                  </a:lnTo>
                  <a:lnTo>
                    <a:pt x="8128" y="12954"/>
                  </a:lnTo>
                  <a:lnTo>
                    <a:pt x="6096" y="14605"/>
                  </a:lnTo>
                  <a:lnTo>
                    <a:pt x="4826" y="15875"/>
                  </a:lnTo>
                  <a:lnTo>
                    <a:pt x="4191" y="16256"/>
                  </a:lnTo>
                  <a:lnTo>
                    <a:pt x="4064" y="16256"/>
                  </a:lnTo>
                  <a:lnTo>
                    <a:pt x="1778" y="22352"/>
                  </a:lnTo>
                  <a:lnTo>
                    <a:pt x="381" y="28194"/>
                  </a:lnTo>
                  <a:lnTo>
                    <a:pt x="0" y="34925"/>
                  </a:lnTo>
                  <a:lnTo>
                    <a:pt x="0" y="372491"/>
                  </a:lnTo>
                  <a:lnTo>
                    <a:pt x="762" y="380238"/>
                  </a:lnTo>
                  <a:lnTo>
                    <a:pt x="2794" y="387096"/>
                  </a:lnTo>
                  <a:lnTo>
                    <a:pt x="5842" y="393954"/>
                  </a:lnTo>
                  <a:lnTo>
                    <a:pt x="10160" y="400050"/>
                  </a:lnTo>
                  <a:lnTo>
                    <a:pt x="15494" y="405511"/>
                  </a:lnTo>
                  <a:lnTo>
                    <a:pt x="21844" y="409829"/>
                  </a:lnTo>
                  <a:lnTo>
                    <a:pt x="280162" y="557784"/>
                  </a:lnTo>
                  <a:lnTo>
                    <a:pt x="286893" y="560832"/>
                  </a:lnTo>
                  <a:lnTo>
                    <a:pt x="294005" y="562864"/>
                  </a:lnTo>
                  <a:lnTo>
                    <a:pt x="301752" y="563245"/>
                  </a:lnTo>
                  <a:lnTo>
                    <a:pt x="309118" y="562864"/>
                  </a:lnTo>
                  <a:lnTo>
                    <a:pt x="315976" y="560832"/>
                  </a:lnTo>
                  <a:lnTo>
                    <a:pt x="322834" y="557784"/>
                  </a:lnTo>
                  <a:lnTo>
                    <a:pt x="581406" y="409956"/>
                  </a:lnTo>
                  <a:lnTo>
                    <a:pt x="587756" y="405638"/>
                  </a:lnTo>
                  <a:lnTo>
                    <a:pt x="593090" y="400177"/>
                  </a:lnTo>
                  <a:lnTo>
                    <a:pt x="597408" y="394081"/>
                  </a:lnTo>
                  <a:lnTo>
                    <a:pt x="600456" y="387223"/>
                  </a:lnTo>
                  <a:lnTo>
                    <a:pt x="602488" y="380365"/>
                  </a:lnTo>
                  <a:lnTo>
                    <a:pt x="603250" y="372618"/>
                  </a:lnTo>
                  <a:lnTo>
                    <a:pt x="603250" y="34925"/>
                  </a:lnTo>
                  <a:lnTo>
                    <a:pt x="602869" y="28194"/>
                  </a:lnTo>
                  <a:lnTo>
                    <a:pt x="601472" y="22352"/>
                  </a:lnTo>
                  <a:lnTo>
                    <a:pt x="599186" y="16256"/>
                  </a:lnTo>
                  <a:lnTo>
                    <a:pt x="588772" y="16256"/>
                  </a:lnTo>
                  <a:lnTo>
                    <a:pt x="588010" y="16637"/>
                  </a:lnTo>
                  <a:lnTo>
                    <a:pt x="585978" y="17907"/>
                  </a:lnTo>
                  <a:lnTo>
                    <a:pt x="583184" y="19685"/>
                  </a:lnTo>
                  <a:lnTo>
                    <a:pt x="578739" y="22352"/>
                  </a:lnTo>
                  <a:lnTo>
                    <a:pt x="573405" y="25400"/>
                  </a:lnTo>
                  <a:lnTo>
                    <a:pt x="567309" y="28829"/>
                  </a:lnTo>
                  <a:lnTo>
                    <a:pt x="560451" y="32893"/>
                  </a:lnTo>
                  <a:lnTo>
                    <a:pt x="552704" y="37338"/>
                  </a:lnTo>
                  <a:lnTo>
                    <a:pt x="544195" y="42164"/>
                  </a:lnTo>
                  <a:lnTo>
                    <a:pt x="535051" y="47498"/>
                  </a:lnTo>
                  <a:lnTo>
                    <a:pt x="525526" y="53340"/>
                  </a:lnTo>
                  <a:lnTo>
                    <a:pt x="515112" y="59055"/>
                  </a:lnTo>
                  <a:lnTo>
                    <a:pt x="504571" y="65151"/>
                  </a:lnTo>
                  <a:lnTo>
                    <a:pt x="493649" y="71501"/>
                  </a:lnTo>
                  <a:lnTo>
                    <a:pt x="482219" y="77978"/>
                  </a:lnTo>
                  <a:lnTo>
                    <a:pt x="470789" y="84709"/>
                  </a:lnTo>
                  <a:lnTo>
                    <a:pt x="458978" y="91440"/>
                  </a:lnTo>
                  <a:lnTo>
                    <a:pt x="447421" y="98298"/>
                  </a:lnTo>
                  <a:lnTo>
                    <a:pt x="435610" y="105156"/>
                  </a:lnTo>
                  <a:lnTo>
                    <a:pt x="423799" y="111633"/>
                  </a:lnTo>
                  <a:lnTo>
                    <a:pt x="412369" y="118110"/>
                  </a:lnTo>
                  <a:lnTo>
                    <a:pt x="400939" y="124841"/>
                  </a:lnTo>
                  <a:lnTo>
                    <a:pt x="389763" y="131191"/>
                  </a:lnTo>
                  <a:lnTo>
                    <a:pt x="378968" y="137033"/>
                  </a:lnTo>
                  <a:lnTo>
                    <a:pt x="368554" y="143129"/>
                  </a:lnTo>
                  <a:lnTo>
                    <a:pt x="358648" y="148844"/>
                  </a:lnTo>
                  <a:lnTo>
                    <a:pt x="349250" y="153924"/>
                  </a:lnTo>
                  <a:lnTo>
                    <a:pt x="340741" y="158750"/>
                  </a:lnTo>
                  <a:lnTo>
                    <a:pt x="332613" y="163195"/>
                  </a:lnTo>
                  <a:lnTo>
                    <a:pt x="325247" y="167259"/>
                  </a:lnTo>
                  <a:lnTo>
                    <a:pt x="318897" y="170688"/>
                  </a:lnTo>
                  <a:lnTo>
                    <a:pt x="313436" y="173736"/>
                  </a:lnTo>
                  <a:lnTo>
                    <a:pt x="308737" y="176022"/>
                  </a:lnTo>
                  <a:lnTo>
                    <a:pt x="305308" y="177800"/>
                  </a:lnTo>
                  <a:lnTo>
                    <a:pt x="302895" y="178816"/>
                  </a:lnTo>
                  <a:lnTo>
                    <a:pt x="301879" y="179070"/>
                  </a:lnTo>
                  <a:lnTo>
                    <a:pt x="300482" y="178816"/>
                  </a:lnTo>
                  <a:lnTo>
                    <a:pt x="298450" y="177419"/>
                  </a:lnTo>
                  <a:lnTo>
                    <a:pt x="295148" y="175641"/>
                  </a:lnTo>
                  <a:lnTo>
                    <a:pt x="291084" y="172847"/>
                  </a:lnTo>
                  <a:lnTo>
                    <a:pt x="286385" y="169545"/>
                  </a:lnTo>
                  <a:lnTo>
                    <a:pt x="280543" y="165481"/>
                  </a:lnTo>
                  <a:lnTo>
                    <a:pt x="274066" y="160782"/>
                  </a:lnTo>
                  <a:lnTo>
                    <a:pt x="266954" y="155956"/>
                  </a:lnTo>
                  <a:lnTo>
                    <a:pt x="259080" y="150241"/>
                  </a:lnTo>
                  <a:lnTo>
                    <a:pt x="250698" y="144145"/>
                  </a:lnTo>
                  <a:lnTo>
                    <a:pt x="241935" y="137668"/>
                  </a:lnTo>
                  <a:lnTo>
                    <a:pt x="232410" y="131191"/>
                  </a:lnTo>
                  <a:lnTo>
                    <a:pt x="222631" y="124079"/>
                  </a:lnTo>
                  <a:lnTo>
                    <a:pt x="212725" y="116713"/>
                  </a:lnTo>
                  <a:lnTo>
                    <a:pt x="202311" y="109347"/>
                  </a:lnTo>
                  <a:lnTo>
                    <a:pt x="191516" y="101473"/>
                  </a:lnTo>
                  <a:lnTo>
                    <a:pt x="180721" y="93980"/>
                  </a:lnTo>
                  <a:lnTo>
                    <a:pt x="169799" y="86106"/>
                  </a:lnTo>
                  <a:lnTo>
                    <a:pt x="158877" y="78359"/>
                  </a:lnTo>
                  <a:lnTo>
                    <a:pt x="147955" y="70612"/>
                  </a:lnTo>
                  <a:lnTo>
                    <a:pt x="136779" y="62865"/>
                  </a:lnTo>
                  <a:lnTo>
                    <a:pt x="126238" y="55499"/>
                  </a:lnTo>
                  <a:lnTo>
                    <a:pt x="115443" y="48133"/>
                  </a:lnTo>
                  <a:lnTo>
                    <a:pt x="105029" y="41021"/>
                  </a:lnTo>
                  <a:lnTo>
                    <a:pt x="94869" y="34163"/>
                  </a:lnTo>
                  <a:lnTo>
                    <a:pt x="85090" y="27686"/>
                  </a:lnTo>
                  <a:lnTo>
                    <a:pt x="75692" y="21590"/>
                  </a:lnTo>
                  <a:lnTo>
                    <a:pt x="66802" y="15748"/>
                  </a:lnTo>
                  <a:lnTo>
                    <a:pt x="58166" y="10922"/>
                  </a:lnTo>
                  <a:lnTo>
                    <a:pt x="50165" y="6096"/>
                  </a:lnTo>
                  <a:lnTo>
                    <a:pt x="42926" y="2032"/>
                  </a:lnTo>
                  <a:lnTo>
                    <a:pt x="38862" y="254"/>
                  </a:lnTo>
                  <a:lnTo>
                    <a:pt x="34544" y="0"/>
                  </a:lnTo>
                  <a:close/>
                </a:path>
              </a:pathLst>
            </a:custGeom>
            <a:solidFill>
              <a:srgbClr val="A11F00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8772957" y="7426877"/>
            <a:ext cx="226022" cy="410256"/>
            <a:chOff x="0" y="0"/>
            <a:chExt cx="301362" cy="547008"/>
          </a:xfrm>
        </p:grpSpPr>
        <p:sp>
          <p:nvSpPr>
            <p:cNvPr name="Freeform 55" id="55"/>
            <p:cNvSpPr/>
            <p:nvPr/>
          </p:nvSpPr>
          <p:spPr>
            <a:xfrm>
              <a:off x="0" y="0"/>
              <a:ext cx="301498" cy="546989"/>
            </a:xfrm>
            <a:custGeom>
              <a:avLst/>
              <a:gdLst/>
              <a:ahLst/>
              <a:cxnLst/>
              <a:rect r="r" b="b" t="t" l="l"/>
              <a:pathLst>
                <a:path h="546989" w="301498">
                  <a:moveTo>
                    <a:pt x="297307" y="0"/>
                  </a:moveTo>
                  <a:lnTo>
                    <a:pt x="286893" y="0"/>
                  </a:lnTo>
                  <a:lnTo>
                    <a:pt x="286131" y="381"/>
                  </a:lnTo>
                  <a:lnTo>
                    <a:pt x="284099" y="1651"/>
                  </a:lnTo>
                  <a:lnTo>
                    <a:pt x="281305" y="3429"/>
                  </a:lnTo>
                  <a:lnTo>
                    <a:pt x="276860" y="6096"/>
                  </a:lnTo>
                  <a:lnTo>
                    <a:pt x="271526" y="9144"/>
                  </a:lnTo>
                  <a:lnTo>
                    <a:pt x="265430" y="12573"/>
                  </a:lnTo>
                  <a:lnTo>
                    <a:pt x="258572" y="16637"/>
                  </a:lnTo>
                  <a:lnTo>
                    <a:pt x="250825" y="21082"/>
                  </a:lnTo>
                  <a:lnTo>
                    <a:pt x="242316" y="25908"/>
                  </a:lnTo>
                  <a:lnTo>
                    <a:pt x="233172" y="31242"/>
                  </a:lnTo>
                  <a:lnTo>
                    <a:pt x="223647" y="36703"/>
                  </a:lnTo>
                  <a:lnTo>
                    <a:pt x="213233" y="42799"/>
                  </a:lnTo>
                  <a:lnTo>
                    <a:pt x="202692" y="48895"/>
                  </a:lnTo>
                  <a:lnTo>
                    <a:pt x="191770" y="55245"/>
                  </a:lnTo>
                  <a:lnTo>
                    <a:pt x="180340" y="61722"/>
                  </a:lnTo>
                  <a:lnTo>
                    <a:pt x="168910" y="68453"/>
                  </a:lnTo>
                  <a:lnTo>
                    <a:pt x="157353" y="75184"/>
                  </a:lnTo>
                  <a:lnTo>
                    <a:pt x="145542" y="82042"/>
                  </a:lnTo>
                  <a:lnTo>
                    <a:pt x="133731" y="88900"/>
                  </a:lnTo>
                  <a:lnTo>
                    <a:pt x="121920" y="95377"/>
                  </a:lnTo>
                  <a:lnTo>
                    <a:pt x="110490" y="101854"/>
                  </a:lnTo>
                  <a:lnTo>
                    <a:pt x="99060" y="108585"/>
                  </a:lnTo>
                  <a:lnTo>
                    <a:pt x="87884" y="114935"/>
                  </a:lnTo>
                  <a:lnTo>
                    <a:pt x="77089" y="120777"/>
                  </a:lnTo>
                  <a:lnTo>
                    <a:pt x="66675" y="126873"/>
                  </a:lnTo>
                  <a:lnTo>
                    <a:pt x="56769" y="132588"/>
                  </a:lnTo>
                  <a:lnTo>
                    <a:pt x="47371" y="137668"/>
                  </a:lnTo>
                  <a:lnTo>
                    <a:pt x="38862" y="142494"/>
                  </a:lnTo>
                  <a:lnTo>
                    <a:pt x="30734" y="146939"/>
                  </a:lnTo>
                  <a:lnTo>
                    <a:pt x="23368" y="151003"/>
                  </a:lnTo>
                  <a:lnTo>
                    <a:pt x="17018" y="154432"/>
                  </a:lnTo>
                  <a:lnTo>
                    <a:pt x="11557" y="157480"/>
                  </a:lnTo>
                  <a:lnTo>
                    <a:pt x="6858" y="159766"/>
                  </a:lnTo>
                  <a:lnTo>
                    <a:pt x="3429" y="161544"/>
                  </a:lnTo>
                  <a:lnTo>
                    <a:pt x="1016" y="162560"/>
                  </a:lnTo>
                  <a:lnTo>
                    <a:pt x="0" y="162814"/>
                  </a:lnTo>
                  <a:lnTo>
                    <a:pt x="0" y="546989"/>
                  </a:lnTo>
                  <a:lnTo>
                    <a:pt x="7366" y="546608"/>
                  </a:lnTo>
                  <a:lnTo>
                    <a:pt x="14224" y="544576"/>
                  </a:lnTo>
                  <a:lnTo>
                    <a:pt x="21082" y="541528"/>
                  </a:lnTo>
                  <a:lnTo>
                    <a:pt x="279654" y="393700"/>
                  </a:lnTo>
                  <a:lnTo>
                    <a:pt x="286004" y="389382"/>
                  </a:lnTo>
                  <a:lnTo>
                    <a:pt x="291338" y="383921"/>
                  </a:lnTo>
                  <a:lnTo>
                    <a:pt x="295656" y="377825"/>
                  </a:lnTo>
                  <a:lnTo>
                    <a:pt x="298704" y="370967"/>
                  </a:lnTo>
                  <a:lnTo>
                    <a:pt x="300736" y="364109"/>
                  </a:lnTo>
                  <a:lnTo>
                    <a:pt x="301498" y="356362"/>
                  </a:lnTo>
                  <a:lnTo>
                    <a:pt x="301498" y="18669"/>
                  </a:lnTo>
                  <a:lnTo>
                    <a:pt x="300990" y="11938"/>
                  </a:lnTo>
                  <a:lnTo>
                    <a:pt x="299593" y="6096"/>
                  </a:lnTo>
                  <a:lnTo>
                    <a:pt x="297307" y="0"/>
                  </a:lnTo>
                  <a:close/>
                </a:path>
              </a:pathLst>
            </a:custGeom>
            <a:solidFill>
              <a:srgbClr val="A11F00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8549833" y="7297701"/>
            <a:ext cx="445942" cy="251490"/>
            <a:chOff x="0" y="0"/>
            <a:chExt cx="594590" cy="335320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594614" cy="335280"/>
            </a:xfrm>
            <a:custGeom>
              <a:avLst/>
              <a:gdLst/>
              <a:ahLst/>
              <a:cxnLst/>
              <a:rect r="r" b="b" t="t" l="l"/>
              <a:pathLst>
                <a:path h="335280" w="594614">
                  <a:moveTo>
                    <a:pt x="297561" y="0"/>
                  </a:moveTo>
                  <a:lnTo>
                    <a:pt x="297180" y="0"/>
                  </a:lnTo>
                  <a:lnTo>
                    <a:pt x="289814" y="635"/>
                  </a:lnTo>
                  <a:lnTo>
                    <a:pt x="282702" y="2413"/>
                  </a:lnTo>
                  <a:lnTo>
                    <a:pt x="275971" y="5715"/>
                  </a:lnTo>
                  <a:lnTo>
                    <a:pt x="17526" y="153162"/>
                  </a:lnTo>
                  <a:lnTo>
                    <a:pt x="12065" y="156972"/>
                  </a:lnTo>
                  <a:lnTo>
                    <a:pt x="7366" y="161417"/>
                  </a:lnTo>
                  <a:lnTo>
                    <a:pt x="3302" y="166497"/>
                  </a:lnTo>
                  <a:lnTo>
                    <a:pt x="0" y="172212"/>
                  </a:lnTo>
                  <a:lnTo>
                    <a:pt x="275336" y="329819"/>
                  </a:lnTo>
                  <a:lnTo>
                    <a:pt x="282448" y="332867"/>
                  </a:lnTo>
                  <a:lnTo>
                    <a:pt x="289814" y="334645"/>
                  </a:lnTo>
                  <a:lnTo>
                    <a:pt x="297561" y="335280"/>
                  </a:lnTo>
                  <a:lnTo>
                    <a:pt x="304927" y="334645"/>
                  </a:lnTo>
                  <a:lnTo>
                    <a:pt x="312293" y="332867"/>
                  </a:lnTo>
                  <a:lnTo>
                    <a:pt x="319405" y="329819"/>
                  </a:lnTo>
                  <a:lnTo>
                    <a:pt x="594614" y="172212"/>
                  </a:lnTo>
                  <a:lnTo>
                    <a:pt x="591312" y="166497"/>
                  </a:lnTo>
                  <a:lnTo>
                    <a:pt x="587248" y="161417"/>
                  </a:lnTo>
                  <a:lnTo>
                    <a:pt x="582549" y="156972"/>
                  </a:lnTo>
                  <a:lnTo>
                    <a:pt x="577088" y="153162"/>
                  </a:lnTo>
                  <a:lnTo>
                    <a:pt x="318643" y="5715"/>
                  </a:lnTo>
                  <a:lnTo>
                    <a:pt x="311785" y="2413"/>
                  </a:lnTo>
                  <a:lnTo>
                    <a:pt x="304800" y="635"/>
                  </a:lnTo>
                  <a:lnTo>
                    <a:pt x="297561" y="0"/>
                  </a:lnTo>
                  <a:close/>
                </a:path>
              </a:pathLst>
            </a:custGeom>
            <a:solidFill>
              <a:srgbClr val="A11F00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8912811" y="7508167"/>
            <a:ext cx="43161" cy="64665"/>
            <a:chOff x="0" y="0"/>
            <a:chExt cx="57549" cy="86220"/>
          </a:xfrm>
        </p:grpSpPr>
        <p:sp>
          <p:nvSpPr>
            <p:cNvPr name="Freeform 59" id="59"/>
            <p:cNvSpPr/>
            <p:nvPr/>
          </p:nvSpPr>
          <p:spPr>
            <a:xfrm>
              <a:off x="0" y="0"/>
              <a:ext cx="57404" cy="86233"/>
            </a:xfrm>
            <a:custGeom>
              <a:avLst/>
              <a:gdLst/>
              <a:ahLst/>
              <a:cxnLst/>
              <a:rect r="r" b="b" t="t" l="l"/>
              <a:pathLst>
                <a:path h="86233" w="57404">
                  <a:moveTo>
                    <a:pt x="28702" y="0"/>
                  </a:moveTo>
                  <a:lnTo>
                    <a:pt x="23622" y="762"/>
                  </a:lnTo>
                  <a:lnTo>
                    <a:pt x="18796" y="2540"/>
                  </a:lnTo>
                  <a:lnTo>
                    <a:pt x="14351" y="5842"/>
                  </a:lnTo>
                  <a:lnTo>
                    <a:pt x="10160" y="10160"/>
                  </a:lnTo>
                  <a:lnTo>
                    <a:pt x="6731" y="15240"/>
                  </a:lnTo>
                  <a:lnTo>
                    <a:pt x="3810" y="21336"/>
                  </a:lnTo>
                  <a:lnTo>
                    <a:pt x="1778" y="28067"/>
                  </a:lnTo>
                  <a:lnTo>
                    <a:pt x="508" y="35433"/>
                  </a:lnTo>
                  <a:lnTo>
                    <a:pt x="0" y="43053"/>
                  </a:lnTo>
                  <a:lnTo>
                    <a:pt x="635" y="50800"/>
                  </a:lnTo>
                  <a:lnTo>
                    <a:pt x="1905" y="58166"/>
                  </a:lnTo>
                  <a:lnTo>
                    <a:pt x="3937" y="64897"/>
                  </a:lnTo>
                  <a:lnTo>
                    <a:pt x="6731" y="70993"/>
                  </a:lnTo>
                  <a:lnTo>
                    <a:pt x="10160" y="75819"/>
                  </a:lnTo>
                  <a:lnTo>
                    <a:pt x="14224" y="80264"/>
                  </a:lnTo>
                  <a:lnTo>
                    <a:pt x="18669" y="83566"/>
                  </a:lnTo>
                  <a:lnTo>
                    <a:pt x="23495" y="85598"/>
                  </a:lnTo>
                  <a:lnTo>
                    <a:pt x="28575" y="86233"/>
                  </a:lnTo>
                  <a:lnTo>
                    <a:pt x="33909" y="85598"/>
                  </a:lnTo>
                  <a:lnTo>
                    <a:pt x="38735" y="83566"/>
                  </a:lnTo>
                  <a:lnTo>
                    <a:pt x="43180" y="80264"/>
                  </a:lnTo>
                  <a:lnTo>
                    <a:pt x="46990" y="75819"/>
                  </a:lnTo>
                  <a:lnTo>
                    <a:pt x="50419" y="70993"/>
                  </a:lnTo>
                  <a:lnTo>
                    <a:pt x="53213" y="64897"/>
                  </a:lnTo>
                  <a:lnTo>
                    <a:pt x="55499" y="58166"/>
                  </a:lnTo>
                  <a:lnTo>
                    <a:pt x="56769" y="50800"/>
                  </a:lnTo>
                  <a:lnTo>
                    <a:pt x="57404" y="43053"/>
                  </a:lnTo>
                  <a:lnTo>
                    <a:pt x="56769" y="35306"/>
                  </a:lnTo>
                  <a:lnTo>
                    <a:pt x="55499" y="27940"/>
                  </a:lnTo>
                  <a:lnTo>
                    <a:pt x="53213" y="21209"/>
                  </a:lnTo>
                  <a:lnTo>
                    <a:pt x="50419" y="15113"/>
                  </a:lnTo>
                  <a:lnTo>
                    <a:pt x="47117" y="10160"/>
                  </a:lnTo>
                  <a:lnTo>
                    <a:pt x="43307" y="5842"/>
                  </a:lnTo>
                  <a:lnTo>
                    <a:pt x="38862" y="2667"/>
                  </a:lnTo>
                  <a:lnTo>
                    <a:pt x="33909" y="762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8815965" y="7572831"/>
            <a:ext cx="43008" cy="64513"/>
            <a:chOff x="0" y="0"/>
            <a:chExt cx="57344" cy="86017"/>
          </a:xfrm>
        </p:grpSpPr>
        <p:sp>
          <p:nvSpPr>
            <p:cNvPr name="Freeform 61" id="61"/>
            <p:cNvSpPr/>
            <p:nvPr/>
          </p:nvSpPr>
          <p:spPr>
            <a:xfrm>
              <a:off x="0" y="0"/>
              <a:ext cx="57277" cy="85979"/>
            </a:xfrm>
            <a:custGeom>
              <a:avLst/>
              <a:gdLst/>
              <a:ahLst/>
              <a:cxnLst/>
              <a:rect r="r" b="b" t="t" l="l"/>
              <a:pathLst>
                <a:path h="85979" w="57277">
                  <a:moveTo>
                    <a:pt x="28448" y="0"/>
                  </a:moveTo>
                  <a:lnTo>
                    <a:pt x="23622" y="635"/>
                  </a:lnTo>
                  <a:lnTo>
                    <a:pt x="18669" y="2667"/>
                  </a:lnTo>
                  <a:lnTo>
                    <a:pt x="14224" y="5842"/>
                  </a:lnTo>
                  <a:lnTo>
                    <a:pt x="10160" y="10160"/>
                  </a:lnTo>
                  <a:lnTo>
                    <a:pt x="6477" y="15240"/>
                  </a:lnTo>
                  <a:lnTo>
                    <a:pt x="3810" y="21336"/>
                  </a:lnTo>
                  <a:lnTo>
                    <a:pt x="1778" y="27813"/>
                  </a:lnTo>
                  <a:lnTo>
                    <a:pt x="254" y="35179"/>
                  </a:lnTo>
                  <a:lnTo>
                    <a:pt x="0" y="43053"/>
                  </a:lnTo>
                  <a:lnTo>
                    <a:pt x="254" y="50800"/>
                  </a:lnTo>
                  <a:lnTo>
                    <a:pt x="1905" y="57912"/>
                  </a:lnTo>
                  <a:lnTo>
                    <a:pt x="3937" y="64770"/>
                  </a:lnTo>
                  <a:lnTo>
                    <a:pt x="6604" y="70866"/>
                  </a:lnTo>
                  <a:lnTo>
                    <a:pt x="10287" y="75946"/>
                  </a:lnTo>
                  <a:lnTo>
                    <a:pt x="14351" y="80264"/>
                  </a:lnTo>
                  <a:lnTo>
                    <a:pt x="18796" y="83566"/>
                  </a:lnTo>
                  <a:lnTo>
                    <a:pt x="23622" y="85598"/>
                  </a:lnTo>
                  <a:lnTo>
                    <a:pt x="28448" y="85979"/>
                  </a:lnTo>
                  <a:lnTo>
                    <a:pt x="33909" y="85598"/>
                  </a:lnTo>
                  <a:lnTo>
                    <a:pt x="38608" y="83566"/>
                  </a:lnTo>
                  <a:lnTo>
                    <a:pt x="43307" y="80264"/>
                  </a:lnTo>
                  <a:lnTo>
                    <a:pt x="46990" y="75946"/>
                  </a:lnTo>
                  <a:lnTo>
                    <a:pt x="50673" y="70866"/>
                  </a:lnTo>
                  <a:lnTo>
                    <a:pt x="53340" y="64770"/>
                  </a:lnTo>
                  <a:lnTo>
                    <a:pt x="55626" y="57912"/>
                  </a:lnTo>
                  <a:lnTo>
                    <a:pt x="56896" y="50800"/>
                  </a:lnTo>
                  <a:lnTo>
                    <a:pt x="57277" y="43053"/>
                  </a:lnTo>
                  <a:lnTo>
                    <a:pt x="56896" y="35179"/>
                  </a:lnTo>
                  <a:lnTo>
                    <a:pt x="55499" y="27813"/>
                  </a:lnTo>
                  <a:lnTo>
                    <a:pt x="53213" y="21336"/>
                  </a:lnTo>
                  <a:lnTo>
                    <a:pt x="50546" y="15240"/>
                  </a:lnTo>
                  <a:lnTo>
                    <a:pt x="46990" y="10160"/>
                  </a:lnTo>
                  <a:lnTo>
                    <a:pt x="43307" y="5842"/>
                  </a:lnTo>
                  <a:lnTo>
                    <a:pt x="38608" y="2667"/>
                  </a:lnTo>
                  <a:lnTo>
                    <a:pt x="33909" y="635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8815965" y="7691332"/>
            <a:ext cx="43008" cy="64665"/>
            <a:chOff x="0" y="0"/>
            <a:chExt cx="57344" cy="86220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57277" cy="86233"/>
            </a:xfrm>
            <a:custGeom>
              <a:avLst/>
              <a:gdLst/>
              <a:ahLst/>
              <a:cxnLst/>
              <a:rect r="r" b="b" t="t" l="l"/>
              <a:pathLst>
                <a:path h="86233" w="57277">
                  <a:moveTo>
                    <a:pt x="28448" y="0"/>
                  </a:moveTo>
                  <a:lnTo>
                    <a:pt x="23622" y="635"/>
                  </a:lnTo>
                  <a:lnTo>
                    <a:pt x="18669" y="2667"/>
                  </a:lnTo>
                  <a:lnTo>
                    <a:pt x="14224" y="5715"/>
                  </a:lnTo>
                  <a:lnTo>
                    <a:pt x="10160" y="9906"/>
                  </a:lnTo>
                  <a:lnTo>
                    <a:pt x="6477" y="15240"/>
                  </a:lnTo>
                  <a:lnTo>
                    <a:pt x="3810" y="21336"/>
                  </a:lnTo>
                  <a:lnTo>
                    <a:pt x="1778" y="28067"/>
                  </a:lnTo>
                  <a:lnTo>
                    <a:pt x="254" y="35433"/>
                  </a:lnTo>
                  <a:lnTo>
                    <a:pt x="0" y="43053"/>
                  </a:lnTo>
                  <a:lnTo>
                    <a:pt x="254" y="50800"/>
                  </a:lnTo>
                  <a:lnTo>
                    <a:pt x="1905" y="58166"/>
                  </a:lnTo>
                  <a:lnTo>
                    <a:pt x="3937" y="64897"/>
                  </a:lnTo>
                  <a:lnTo>
                    <a:pt x="6604" y="70739"/>
                  </a:lnTo>
                  <a:lnTo>
                    <a:pt x="10287" y="76073"/>
                  </a:lnTo>
                  <a:lnTo>
                    <a:pt x="14351" y="80391"/>
                  </a:lnTo>
                  <a:lnTo>
                    <a:pt x="18796" y="83439"/>
                  </a:lnTo>
                  <a:lnTo>
                    <a:pt x="23622" y="85471"/>
                  </a:lnTo>
                  <a:lnTo>
                    <a:pt x="28448" y="86233"/>
                  </a:lnTo>
                  <a:lnTo>
                    <a:pt x="33909" y="85471"/>
                  </a:lnTo>
                  <a:lnTo>
                    <a:pt x="38608" y="83439"/>
                  </a:lnTo>
                  <a:lnTo>
                    <a:pt x="43307" y="80391"/>
                  </a:lnTo>
                  <a:lnTo>
                    <a:pt x="46990" y="76073"/>
                  </a:lnTo>
                  <a:lnTo>
                    <a:pt x="50673" y="70739"/>
                  </a:lnTo>
                  <a:lnTo>
                    <a:pt x="53340" y="64897"/>
                  </a:lnTo>
                  <a:lnTo>
                    <a:pt x="55626" y="58166"/>
                  </a:lnTo>
                  <a:lnTo>
                    <a:pt x="56896" y="50800"/>
                  </a:lnTo>
                  <a:lnTo>
                    <a:pt x="57277" y="43053"/>
                  </a:lnTo>
                  <a:lnTo>
                    <a:pt x="56896" y="35306"/>
                  </a:lnTo>
                  <a:lnTo>
                    <a:pt x="55499" y="27940"/>
                  </a:lnTo>
                  <a:lnTo>
                    <a:pt x="53213" y="21209"/>
                  </a:lnTo>
                  <a:lnTo>
                    <a:pt x="50546" y="15113"/>
                  </a:lnTo>
                  <a:lnTo>
                    <a:pt x="46990" y="9906"/>
                  </a:lnTo>
                  <a:lnTo>
                    <a:pt x="43307" y="5715"/>
                  </a:lnTo>
                  <a:lnTo>
                    <a:pt x="38608" y="2667"/>
                  </a:lnTo>
                  <a:lnTo>
                    <a:pt x="33909" y="635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8912811" y="7626515"/>
            <a:ext cx="43161" cy="64816"/>
            <a:chOff x="0" y="0"/>
            <a:chExt cx="57549" cy="86422"/>
          </a:xfrm>
        </p:grpSpPr>
        <p:sp>
          <p:nvSpPr>
            <p:cNvPr name="Freeform 65" id="65"/>
            <p:cNvSpPr/>
            <p:nvPr/>
          </p:nvSpPr>
          <p:spPr>
            <a:xfrm>
              <a:off x="0" y="0"/>
              <a:ext cx="57404" cy="86360"/>
            </a:xfrm>
            <a:custGeom>
              <a:avLst/>
              <a:gdLst/>
              <a:ahLst/>
              <a:cxnLst/>
              <a:rect r="r" b="b" t="t" l="l"/>
              <a:pathLst>
                <a:path h="86360" w="57404">
                  <a:moveTo>
                    <a:pt x="28702" y="0"/>
                  </a:moveTo>
                  <a:lnTo>
                    <a:pt x="23622" y="762"/>
                  </a:lnTo>
                  <a:lnTo>
                    <a:pt x="18796" y="2794"/>
                  </a:lnTo>
                  <a:lnTo>
                    <a:pt x="14351" y="6096"/>
                  </a:lnTo>
                  <a:lnTo>
                    <a:pt x="10160" y="10414"/>
                  </a:lnTo>
                  <a:lnTo>
                    <a:pt x="6731" y="15494"/>
                  </a:lnTo>
                  <a:lnTo>
                    <a:pt x="3810" y="21590"/>
                  </a:lnTo>
                  <a:lnTo>
                    <a:pt x="1778" y="28067"/>
                  </a:lnTo>
                  <a:lnTo>
                    <a:pt x="635" y="35560"/>
                  </a:lnTo>
                  <a:lnTo>
                    <a:pt x="0" y="43307"/>
                  </a:lnTo>
                  <a:lnTo>
                    <a:pt x="635" y="50800"/>
                  </a:lnTo>
                  <a:lnTo>
                    <a:pt x="1905" y="58166"/>
                  </a:lnTo>
                  <a:lnTo>
                    <a:pt x="3937" y="65024"/>
                  </a:lnTo>
                  <a:lnTo>
                    <a:pt x="6731" y="71120"/>
                  </a:lnTo>
                  <a:lnTo>
                    <a:pt x="10160" y="76200"/>
                  </a:lnTo>
                  <a:lnTo>
                    <a:pt x="14224" y="80518"/>
                  </a:lnTo>
                  <a:lnTo>
                    <a:pt x="18669" y="83820"/>
                  </a:lnTo>
                  <a:lnTo>
                    <a:pt x="23495" y="85598"/>
                  </a:lnTo>
                  <a:lnTo>
                    <a:pt x="28575" y="86360"/>
                  </a:lnTo>
                  <a:lnTo>
                    <a:pt x="33909" y="85598"/>
                  </a:lnTo>
                  <a:lnTo>
                    <a:pt x="38735" y="83820"/>
                  </a:lnTo>
                  <a:lnTo>
                    <a:pt x="43180" y="80518"/>
                  </a:lnTo>
                  <a:lnTo>
                    <a:pt x="46990" y="76200"/>
                  </a:lnTo>
                  <a:lnTo>
                    <a:pt x="50419" y="71120"/>
                  </a:lnTo>
                  <a:lnTo>
                    <a:pt x="53213" y="65024"/>
                  </a:lnTo>
                  <a:lnTo>
                    <a:pt x="55499" y="58166"/>
                  </a:lnTo>
                  <a:lnTo>
                    <a:pt x="56769" y="50800"/>
                  </a:lnTo>
                  <a:lnTo>
                    <a:pt x="57404" y="43307"/>
                  </a:lnTo>
                  <a:lnTo>
                    <a:pt x="56769" y="35560"/>
                  </a:lnTo>
                  <a:lnTo>
                    <a:pt x="55499" y="28067"/>
                  </a:lnTo>
                  <a:lnTo>
                    <a:pt x="53213" y="21590"/>
                  </a:lnTo>
                  <a:lnTo>
                    <a:pt x="50419" y="15494"/>
                  </a:lnTo>
                  <a:lnTo>
                    <a:pt x="46990" y="10414"/>
                  </a:lnTo>
                  <a:lnTo>
                    <a:pt x="43180" y="6096"/>
                  </a:lnTo>
                  <a:lnTo>
                    <a:pt x="38862" y="2794"/>
                  </a:lnTo>
                  <a:lnTo>
                    <a:pt x="33909" y="762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6" id="66"/>
          <p:cNvGrpSpPr>
            <a:grpSpLocks noChangeAspect="true"/>
          </p:cNvGrpSpPr>
          <p:nvPr/>
        </p:nvGrpSpPr>
        <p:grpSpPr>
          <a:xfrm rot="0">
            <a:off x="8589637" y="7518994"/>
            <a:ext cx="43161" cy="64513"/>
            <a:chOff x="0" y="0"/>
            <a:chExt cx="57549" cy="86017"/>
          </a:xfrm>
        </p:grpSpPr>
        <p:sp>
          <p:nvSpPr>
            <p:cNvPr name="Freeform 67" id="67"/>
            <p:cNvSpPr/>
            <p:nvPr/>
          </p:nvSpPr>
          <p:spPr>
            <a:xfrm>
              <a:off x="0" y="0"/>
              <a:ext cx="57404" cy="85852"/>
            </a:xfrm>
            <a:custGeom>
              <a:avLst/>
              <a:gdLst/>
              <a:ahLst/>
              <a:cxnLst/>
              <a:rect r="r" b="b" t="t" l="l"/>
              <a:pathLst>
                <a:path h="85852" w="57404">
                  <a:moveTo>
                    <a:pt x="28829" y="0"/>
                  </a:moveTo>
                  <a:lnTo>
                    <a:pt x="23622" y="635"/>
                  </a:lnTo>
                  <a:lnTo>
                    <a:pt x="18669" y="2667"/>
                  </a:lnTo>
                  <a:lnTo>
                    <a:pt x="14224" y="5842"/>
                  </a:lnTo>
                  <a:lnTo>
                    <a:pt x="10414" y="10160"/>
                  </a:lnTo>
                  <a:lnTo>
                    <a:pt x="6858" y="15240"/>
                  </a:lnTo>
                  <a:lnTo>
                    <a:pt x="4064" y="21336"/>
                  </a:lnTo>
                  <a:lnTo>
                    <a:pt x="1778" y="28067"/>
                  </a:lnTo>
                  <a:lnTo>
                    <a:pt x="508" y="35179"/>
                  </a:lnTo>
                  <a:lnTo>
                    <a:pt x="0" y="43053"/>
                  </a:lnTo>
                  <a:lnTo>
                    <a:pt x="635" y="50800"/>
                  </a:lnTo>
                  <a:lnTo>
                    <a:pt x="1905" y="57912"/>
                  </a:lnTo>
                  <a:lnTo>
                    <a:pt x="4191" y="64770"/>
                  </a:lnTo>
                  <a:lnTo>
                    <a:pt x="6985" y="70612"/>
                  </a:lnTo>
                  <a:lnTo>
                    <a:pt x="10414" y="75692"/>
                  </a:lnTo>
                  <a:lnTo>
                    <a:pt x="14224" y="80010"/>
                  </a:lnTo>
                  <a:lnTo>
                    <a:pt x="18669" y="83439"/>
                  </a:lnTo>
                  <a:lnTo>
                    <a:pt x="23495" y="85471"/>
                  </a:lnTo>
                  <a:lnTo>
                    <a:pt x="28829" y="85852"/>
                  </a:lnTo>
                  <a:lnTo>
                    <a:pt x="33909" y="85471"/>
                  </a:lnTo>
                  <a:lnTo>
                    <a:pt x="38735" y="83439"/>
                  </a:lnTo>
                  <a:lnTo>
                    <a:pt x="43180" y="80010"/>
                  </a:lnTo>
                  <a:lnTo>
                    <a:pt x="47244" y="75692"/>
                  </a:lnTo>
                  <a:lnTo>
                    <a:pt x="50673" y="70612"/>
                  </a:lnTo>
                  <a:lnTo>
                    <a:pt x="53467" y="64770"/>
                  </a:lnTo>
                  <a:lnTo>
                    <a:pt x="55499" y="57912"/>
                  </a:lnTo>
                  <a:lnTo>
                    <a:pt x="56769" y="50800"/>
                  </a:lnTo>
                  <a:lnTo>
                    <a:pt x="57404" y="43053"/>
                  </a:lnTo>
                  <a:lnTo>
                    <a:pt x="56769" y="35179"/>
                  </a:lnTo>
                  <a:lnTo>
                    <a:pt x="55499" y="28067"/>
                  </a:lnTo>
                  <a:lnTo>
                    <a:pt x="53467" y="21336"/>
                  </a:lnTo>
                  <a:lnTo>
                    <a:pt x="50800" y="15240"/>
                  </a:lnTo>
                  <a:lnTo>
                    <a:pt x="47371" y="10160"/>
                  </a:lnTo>
                  <a:lnTo>
                    <a:pt x="43307" y="5842"/>
                  </a:lnTo>
                  <a:lnTo>
                    <a:pt x="38862" y="2667"/>
                  </a:lnTo>
                  <a:lnTo>
                    <a:pt x="33909" y="635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8" id="68"/>
          <p:cNvGrpSpPr>
            <a:grpSpLocks noChangeAspect="true"/>
          </p:cNvGrpSpPr>
          <p:nvPr/>
        </p:nvGrpSpPr>
        <p:grpSpPr>
          <a:xfrm rot="0">
            <a:off x="8686636" y="7680504"/>
            <a:ext cx="43008" cy="64665"/>
            <a:chOff x="0" y="0"/>
            <a:chExt cx="57344" cy="86220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57404" cy="86233"/>
            </a:xfrm>
            <a:custGeom>
              <a:avLst/>
              <a:gdLst/>
              <a:ahLst/>
              <a:cxnLst/>
              <a:rect r="r" b="b" t="t" l="l"/>
              <a:pathLst>
                <a:path h="86233" w="57404">
                  <a:moveTo>
                    <a:pt x="28829" y="0"/>
                  </a:moveTo>
                  <a:lnTo>
                    <a:pt x="23368" y="635"/>
                  </a:lnTo>
                  <a:lnTo>
                    <a:pt x="18669" y="2667"/>
                  </a:lnTo>
                  <a:lnTo>
                    <a:pt x="13970" y="5842"/>
                  </a:lnTo>
                  <a:lnTo>
                    <a:pt x="10414" y="9906"/>
                  </a:lnTo>
                  <a:lnTo>
                    <a:pt x="6731" y="15494"/>
                  </a:lnTo>
                  <a:lnTo>
                    <a:pt x="4064" y="21336"/>
                  </a:lnTo>
                  <a:lnTo>
                    <a:pt x="1651" y="28067"/>
                  </a:lnTo>
                  <a:lnTo>
                    <a:pt x="381" y="35433"/>
                  </a:lnTo>
                  <a:lnTo>
                    <a:pt x="0" y="43053"/>
                  </a:lnTo>
                  <a:lnTo>
                    <a:pt x="381" y="50800"/>
                  </a:lnTo>
                  <a:lnTo>
                    <a:pt x="1651" y="58166"/>
                  </a:lnTo>
                  <a:lnTo>
                    <a:pt x="4064" y="64897"/>
                  </a:lnTo>
                  <a:lnTo>
                    <a:pt x="6731" y="70993"/>
                  </a:lnTo>
                  <a:lnTo>
                    <a:pt x="10414" y="76073"/>
                  </a:lnTo>
                  <a:lnTo>
                    <a:pt x="14097" y="80391"/>
                  </a:lnTo>
                  <a:lnTo>
                    <a:pt x="18796" y="83439"/>
                  </a:lnTo>
                  <a:lnTo>
                    <a:pt x="23495" y="85471"/>
                  </a:lnTo>
                  <a:lnTo>
                    <a:pt x="28956" y="86233"/>
                  </a:lnTo>
                  <a:lnTo>
                    <a:pt x="33782" y="85471"/>
                  </a:lnTo>
                  <a:lnTo>
                    <a:pt x="38608" y="83439"/>
                  </a:lnTo>
                  <a:lnTo>
                    <a:pt x="43053" y="80391"/>
                  </a:lnTo>
                  <a:lnTo>
                    <a:pt x="47117" y="76073"/>
                  </a:lnTo>
                  <a:lnTo>
                    <a:pt x="50800" y="70993"/>
                  </a:lnTo>
                  <a:lnTo>
                    <a:pt x="53467" y="64897"/>
                  </a:lnTo>
                  <a:lnTo>
                    <a:pt x="55499" y="58166"/>
                  </a:lnTo>
                  <a:lnTo>
                    <a:pt x="57150" y="50800"/>
                  </a:lnTo>
                  <a:lnTo>
                    <a:pt x="57404" y="43053"/>
                  </a:lnTo>
                  <a:lnTo>
                    <a:pt x="57150" y="35306"/>
                  </a:lnTo>
                  <a:lnTo>
                    <a:pt x="55499" y="27940"/>
                  </a:lnTo>
                  <a:lnTo>
                    <a:pt x="53467" y="21209"/>
                  </a:lnTo>
                  <a:lnTo>
                    <a:pt x="50800" y="15494"/>
                  </a:lnTo>
                  <a:lnTo>
                    <a:pt x="47117" y="9906"/>
                  </a:lnTo>
                  <a:lnTo>
                    <a:pt x="43053" y="5842"/>
                  </a:lnTo>
                  <a:lnTo>
                    <a:pt x="38608" y="2667"/>
                  </a:lnTo>
                  <a:lnTo>
                    <a:pt x="33782" y="635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0" id="70"/>
          <p:cNvGrpSpPr>
            <a:grpSpLocks noChangeAspect="true"/>
          </p:cNvGrpSpPr>
          <p:nvPr/>
        </p:nvGrpSpPr>
        <p:grpSpPr>
          <a:xfrm rot="0">
            <a:off x="8740471" y="7400494"/>
            <a:ext cx="64665" cy="43008"/>
            <a:chOff x="0" y="0"/>
            <a:chExt cx="86220" cy="57344"/>
          </a:xfrm>
        </p:grpSpPr>
        <p:sp>
          <p:nvSpPr>
            <p:cNvPr name="Freeform 71" id="71"/>
            <p:cNvSpPr/>
            <p:nvPr/>
          </p:nvSpPr>
          <p:spPr>
            <a:xfrm>
              <a:off x="0" y="0"/>
              <a:ext cx="86233" cy="57150"/>
            </a:xfrm>
            <a:custGeom>
              <a:avLst/>
              <a:gdLst/>
              <a:ahLst/>
              <a:cxnLst/>
              <a:rect r="r" b="b" t="t" l="l"/>
              <a:pathLst>
                <a:path h="57150" w="86233">
                  <a:moveTo>
                    <a:pt x="43307" y="0"/>
                  </a:moveTo>
                  <a:lnTo>
                    <a:pt x="35433" y="381"/>
                  </a:lnTo>
                  <a:lnTo>
                    <a:pt x="28067" y="1778"/>
                  </a:lnTo>
                  <a:lnTo>
                    <a:pt x="21590" y="3810"/>
                  </a:lnTo>
                  <a:lnTo>
                    <a:pt x="15494" y="6731"/>
                  </a:lnTo>
                  <a:lnTo>
                    <a:pt x="10160" y="10160"/>
                  </a:lnTo>
                  <a:lnTo>
                    <a:pt x="5842" y="14224"/>
                  </a:lnTo>
                  <a:lnTo>
                    <a:pt x="2794" y="18669"/>
                  </a:lnTo>
                  <a:lnTo>
                    <a:pt x="762" y="23622"/>
                  </a:lnTo>
                  <a:lnTo>
                    <a:pt x="0" y="28829"/>
                  </a:lnTo>
                  <a:lnTo>
                    <a:pt x="762" y="33909"/>
                  </a:lnTo>
                  <a:lnTo>
                    <a:pt x="2794" y="38608"/>
                  </a:lnTo>
                  <a:lnTo>
                    <a:pt x="5842" y="43307"/>
                  </a:lnTo>
                  <a:lnTo>
                    <a:pt x="10160" y="47117"/>
                  </a:lnTo>
                  <a:lnTo>
                    <a:pt x="15494" y="50546"/>
                  </a:lnTo>
                  <a:lnTo>
                    <a:pt x="21590" y="53594"/>
                  </a:lnTo>
                  <a:lnTo>
                    <a:pt x="28067" y="55372"/>
                  </a:lnTo>
                  <a:lnTo>
                    <a:pt x="35433" y="56769"/>
                  </a:lnTo>
                  <a:lnTo>
                    <a:pt x="43307" y="57150"/>
                  </a:lnTo>
                  <a:lnTo>
                    <a:pt x="50800" y="56896"/>
                  </a:lnTo>
                  <a:lnTo>
                    <a:pt x="58166" y="55499"/>
                  </a:lnTo>
                  <a:lnTo>
                    <a:pt x="64643" y="53721"/>
                  </a:lnTo>
                  <a:lnTo>
                    <a:pt x="70739" y="50673"/>
                  </a:lnTo>
                  <a:lnTo>
                    <a:pt x="76073" y="47244"/>
                  </a:lnTo>
                  <a:lnTo>
                    <a:pt x="80391" y="43434"/>
                  </a:lnTo>
                  <a:lnTo>
                    <a:pt x="83439" y="38735"/>
                  </a:lnTo>
                  <a:lnTo>
                    <a:pt x="85471" y="34036"/>
                  </a:lnTo>
                  <a:lnTo>
                    <a:pt x="86233" y="28956"/>
                  </a:lnTo>
                  <a:lnTo>
                    <a:pt x="85471" y="23622"/>
                  </a:lnTo>
                  <a:lnTo>
                    <a:pt x="83439" y="18796"/>
                  </a:lnTo>
                  <a:lnTo>
                    <a:pt x="80391" y="14351"/>
                  </a:lnTo>
                  <a:lnTo>
                    <a:pt x="76073" y="10160"/>
                  </a:lnTo>
                  <a:lnTo>
                    <a:pt x="70739" y="6731"/>
                  </a:lnTo>
                  <a:lnTo>
                    <a:pt x="64643" y="3810"/>
                  </a:lnTo>
                  <a:lnTo>
                    <a:pt x="58166" y="1778"/>
                  </a:lnTo>
                  <a:lnTo>
                    <a:pt x="50800" y="381"/>
                  </a:lnTo>
                  <a:lnTo>
                    <a:pt x="43307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2" id="72"/>
          <p:cNvGrpSpPr>
            <a:grpSpLocks noChangeAspect="true"/>
          </p:cNvGrpSpPr>
          <p:nvPr/>
        </p:nvGrpSpPr>
        <p:grpSpPr>
          <a:xfrm rot="0">
            <a:off x="8460461" y="7653205"/>
            <a:ext cx="43161" cy="64665"/>
            <a:chOff x="0" y="0"/>
            <a:chExt cx="57549" cy="86220"/>
          </a:xfrm>
        </p:grpSpPr>
        <p:sp>
          <p:nvSpPr>
            <p:cNvPr name="Freeform 73" id="73"/>
            <p:cNvSpPr/>
            <p:nvPr/>
          </p:nvSpPr>
          <p:spPr>
            <a:xfrm>
              <a:off x="0" y="0"/>
              <a:ext cx="57404" cy="86233"/>
            </a:xfrm>
            <a:custGeom>
              <a:avLst/>
              <a:gdLst/>
              <a:ahLst/>
              <a:cxnLst/>
              <a:rect r="r" b="b" t="t" l="l"/>
              <a:pathLst>
                <a:path h="86233" w="57404">
                  <a:moveTo>
                    <a:pt x="28702" y="0"/>
                  </a:moveTo>
                  <a:lnTo>
                    <a:pt x="23622" y="635"/>
                  </a:lnTo>
                  <a:lnTo>
                    <a:pt x="18796" y="2667"/>
                  </a:lnTo>
                  <a:lnTo>
                    <a:pt x="14351" y="5715"/>
                  </a:lnTo>
                  <a:lnTo>
                    <a:pt x="10160" y="9906"/>
                  </a:lnTo>
                  <a:lnTo>
                    <a:pt x="6731" y="14986"/>
                  </a:lnTo>
                  <a:lnTo>
                    <a:pt x="3937" y="21082"/>
                  </a:lnTo>
                  <a:lnTo>
                    <a:pt x="1905" y="27940"/>
                  </a:lnTo>
                  <a:lnTo>
                    <a:pt x="635" y="35306"/>
                  </a:lnTo>
                  <a:lnTo>
                    <a:pt x="0" y="42926"/>
                  </a:lnTo>
                  <a:lnTo>
                    <a:pt x="635" y="50800"/>
                  </a:lnTo>
                  <a:lnTo>
                    <a:pt x="1905" y="58166"/>
                  </a:lnTo>
                  <a:lnTo>
                    <a:pt x="3937" y="64643"/>
                  </a:lnTo>
                  <a:lnTo>
                    <a:pt x="6731" y="70739"/>
                  </a:lnTo>
                  <a:lnTo>
                    <a:pt x="10160" y="76073"/>
                  </a:lnTo>
                  <a:lnTo>
                    <a:pt x="14224" y="80137"/>
                  </a:lnTo>
                  <a:lnTo>
                    <a:pt x="18669" y="83439"/>
                  </a:lnTo>
                  <a:lnTo>
                    <a:pt x="23495" y="85471"/>
                  </a:lnTo>
                  <a:lnTo>
                    <a:pt x="28575" y="86233"/>
                  </a:lnTo>
                  <a:lnTo>
                    <a:pt x="33909" y="85471"/>
                  </a:lnTo>
                  <a:lnTo>
                    <a:pt x="38735" y="83439"/>
                  </a:lnTo>
                  <a:lnTo>
                    <a:pt x="43180" y="80137"/>
                  </a:lnTo>
                  <a:lnTo>
                    <a:pt x="46990" y="76073"/>
                  </a:lnTo>
                  <a:lnTo>
                    <a:pt x="50419" y="70739"/>
                  </a:lnTo>
                  <a:lnTo>
                    <a:pt x="53213" y="64643"/>
                  </a:lnTo>
                  <a:lnTo>
                    <a:pt x="55499" y="58166"/>
                  </a:lnTo>
                  <a:lnTo>
                    <a:pt x="56769" y="50800"/>
                  </a:lnTo>
                  <a:lnTo>
                    <a:pt x="57404" y="42926"/>
                  </a:lnTo>
                  <a:lnTo>
                    <a:pt x="56769" y="35433"/>
                  </a:lnTo>
                  <a:lnTo>
                    <a:pt x="55499" y="28067"/>
                  </a:lnTo>
                  <a:lnTo>
                    <a:pt x="53213" y="21209"/>
                  </a:lnTo>
                  <a:lnTo>
                    <a:pt x="50419" y="15113"/>
                  </a:lnTo>
                  <a:lnTo>
                    <a:pt x="46990" y="10033"/>
                  </a:lnTo>
                  <a:lnTo>
                    <a:pt x="43180" y="5715"/>
                  </a:lnTo>
                  <a:lnTo>
                    <a:pt x="38862" y="2667"/>
                  </a:lnTo>
                  <a:lnTo>
                    <a:pt x="33909" y="635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8481966" y="7459209"/>
            <a:ext cx="64665" cy="43161"/>
            <a:chOff x="0" y="0"/>
            <a:chExt cx="86220" cy="57549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86233" cy="57531"/>
            </a:xfrm>
            <a:custGeom>
              <a:avLst/>
              <a:gdLst/>
              <a:ahLst/>
              <a:cxnLst/>
              <a:rect r="r" b="b" t="t" l="l"/>
              <a:pathLst>
                <a:path h="57531" w="86233">
                  <a:moveTo>
                    <a:pt x="43307" y="0"/>
                  </a:moveTo>
                  <a:lnTo>
                    <a:pt x="35433" y="635"/>
                  </a:lnTo>
                  <a:lnTo>
                    <a:pt x="28067" y="1905"/>
                  </a:lnTo>
                  <a:lnTo>
                    <a:pt x="21590" y="3810"/>
                  </a:lnTo>
                  <a:lnTo>
                    <a:pt x="15494" y="6731"/>
                  </a:lnTo>
                  <a:lnTo>
                    <a:pt x="10160" y="10160"/>
                  </a:lnTo>
                  <a:lnTo>
                    <a:pt x="6096" y="14224"/>
                  </a:lnTo>
                  <a:lnTo>
                    <a:pt x="2794" y="18669"/>
                  </a:lnTo>
                  <a:lnTo>
                    <a:pt x="762" y="23622"/>
                  </a:lnTo>
                  <a:lnTo>
                    <a:pt x="0" y="28702"/>
                  </a:lnTo>
                  <a:lnTo>
                    <a:pt x="762" y="34036"/>
                  </a:lnTo>
                  <a:lnTo>
                    <a:pt x="2794" y="38862"/>
                  </a:lnTo>
                  <a:lnTo>
                    <a:pt x="6096" y="43307"/>
                  </a:lnTo>
                  <a:lnTo>
                    <a:pt x="10160" y="47117"/>
                  </a:lnTo>
                  <a:lnTo>
                    <a:pt x="15494" y="50546"/>
                  </a:lnTo>
                  <a:lnTo>
                    <a:pt x="21590" y="53340"/>
                  </a:lnTo>
                  <a:lnTo>
                    <a:pt x="28067" y="55626"/>
                  </a:lnTo>
                  <a:lnTo>
                    <a:pt x="35433" y="56896"/>
                  </a:lnTo>
                  <a:lnTo>
                    <a:pt x="43307" y="57531"/>
                  </a:lnTo>
                  <a:lnTo>
                    <a:pt x="50800" y="56896"/>
                  </a:lnTo>
                  <a:lnTo>
                    <a:pt x="58166" y="55626"/>
                  </a:lnTo>
                  <a:lnTo>
                    <a:pt x="64897" y="53340"/>
                  </a:lnTo>
                  <a:lnTo>
                    <a:pt x="70739" y="50546"/>
                  </a:lnTo>
                  <a:lnTo>
                    <a:pt x="76073" y="47117"/>
                  </a:lnTo>
                  <a:lnTo>
                    <a:pt x="80391" y="43307"/>
                  </a:lnTo>
                  <a:lnTo>
                    <a:pt x="83439" y="38862"/>
                  </a:lnTo>
                  <a:lnTo>
                    <a:pt x="85471" y="34036"/>
                  </a:lnTo>
                  <a:lnTo>
                    <a:pt x="86233" y="28702"/>
                  </a:lnTo>
                  <a:lnTo>
                    <a:pt x="85471" y="23622"/>
                  </a:lnTo>
                  <a:lnTo>
                    <a:pt x="83439" y="18796"/>
                  </a:lnTo>
                  <a:lnTo>
                    <a:pt x="80391" y="14351"/>
                  </a:lnTo>
                  <a:lnTo>
                    <a:pt x="76073" y="10160"/>
                  </a:lnTo>
                  <a:lnTo>
                    <a:pt x="70739" y="6731"/>
                  </a:lnTo>
                  <a:lnTo>
                    <a:pt x="64897" y="3810"/>
                  </a:lnTo>
                  <a:lnTo>
                    <a:pt x="58166" y="1778"/>
                  </a:lnTo>
                  <a:lnTo>
                    <a:pt x="50800" y="635"/>
                  </a:lnTo>
                  <a:lnTo>
                    <a:pt x="43307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8227271" y="8264028"/>
            <a:ext cx="3530468" cy="1350369"/>
            <a:chOff x="0" y="0"/>
            <a:chExt cx="4707290" cy="1800492"/>
          </a:xfrm>
        </p:grpSpPr>
        <p:grpSp>
          <p:nvGrpSpPr>
            <p:cNvPr name="Group 77" id="77"/>
            <p:cNvGrpSpPr>
              <a:grpSpLocks noChangeAspect="true"/>
            </p:cNvGrpSpPr>
            <p:nvPr/>
          </p:nvGrpSpPr>
          <p:grpSpPr>
            <a:xfrm rot="0">
              <a:off x="0" y="0"/>
              <a:ext cx="4707290" cy="1800492"/>
              <a:chOff x="0" y="0"/>
              <a:chExt cx="4707290" cy="1800492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4707255" cy="1800479"/>
              </a:xfrm>
              <a:custGeom>
                <a:avLst/>
                <a:gdLst/>
                <a:ahLst/>
                <a:cxnLst/>
                <a:rect r="r" b="b" t="t" l="l"/>
                <a:pathLst>
                  <a:path h="1800479" w="4707255">
                    <a:moveTo>
                      <a:pt x="0" y="0"/>
                    </a:moveTo>
                    <a:lnTo>
                      <a:pt x="4707255" y="0"/>
                    </a:lnTo>
                    <a:lnTo>
                      <a:pt x="4707255" y="1800479"/>
                    </a:lnTo>
                    <a:lnTo>
                      <a:pt x="0" y="1800479"/>
                    </a:lnTo>
                    <a:close/>
                  </a:path>
                </a:pathLst>
              </a:custGeom>
              <a:solidFill>
                <a:srgbClr val="FFCFC4"/>
              </a:solidFill>
            </p:spPr>
          </p:sp>
          <p:sp>
            <p:nvSpPr>
              <p:cNvPr name="Freeform 79" id="79"/>
              <p:cNvSpPr/>
              <p:nvPr/>
            </p:nvSpPr>
            <p:spPr>
              <a:xfrm>
                <a:off x="-3175" y="-3175"/>
                <a:ext cx="4713605" cy="1806829"/>
              </a:xfrm>
              <a:custGeom>
                <a:avLst/>
                <a:gdLst/>
                <a:ahLst/>
                <a:cxnLst/>
                <a:rect r="r" b="b" t="t" l="l"/>
                <a:pathLst>
                  <a:path h="1806829" w="4713605">
                    <a:moveTo>
                      <a:pt x="3175" y="0"/>
                    </a:moveTo>
                    <a:lnTo>
                      <a:pt x="4710430" y="0"/>
                    </a:lnTo>
                    <a:cubicBezTo>
                      <a:pt x="4712208" y="0"/>
                      <a:pt x="4713605" y="1397"/>
                      <a:pt x="4713605" y="3175"/>
                    </a:cubicBezTo>
                    <a:lnTo>
                      <a:pt x="4713605" y="1803654"/>
                    </a:lnTo>
                    <a:cubicBezTo>
                      <a:pt x="4713605" y="1805432"/>
                      <a:pt x="4712208" y="1806829"/>
                      <a:pt x="4710430" y="1806829"/>
                    </a:cubicBezTo>
                    <a:lnTo>
                      <a:pt x="3175" y="1806829"/>
                    </a:lnTo>
                    <a:cubicBezTo>
                      <a:pt x="1397" y="1806829"/>
                      <a:pt x="0" y="1805432"/>
                      <a:pt x="0" y="1803654"/>
                    </a:cubicBezTo>
                    <a:lnTo>
                      <a:pt x="0" y="3175"/>
                    </a:lnTo>
                    <a:cubicBezTo>
                      <a:pt x="0" y="1397"/>
                      <a:pt x="1397" y="0"/>
                      <a:pt x="3175" y="0"/>
                    </a:cubicBezTo>
                    <a:moveTo>
                      <a:pt x="3175" y="6350"/>
                    </a:moveTo>
                    <a:lnTo>
                      <a:pt x="3175" y="3175"/>
                    </a:lnTo>
                    <a:lnTo>
                      <a:pt x="6350" y="3175"/>
                    </a:lnTo>
                    <a:lnTo>
                      <a:pt x="6350" y="1803654"/>
                    </a:lnTo>
                    <a:lnTo>
                      <a:pt x="3175" y="1803654"/>
                    </a:lnTo>
                    <a:lnTo>
                      <a:pt x="3175" y="1800479"/>
                    </a:lnTo>
                    <a:lnTo>
                      <a:pt x="4710430" y="1800479"/>
                    </a:lnTo>
                    <a:lnTo>
                      <a:pt x="4710430" y="1803654"/>
                    </a:lnTo>
                    <a:lnTo>
                      <a:pt x="4707255" y="1803654"/>
                    </a:lnTo>
                    <a:lnTo>
                      <a:pt x="4707255" y="3175"/>
                    </a:lnTo>
                    <a:lnTo>
                      <a:pt x="4710430" y="3175"/>
                    </a:lnTo>
                    <a:lnTo>
                      <a:pt x="4710430" y="6350"/>
                    </a:lnTo>
                    <a:lnTo>
                      <a:pt x="3175" y="6350"/>
                    </a:lnTo>
                    <a:close/>
                  </a:path>
                </a:pathLst>
              </a:custGeom>
              <a:solidFill>
                <a:srgbClr val="D62900"/>
              </a:solidFill>
            </p:spPr>
          </p:sp>
        </p:grpSp>
        <p:sp>
          <p:nvSpPr>
            <p:cNvPr name="TextBox 80" id="80"/>
            <p:cNvSpPr txBox="true"/>
            <p:nvPr/>
          </p:nvSpPr>
          <p:spPr>
            <a:xfrm rot="0">
              <a:off x="121920" y="51435"/>
              <a:ext cx="4463450" cy="153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187006" indent="-93503" lvl="1">
                <a:lnSpc>
                  <a:spcPts val="1859"/>
                </a:lnSpc>
                <a:buFont typeface="Arial"/>
                <a:buChar char="•"/>
              </a:pPr>
              <a:r>
                <a:rPr lang="en-US" spc="22" sz="1549">
                  <a:solidFill>
                    <a:srgbClr val="C00000"/>
                  </a:solidFill>
                  <a:latin typeface="Montserrat"/>
                </a:rPr>
                <a:t>Дизайн и конструиране на софтуерни решения в медицина/ здраеопазването</a:t>
              </a:r>
            </a:p>
            <a:p>
              <a:pPr algn="l" marL="187006" indent="-93503" lvl="1">
                <a:lnSpc>
                  <a:spcPts val="1859"/>
                </a:lnSpc>
                <a:buFont typeface="Arial"/>
                <a:buChar char="•"/>
              </a:pPr>
              <a:r>
                <a:rPr lang="en-US" spc="22" sz="1549">
                  <a:solidFill>
                    <a:srgbClr val="C00000"/>
                  </a:solidFill>
                  <a:latin typeface="Montserrat"/>
                </a:rPr>
                <a:t>Телемедицина</a:t>
              </a:r>
            </a:p>
            <a:p>
              <a:pPr algn="l" marL="187006" indent="-93503" lvl="1">
                <a:lnSpc>
                  <a:spcPts val="1859"/>
                </a:lnSpc>
                <a:buFont typeface="Arial"/>
                <a:buChar char="•"/>
              </a:pPr>
              <a:r>
                <a:rPr lang="en-US" spc="22" sz="1549">
                  <a:solidFill>
                    <a:srgbClr val="C00000"/>
                  </a:solidFill>
                  <a:latin typeface="Montserrat"/>
                </a:rPr>
                <a:t>еЗдраве/ mЗдраве/ iЗдраве</a:t>
              </a:r>
            </a:p>
          </p:txBody>
        </p:sp>
      </p:grpSp>
      <p:grpSp>
        <p:nvGrpSpPr>
          <p:cNvPr name="Group 81" id="81"/>
          <p:cNvGrpSpPr>
            <a:grpSpLocks noChangeAspect="true"/>
          </p:cNvGrpSpPr>
          <p:nvPr/>
        </p:nvGrpSpPr>
        <p:grpSpPr>
          <a:xfrm rot="0">
            <a:off x="7832344" y="1197635"/>
            <a:ext cx="242830" cy="244368"/>
            <a:chOff x="0" y="0"/>
            <a:chExt cx="323773" cy="325824"/>
          </a:xfrm>
        </p:grpSpPr>
        <p:sp>
          <p:nvSpPr>
            <p:cNvPr name="Freeform 82" id="82"/>
            <p:cNvSpPr/>
            <p:nvPr/>
          </p:nvSpPr>
          <p:spPr>
            <a:xfrm>
              <a:off x="0" y="0"/>
              <a:ext cx="323469" cy="326009"/>
            </a:xfrm>
            <a:custGeom>
              <a:avLst/>
              <a:gdLst/>
              <a:ahLst/>
              <a:cxnLst/>
              <a:rect r="r" b="b" t="t" l="l"/>
              <a:pathLst>
                <a:path h="326009" w="323469">
                  <a:moveTo>
                    <a:pt x="161925" y="0"/>
                  </a:moveTo>
                  <a:lnTo>
                    <a:pt x="146304" y="381"/>
                  </a:lnTo>
                  <a:lnTo>
                    <a:pt x="131191" y="2794"/>
                  </a:lnTo>
                  <a:lnTo>
                    <a:pt x="116332" y="6350"/>
                  </a:lnTo>
                  <a:lnTo>
                    <a:pt x="102362" y="11303"/>
                  </a:lnTo>
                  <a:lnTo>
                    <a:pt x="88900" y="17399"/>
                  </a:lnTo>
                  <a:lnTo>
                    <a:pt x="76200" y="24511"/>
                  </a:lnTo>
                  <a:lnTo>
                    <a:pt x="64135" y="33147"/>
                  </a:lnTo>
                  <a:lnTo>
                    <a:pt x="52959" y="42418"/>
                  </a:lnTo>
                  <a:lnTo>
                    <a:pt x="42418" y="52578"/>
                  </a:lnTo>
                  <a:lnTo>
                    <a:pt x="33147" y="64135"/>
                  </a:lnTo>
                  <a:lnTo>
                    <a:pt x="24765" y="76327"/>
                  </a:lnTo>
                  <a:lnTo>
                    <a:pt x="17399" y="89408"/>
                  </a:lnTo>
                  <a:lnTo>
                    <a:pt x="11430" y="102870"/>
                  </a:lnTo>
                  <a:lnTo>
                    <a:pt x="6477" y="116967"/>
                  </a:lnTo>
                  <a:lnTo>
                    <a:pt x="2794" y="131953"/>
                  </a:lnTo>
                  <a:lnTo>
                    <a:pt x="889" y="147193"/>
                  </a:lnTo>
                  <a:lnTo>
                    <a:pt x="0" y="162814"/>
                  </a:lnTo>
                  <a:lnTo>
                    <a:pt x="889" y="178435"/>
                  </a:lnTo>
                  <a:lnTo>
                    <a:pt x="2794" y="193802"/>
                  </a:lnTo>
                  <a:lnTo>
                    <a:pt x="6477" y="208407"/>
                  </a:lnTo>
                  <a:lnTo>
                    <a:pt x="11430" y="222758"/>
                  </a:lnTo>
                  <a:lnTo>
                    <a:pt x="17272" y="236474"/>
                  </a:lnTo>
                  <a:lnTo>
                    <a:pt x="24638" y="249301"/>
                  </a:lnTo>
                  <a:lnTo>
                    <a:pt x="33020" y="261493"/>
                  </a:lnTo>
                  <a:lnTo>
                    <a:pt x="42291" y="272796"/>
                  </a:lnTo>
                  <a:lnTo>
                    <a:pt x="52832" y="283464"/>
                  </a:lnTo>
                  <a:lnTo>
                    <a:pt x="64008" y="292735"/>
                  </a:lnTo>
                  <a:lnTo>
                    <a:pt x="76073" y="301244"/>
                  </a:lnTo>
                  <a:lnTo>
                    <a:pt x="88773" y="308610"/>
                  </a:lnTo>
                  <a:lnTo>
                    <a:pt x="102108" y="314706"/>
                  </a:lnTo>
                  <a:lnTo>
                    <a:pt x="116078" y="319532"/>
                  </a:lnTo>
                  <a:lnTo>
                    <a:pt x="130937" y="323215"/>
                  </a:lnTo>
                  <a:lnTo>
                    <a:pt x="146050" y="325120"/>
                  </a:lnTo>
                  <a:lnTo>
                    <a:pt x="161544" y="326009"/>
                  </a:lnTo>
                  <a:lnTo>
                    <a:pt x="177038" y="325120"/>
                  </a:lnTo>
                  <a:lnTo>
                    <a:pt x="192405" y="323215"/>
                  </a:lnTo>
                  <a:lnTo>
                    <a:pt x="207137" y="319532"/>
                  </a:lnTo>
                  <a:lnTo>
                    <a:pt x="221107" y="314706"/>
                  </a:lnTo>
                  <a:lnTo>
                    <a:pt x="234696" y="308610"/>
                  </a:lnTo>
                  <a:lnTo>
                    <a:pt x="247396" y="301244"/>
                  </a:lnTo>
                  <a:lnTo>
                    <a:pt x="259715" y="292735"/>
                  </a:lnTo>
                  <a:lnTo>
                    <a:pt x="270764" y="283464"/>
                  </a:lnTo>
                  <a:lnTo>
                    <a:pt x="281178" y="272796"/>
                  </a:lnTo>
                  <a:lnTo>
                    <a:pt x="290449" y="261493"/>
                  </a:lnTo>
                  <a:lnTo>
                    <a:pt x="299085" y="249301"/>
                  </a:lnTo>
                  <a:lnTo>
                    <a:pt x="306197" y="236474"/>
                  </a:lnTo>
                  <a:lnTo>
                    <a:pt x="312293" y="222758"/>
                  </a:lnTo>
                  <a:lnTo>
                    <a:pt x="317246" y="208407"/>
                  </a:lnTo>
                  <a:lnTo>
                    <a:pt x="320929" y="193802"/>
                  </a:lnTo>
                  <a:lnTo>
                    <a:pt x="322834" y="178435"/>
                  </a:lnTo>
                  <a:lnTo>
                    <a:pt x="323469" y="162814"/>
                  </a:lnTo>
                  <a:lnTo>
                    <a:pt x="322834" y="147193"/>
                  </a:lnTo>
                  <a:lnTo>
                    <a:pt x="320929" y="131953"/>
                  </a:lnTo>
                  <a:lnTo>
                    <a:pt x="317500" y="116967"/>
                  </a:lnTo>
                  <a:lnTo>
                    <a:pt x="312547" y="102870"/>
                  </a:lnTo>
                  <a:lnTo>
                    <a:pt x="306451" y="89408"/>
                  </a:lnTo>
                  <a:lnTo>
                    <a:pt x="299339" y="76327"/>
                  </a:lnTo>
                  <a:lnTo>
                    <a:pt x="290703" y="64135"/>
                  </a:lnTo>
                  <a:lnTo>
                    <a:pt x="281432" y="52578"/>
                  </a:lnTo>
                  <a:lnTo>
                    <a:pt x="271018" y="42418"/>
                  </a:lnTo>
                  <a:lnTo>
                    <a:pt x="259969" y="33147"/>
                  </a:lnTo>
                  <a:lnTo>
                    <a:pt x="247650" y="24511"/>
                  </a:lnTo>
                  <a:lnTo>
                    <a:pt x="234950" y="17399"/>
                  </a:lnTo>
                  <a:lnTo>
                    <a:pt x="221488" y="11303"/>
                  </a:lnTo>
                  <a:lnTo>
                    <a:pt x="207391" y="6350"/>
                  </a:lnTo>
                  <a:lnTo>
                    <a:pt x="192786" y="2794"/>
                  </a:lnTo>
                  <a:lnTo>
                    <a:pt x="177419" y="381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grpSp>
        <p:nvGrpSpPr>
          <p:cNvPr name="Group 83" id="83"/>
          <p:cNvGrpSpPr>
            <a:grpSpLocks noChangeAspect="true"/>
          </p:cNvGrpSpPr>
          <p:nvPr/>
        </p:nvGrpSpPr>
        <p:grpSpPr>
          <a:xfrm rot="0">
            <a:off x="7717080" y="1490224"/>
            <a:ext cx="473358" cy="327127"/>
            <a:chOff x="0" y="0"/>
            <a:chExt cx="631144" cy="436169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631190" cy="436245"/>
            </a:xfrm>
            <a:custGeom>
              <a:avLst/>
              <a:gdLst/>
              <a:ahLst/>
              <a:cxnLst/>
              <a:rect r="r" b="b" t="t" l="l"/>
              <a:pathLst>
                <a:path h="436245" w="631190">
                  <a:moveTo>
                    <a:pt x="442595" y="0"/>
                  </a:moveTo>
                  <a:lnTo>
                    <a:pt x="439420" y="635"/>
                  </a:lnTo>
                  <a:lnTo>
                    <a:pt x="436118" y="1905"/>
                  </a:lnTo>
                  <a:lnTo>
                    <a:pt x="433070" y="3810"/>
                  </a:lnTo>
                  <a:lnTo>
                    <a:pt x="430911" y="6223"/>
                  </a:lnTo>
                  <a:lnTo>
                    <a:pt x="429133" y="9652"/>
                  </a:lnTo>
                  <a:lnTo>
                    <a:pt x="331978" y="277876"/>
                  </a:lnTo>
                  <a:lnTo>
                    <a:pt x="329565" y="282194"/>
                  </a:lnTo>
                  <a:lnTo>
                    <a:pt x="327025" y="285496"/>
                  </a:lnTo>
                  <a:lnTo>
                    <a:pt x="323342" y="287655"/>
                  </a:lnTo>
                  <a:lnTo>
                    <a:pt x="319405" y="289179"/>
                  </a:lnTo>
                  <a:lnTo>
                    <a:pt x="315341" y="289433"/>
                  </a:lnTo>
                  <a:lnTo>
                    <a:pt x="311404" y="289179"/>
                  </a:lnTo>
                  <a:lnTo>
                    <a:pt x="307340" y="287655"/>
                  </a:lnTo>
                  <a:lnTo>
                    <a:pt x="303911" y="285496"/>
                  </a:lnTo>
                  <a:lnTo>
                    <a:pt x="301117" y="282194"/>
                  </a:lnTo>
                  <a:lnTo>
                    <a:pt x="298958" y="277876"/>
                  </a:lnTo>
                  <a:lnTo>
                    <a:pt x="201930" y="9779"/>
                  </a:lnTo>
                  <a:lnTo>
                    <a:pt x="200152" y="6350"/>
                  </a:lnTo>
                  <a:lnTo>
                    <a:pt x="197612" y="3683"/>
                  </a:lnTo>
                  <a:lnTo>
                    <a:pt x="194564" y="1524"/>
                  </a:lnTo>
                  <a:lnTo>
                    <a:pt x="191262" y="635"/>
                  </a:lnTo>
                  <a:lnTo>
                    <a:pt x="187579" y="0"/>
                  </a:lnTo>
                  <a:lnTo>
                    <a:pt x="184150" y="889"/>
                  </a:lnTo>
                  <a:lnTo>
                    <a:pt x="183261" y="889"/>
                  </a:lnTo>
                  <a:lnTo>
                    <a:pt x="180975" y="1270"/>
                  </a:lnTo>
                  <a:lnTo>
                    <a:pt x="177038" y="1905"/>
                  </a:lnTo>
                  <a:lnTo>
                    <a:pt x="172339" y="2540"/>
                  </a:lnTo>
                  <a:lnTo>
                    <a:pt x="166751" y="3429"/>
                  </a:lnTo>
                  <a:lnTo>
                    <a:pt x="160020" y="4318"/>
                  </a:lnTo>
                  <a:lnTo>
                    <a:pt x="152908" y="5461"/>
                  </a:lnTo>
                  <a:lnTo>
                    <a:pt x="145288" y="6731"/>
                  </a:lnTo>
                  <a:lnTo>
                    <a:pt x="137541" y="7874"/>
                  </a:lnTo>
                  <a:lnTo>
                    <a:pt x="129921" y="9144"/>
                  </a:lnTo>
                  <a:lnTo>
                    <a:pt x="122555" y="10414"/>
                  </a:lnTo>
                  <a:lnTo>
                    <a:pt x="115189" y="11684"/>
                  </a:lnTo>
                  <a:lnTo>
                    <a:pt x="108712" y="12954"/>
                  </a:lnTo>
                  <a:lnTo>
                    <a:pt x="102870" y="13843"/>
                  </a:lnTo>
                  <a:lnTo>
                    <a:pt x="98171" y="15113"/>
                  </a:lnTo>
                  <a:lnTo>
                    <a:pt x="98044" y="15113"/>
                  </a:lnTo>
                  <a:lnTo>
                    <a:pt x="85090" y="20193"/>
                  </a:lnTo>
                  <a:lnTo>
                    <a:pt x="72517" y="26543"/>
                  </a:lnTo>
                  <a:lnTo>
                    <a:pt x="60579" y="33909"/>
                  </a:lnTo>
                  <a:lnTo>
                    <a:pt x="49784" y="42418"/>
                  </a:lnTo>
                  <a:lnTo>
                    <a:pt x="40005" y="51689"/>
                  </a:lnTo>
                  <a:lnTo>
                    <a:pt x="31115" y="62103"/>
                  </a:lnTo>
                  <a:lnTo>
                    <a:pt x="22860" y="72898"/>
                  </a:lnTo>
                  <a:lnTo>
                    <a:pt x="16002" y="84582"/>
                  </a:lnTo>
                  <a:lnTo>
                    <a:pt x="10160" y="96901"/>
                  </a:lnTo>
                  <a:lnTo>
                    <a:pt x="5842" y="109982"/>
                  </a:lnTo>
                  <a:lnTo>
                    <a:pt x="2540" y="123444"/>
                  </a:lnTo>
                  <a:lnTo>
                    <a:pt x="635" y="137414"/>
                  </a:lnTo>
                  <a:lnTo>
                    <a:pt x="0" y="151638"/>
                  </a:lnTo>
                  <a:lnTo>
                    <a:pt x="0" y="375412"/>
                  </a:lnTo>
                  <a:lnTo>
                    <a:pt x="635" y="385445"/>
                  </a:lnTo>
                  <a:lnTo>
                    <a:pt x="3048" y="394716"/>
                  </a:lnTo>
                  <a:lnTo>
                    <a:pt x="6731" y="403352"/>
                  </a:lnTo>
                  <a:lnTo>
                    <a:pt x="11430" y="411353"/>
                  </a:lnTo>
                  <a:lnTo>
                    <a:pt x="17526" y="418338"/>
                  </a:lnTo>
                  <a:lnTo>
                    <a:pt x="24384" y="424434"/>
                  </a:lnTo>
                  <a:lnTo>
                    <a:pt x="32385" y="429260"/>
                  </a:lnTo>
                  <a:lnTo>
                    <a:pt x="41021" y="433197"/>
                  </a:lnTo>
                  <a:lnTo>
                    <a:pt x="50546" y="435356"/>
                  </a:lnTo>
                  <a:lnTo>
                    <a:pt x="60325" y="436245"/>
                  </a:lnTo>
                  <a:lnTo>
                    <a:pt x="571119" y="436245"/>
                  </a:lnTo>
                  <a:lnTo>
                    <a:pt x="580898" y="435356"/>
                  </a:lnTo>
                  <a:lnTo>
                    <a:pt x="590169" y="433197"/>
                  </a:lnTo>
                  <a:lnTo>
                    <a:pt x="598551" y="429260"/>
                  </a:lnTo>
                  <a:lnTo>
                    <a:pt x="606552" y="424434"/>
                  </a:lnTo>
                  <a:lnTo>
                    <a:pt x="613664" y="418338"/>
                  </a:lnTo>
                  <a:lnTo>
                    <a:pt x="619760" y="411353"/>
                  </a:lnTo>
                  <a:lnTo>
                    <a:pt x="624713" y="403352"/>
                  </a:lnTo>
                  <a:lnTo>
                    <a:pt x="628142" y="394716"/>
                  </a:lnTo>
                  <a:lnTo>
                    <a:pt x="630555" y="385445"/>
                  </a:lnTo>
                  <a:lnTo>
                    <a:pt x="631190" y="375412"/>
                  </a:lnTo>
                  <a:lnTo>
                    <a:pt x="631190" y="152146"/>
                  </a:lnTo>
                  <a:lnTo>
                    <a:pt x="630682" y="139700"/>
                  </a:lnTo>
                  <a:lnTo>
                    <a:pt x="629158" y="127381"/>
                  </a:lnTo>
                  <a:lnTo>
                    <a:pt x="626745" y="115697"/>
                  </a:lnTo>
                  <a:lnTo>
                    <a:pt x="623316" y="103759"/>
                  </a:lnTo>
                  <a:lnTo>
                    <a:pt x="618998" y="92456"/>
                  </a:lnTo>
                  <a:lnTo>
                    <a:pt x="613791" y="81407"/>
                  </a:lnTo>
                  <a:lnTo>
                    <a:pt x="607695" y="71247"/>
                  </a:lnTo>
                  <a:lnTo>
                    <a:pt x="600964" y="61214"/>
                  </a:lnTo>
                  <a:lnTo>
                    <a:pt x="593344" y="51943"/>
                  </a:lnTo>
                  <a:lnTo>
                    <a:pt x="584962" y="43688"/>
                  </a:lnTo>
                  <a:lnTo>
                    <a:pt x="575945" y="35814"/>
                  </a:lnTo>
                  <a:lnTo>
                    <a:pt x="566039" y="29337"/>
                  </a:lnTo>
                  <a:lnTo>
                    <a:pt x="555498" y="23495"/>
                  </a:lnTo>
                  <a:lnTo>
                    <a:pt x="544449" y="18669"/>
                  </a:lnTo>
                  <a:lnTo>
                    <a:pt x="532511" y="15240"/>
                  </a:lnTo>
                  <a:lnTo>
                    <a:pt x="527558" y="13970"/>
                  </a:lnTo>
                  <a:lnTo>
                    <a:pt x="521462" y="12700"/>
                  </a:lnTo>
                  <a:lnTo>
                    <a:pt x="514731" y="11557"/>
                  </a:lnTo>
                  <a:lnTo>
                    <a:pt x="507111" y="10287"/>
                  </a:lnTo>
                  <a:lnTo>
                    <a:pt x="499364" y="8763"/>
                  </a:lnTo>
                  <a:lnTo>
                    <a:pt x="491744" y="7493"/>
                  </a:lnTo>
                  <a:lnTo>
                    <a:pt x="483489" y="6223"/>
                  </a:lnTo>
                  <a:lnTo>
                    <a:pt x="475488" y="5080"/>
                  </a:lnTo>
                  <a:lnTo>
                    <a:pt x="468376" y="3937"/>
                  </a:lnTo>
                  <a:lnTo>
                    <a:pt x="461264" y="2794"/>
                  </a:lnTo>
                  <a:lnTo>
                    <a:pt x="455168" y="1905"/>
                  </a:lnTo>
                  <a:lnTo>
                    <a:pt x="449961" y="1016"/>
                  </a:lnTo>
                  <a:lnTo>
                    <a:pt x="446024" y="635"/>
                  </a:lnTo>
                  <a:lnTo>
                    <a:pt x="443484" y="381"/>
                  </a:lnTo>
                  <a:lnTo>
                    <a:pt x="442214" y="0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sp>
        <p:nvSpPr>
          <p:cNvPr name="TextBox 85" id="85"/>
          <p:cNvSpPr txBox="true"/>
          <p:nvPr/>
        </p:nvSpPr>
        <p:spPr>
          <a:xfrm rot="0">
            <a:off x="8214243" y="1299297"/>
            <a:ext cx="3691996" cy="41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7030A0"/>
                </a:solidFill>
                <a:latin typeface="Open Sans Bold"/>
              </a:rPr>
              <a:t>ЛИЧНИ ДАННИ</a:t>
            </a:r>
          </a:p>
        </p:txBody>
      </p:sp>
      <p:grpSp>
        <p:nvGrpSpPr>
          <p:cNvPr name="Group 86" id="86"/>
          <p:cNvGrpSpPr>
            <a:grpSpLocks noChangeAspect="true"/>
          </p:cNvGrpSpPr>
          <p:nvPr/>
        </p:nvGrpSpPr>
        <p:grpSpPr>
          <a:xfrm rot="0">
            <a:off x="321192" y="1959967"/>
            <a:ext cx="300615" cy="697747"/>
            <a:chOff x="0" y="0"/>
            <a:chExt cx="400820" cy="930330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400812" cy="930402"/>
            </a:xfrm>
            <a:custGeom>
              <a:avLst/>
              <a:gdLst/>
              <a:ahLst/>
              <a:cxnLst/>
              <a:rect r="r" b="b" t="t" l="l"/>
              <a:pathLst>
                <a:path h="930402" w="400812">
                  <a:moveTo>
                    <a:pt x="84455" y="647573"/>
                  </a:moveTo>
                  <a:lnTo>
                    <a:pt x="33655" y="647573"/>
                  </a:lnTo>
                  <a:lnTo>
                    <a:pt x="33655" y="687832"/>
                  </a:lnTo>
                  <a:lnTo>
                    <a:pt x="0" y="687832"/>
                  </a:lnTo>
                  <a:lnTo>
                    <a:pt x="0" y="925703"/>
                  </a:lnTo>
                  <a:lnTo>
                    <a:pt x="118491" y="925703"/>
                  </a:lnTo>
                  <a:lnTo>
                    <a:pt x="118491" y="687832"/>
                  </a:lnTo>
                  <a:lnTo>
                    <a:pt x="84455" y="687832"/>
                  </a:lnTo>
                  <a:lnTo>
                    <a:pt x="84455" y="647573"/>
                  </a:lnTo>
                  <a:close/>
                  <a:moveTo>
                    <a:pt x="360934" y="237109"/>
                  </a:moveTo>
                  <a:lnTo>
                    <a:pt x="275590" y="237109"/>
                  </a:lnTo>
                  <a:lnTo>
                    <a:pt x="260604" y="257048"/>
                  </a:lnTo>
                  <a:lnTo>
                    <a:pt x="288036" y="415671"/>
                  </a:lnTo>
                  <a:lnTo>
                    <a:pt x="250698" y="451358"/>
                  </a:lnTo>
                  <a:lnTo>
                    <a:pt x="213614" y="415671"/>
                  </a:lnTo>
                  <a:lnTo>
                    <a:pt x="241046" y="257048"/>
                  </a:lnTo>
                  <a:lnTo>
                    <a:pt x="226060" y="237109"/>
                  </a:lnTo>
                  <a:lnTo>
                    <a:pt x="140462" y="237109"/>
                  </a:lnTo>
                  <a:lnTo>
                    <a:pt x="132588" y="237998"/>
                  </a:lnTo>
                  <a:lnTo>
                    <a:pt x="125222" y="240030"/>
                  </a:lnTo>
                  <a:lnTo>
                    <a:pt x="118491" y="243713"/>
                  </a:lnTo>
                  <a:lnTo>
                    <a:pt x="112268" y="248793"/>
                  </a:lnTo>
                  <a:lnTo>
                    <a:pt x="107442" y="255016"/>
                  </a:lnTo>
                  <a:lnTo>
                    <a:pt x="104013" y="261874"/>
                  </a:lnTo>
                  <a:lnTo>
                    <a:pt x="101473" y="269240"/>
                  </a:lnTo>
                  <a:lnTo>
                    <a:pt x="100584" y="277241"/>
                  </a:lnTo>
                  <a:lnTo>
                    <a:pt x="100584" y="548894"/>
                  </a:lnTo>
                  <a:lnTo>
                    <a:pt x="101473" y="556895"/>
                  </a:lnTo>
                  <a:lnTo>
                    <a:pt x="104013" y="564642"/>
                  </a:lnTo>
                  <a:lnTo>
                    <a:pt x="107696" y="571500"/>
                  </a:lnTo>
                  <a:lnTo>
                    <a:pt x="112268" y="577215"/>
                  </a:lnTo>
                  <a:lnTo>
                    <a:pt x="118491" y="582295"/>
                  </a:lnTo>
                  <a:lnTo>
                    <a:pt x="124968" y="585978"/>
                  </a:lnTo>
                  <a:lnTo>
                    <a:pt x="132588" y="588264"/>
                  </a:lnTo>
                  <a:lnTo>
                    <a:pt x="140462" y="589153"/>
                  </a:lnTo>
                  <a:lnTo>
                    <a:pt x="147193" y="588645"/>
                  </a:lnTo>
                  <a:lnTo>
                    <a:pt x="153670" y="586994"/>
                  </a:lnTo>
                  <a:lnTo>
                    <a:pt x="153670" y="876173"/>
                  </a:lnTo>
                  <a:lnTo>
                    <a:pt x="154559" y="886206"/>
                  </a:lnTo>
                  <a:lnTo>
                    <a:pt x="156845" y="895350"/>
                  </a:lnTo>
                  <a:lnTo>
                    <a:pt x="161036" y="903605"/>
                  </a:lnTo>
                  <a:lnTo>
                    <a:pt x="166116" y="911352"/>
                  </a:lnTo>
                  <a:lnTo>
                    <a:pt x="172593" y="917575"/>
                  </a:lnTo>
                  <a:lnTo>
                    <a:pt x="179959" y="923036"/>
                  </a:lnTo>
                  <a:lnTo>
                    <a:pt x="187833" y="926719"/>
                  </a:lnTo>
                  <a:lnTo>
                    <a:pt x="196850" y="929513"/>
                  </a:lnTo>
                  <a:lnTo>
                    <a:pt x="206502" y="930402"/>
                  </a:lnTo>
                  <a:lnTo>
                    <a:pt x="215519" y="929513"/>
                  </a:lnTo>
                  <a:lnTo>
                    <a:pt x="224028" y="926973"/>
                  </a:lnTo>
                  <a:lnTo>
                    <a:pt x="231902" y="923544"/>
                  </a:lnTo>
                  <a:lnTo>
                    <a:pt x="239014" y="918718"/>
                  </a:lnTo>
                  <a:lnTo>
                    <a:pt x="245491" y="913003"/>
                  </a:lnTo>
                  <a:lnTo>
                    <a:pt x="250571" y="906145"/>
                  </a:lnTo>
                  <a:lnTo>
                    <a:pt x="255905" y="913003"/>
                  </a:lnTo>
                  <a:lnTo>
                    <a:pt x="262128" y="918718"/>
                  </a:lnTo>
                  <a:lnTo>
                    <a:pt x="269494" y="923544"/>
                  </a:lnTo>
                  <a:lnTo>
                    <a:pt x="277368" y="926973"/>
                  </a:lnTo>
                  <a:lnTo>
                    <a:pt x="285623" y="929513"/>
                  </a:lnTo>
                  <a:lnTo>
                    <a:pt x="294640" y="930402"/>
                  </a:lnTo>
                  <a:lnTo>
                    <a:pt x="304292" y="929513"/>
                  </a:lnTo>
                  <a:lnTo>
                    <a:pt x="313309" y="926719"/>
                  </a:lnTo>
                  <a:lnTo>
                    <a:pt x="321564" y="923036"/>
                  </a:lnTo>
                  <a:lnTo>
                    <a:pt x="328930" y="917575"/>
                  </a:lnTo>
                  <a:lnTo>
                    <a:pt x="335407" y="911352"/>
                  </a:lnTo>
                  <a:lnTo>
                    <a:pt x="340487" y="903605"/>
                  </a:lnTo>
                  <a:lnTo>
                    <a:pt x="344424" y="895350"/>
                  </a:lnTo>
                  <a:lnTo>
                    <a:pt x="346964" y="886206"/>
                  </a:lnTo>
                  <a:lnTo>
                    <a:pt x="347853" y="876173"/>
                  </a:lnTo>
                  <a:lnTo>
                    <a:pt x="347853" y="577469"/>
                  </a:lnTo>
                  <a:lnTo>
                    <a:pt x="354330" y="579755"/>
                  </a:lnTo>
                  <a:lnTo>
                    <a:pt x="360807" y="580263"/>
                  </a:lnTo>
                  <a:lnTo>
                    <a:pt x="369062" y="579374"/>
                  </a:lnTo>
                  <a:lnTo>
                    <a:pt x="376682" y="576834"/>
                  </a:lnTo>
                  <a:lnTo>
                    <a:pt x="383159" y="573405"/>
                  </a:lnTo>
                  <a:lnTo>
                    <a:pt x="389128" y="568325"/>
                  </a:lnTo>
                  <a:lnTo>
                    <a:pt x="393954" y="562610"/>
                  </a:lnTo>
                  <a:lnTo>
                    <a:pt x="397637" y="555498"/>
                  </a:lnTo>
                  <a:lnTo>
                    <a:pt x="399923" y="548132"/>
                  </a:lnTo>
                  <a:lnTo>
                    <a:pt x="400812" y="539877"/>
                  </a:lnTo>
                  <a:lnTo>
                    <a:pt x="400812" y="277241"/>
                  </a:lnTo>
                  <a:lnTo>
                    <a:pt x="399923" y="268986"/>
                  </a:lnTo>
                  <a:lnTo>
                    <a:pt x="397637" y="261239"/>
                  </a:lnTo>
                  <a:lnTo>
                    <a:pt x="393954" y="254635"/>
                  </a:lnTo>
                  <a:lnTo>
                    <a:pt x="389128" y="248666"/>
                  </a:lnTo>
                  <a:lnTo>
                    <a:pt x="383159" y="243586"/>
                  </a:lnTo>
                  <a:lnTo>
                    <a:pt x="376428" y="240157"/>
                  </a:lnTo>
                  <a:lnTo>
                    <a:pt x="369062" y="237871"/>
                  </a:lnTo>
                  <a:lnTo>
                    <a:pt x="360807" y="236982"/>
                  </a:lnTo>
                  <a:close/>
                  <a:moveTo>
                    <a:pt x="250698" y="0"/>
                  </a:moveTo>
                  <a:lnTo>
                    <a:pt x="240284" y="254"/>
                  </a:lnTo>
                  <a:lnTo>
                    <a:pt x="230124" y="1651"/>
                  </a:lnTo>
                  <a:lnTo>
                    <a:pt x="220218" y="3937"/>
                  </a:lnTo>
                  <a:lnTo>
                    <a:pt x="211201" y="7366"/>
                  </a:lnTo>
                  <a:lnTo>
                    <a:pt x="202692" y="11303"/>
                  </a:lnTo>
                  <a:lnTo>
                    <a:pt x="194437" y="16383"/>
                  </a:lnTo>
                  <a:lnTo>
                    <a:pt x="186817" y="22098"/>
                  </a:lnTo>
                  <a:lnTo>
                    <a:pt x="180594" y="28956"/>
                  </a:lnTo>
                  <a:lnTo>
                    <a:pt x="174625" y="36703"/>
                  </a:lnTo>
                  <a:lnTo>
                    <a:pt x="169799" y="45212"/>
                  </a:lnTo>
                  <a:lnTo>
                    <a:pt x="165608" y="54610"/>
                  </a:lnTo>
                  <a:lnTo>
                    <a:pt x="162814" y="65151"/>
                  </a:lnTo>
                  <a:lnTo>
                    <a:pt x="161163" y="76327"/>
                  </a:lnTo>
                  <a:lnTo>
                    <a:pt x="160655" y="88265"/>
                  </a:lnTo>
                  <a:lnTo>
                    <a:pt x="161163" y="100838"/>
                  </a:lnTo>
                  <a:lnTo>
                    <a:pt x="162814" y="113157"/>
                  </a:lnTo>
                  <a:lnTo>
                    <a:pt x="165608" y="125730"/>
                  </a:lnTo>
                  <a:lnTo>
                    <a:pt x="169799" y="137668"/>
                  </a:lnTo>
                  <a:lnTo>
                    <a:pt x="174625" y="149098"/>
                  </a:lnTo>
                  <a:lnTo>
                    <a:pt x="180594" y="160528"/>
                  </a:lnTo>
                  <a:lnTo>
                    <a:pt x="186817" y="170561"/>
                  </a:lnTo>
                  <a:lnTo>
                    <a:pt x="194437" y="179959"/>
                  </a:lnTo>
                  <a:lnTo>
                    <a:pt x="202692" y="188214"/>
                  </a:lnTo>
                  <a:lnTo>
                    <a:pt x="211201" y="195580"/>
                  </a:lnTo>
                  <a:lnTo>
                    <a:pt x="220218" y="201295"/>
                  </a:lnTo>
                  <a:lnTo>
                    <a:pt x="230124" y="205613"/>
                  </a:lnTo>
                  <a:lnTo>
                    <a:pt x="240284" y="208407"/>
                  </a:lnTo>
                  <a:lnTo>
                    <a:pt x="250698" y="209296"/>
                  </a:lnTo>
                  <a:lnTo>
                    <a:pt x="261493" y="208407"/>
                  </a:lnTo>
                  <a:lnTo>
                    <a:pt x="271653" y="205613"/>
                  </a:lnTo>
                  <a:lnTo>
                    <a:pt x="281305" y="201295"/>
                  </a:lnTo>
                  <a:lnTo>
                    <a:pt x="290576" y="195580"/>
                  </a:lnTo>
                  <a:lnTo>
                    <a:pt x="299339" y="188214"/>
                  </a:lnTo>
                  <a:lnTo>
                    <a:pt x="307213" y="179959"/>
                  </a:lnTo>
                  <a:lnTo>
                    <a:pt x="314579" y="170561"/>
                  </a:lnTo>
                  <a:lnTo>
                    <a:pt x="321310" y="160528"/>
                  </a:lnTo>
                  <a:lnTo>
                    <a:pt x="327025" y="149098"/>
                  </a:lnTo>
                  <a:lnTo>
                    <a:pt x="332105" y="137668"/>
                  </a:lnTo>
                  <a:lnTo>
                    <a:pt x="335788" y="125730"/>
                  </a:lnTo>
                  <a:lnTo>
                    <a:pt x="338582" y="113157"/>
                  </a:lnTo>
                  <a:lnTo>
                    <a:pt x="340614" y="100838"/>
                  </a:lnTo>
                  <a:lnTo>
                    <a:pt x="341122" y="88265"/>
                  </a:lnTo>
                  <a:lnTo>
                    <a:pt x="340614" y="76327"/>
                  </a:lnTo>
                  <a:lnTo>
                    <a:pt x="338582" y="65151"/>
                  </a:lnTo>
                  <a:lnTo>
                    <a:pt x="335788" y="54610"/>
                  </a:lnTo>
                  <a:lnTo>
                    <a:pt x="332105" y="45212"/>
                  </a:lnTo>
                  <a:lnTo>
                    <a:pt x="327025" y="36703"/>
                  </a:lnTo>
                  <a:lnTo>
                    <a:pt x="321310" y="28956"/>
                  </a:lnTo>
                  <a:lnTo>
                    <a:pt x="314579" y="22098"/>
                  </a:lnTo>
                  <a:lnTo>
                    <a:pt x="307213" y="16383"/>
                  </a:lnTo>
                  <a:lnTo>
                    <a:pt x="299339" y="11303"/>
                  </a:lnTo>
                  <a:lnTo>
                    <a:pt x="290576" y="7366"/>
                  </a:lnTo>
                  <a:lnTo>
                    <a:pt x="281305" y="3937"/>
                  </a:lnTo>
                  <a:lnTo>
                    <a:pt x="271653" y="1651"/>
                  </a:lnTo>
                  <a:lnTo>
                    <a:pt x="261493" y="254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3B414D"/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-2068105" y="2749189"/>
            <a:ext cx="8691457" cy="1147628"/>
            <a:chOff x="0" y="0"/>
            <a:chExt cx="11588610" cy="1530171"/>
          </a:xfrm>
        </p:grpSpPr>
        <p:grpSp>
          <p:nvGrpSpPr>
            <p:cNvPr name="Group 89" id="89"/>
            <p:cNvGrpSpPr>
              <a:grpSpLocks noChangeAspect="true"/>
            </p:cNvGrpSpPr>
            <p:nvPr/>
          </p:nvGrpSpPr>
          <p:grpSpPr>
            <a:xfrm rot="0">
              <a:off x="0" y="0"/>
              <a:ext cx="11588610" cy="1530171"/>
              <a:chOff x="0" y="0"/>
              <a:chExt cx="8740942" cy="1154162"/>
            </a:xfrm>
          </p:grpSpPr>
          <p:sp>
            <p:nvSpPr>
              <p:cNvPr name="Freeform 90" id="90"/>
              <p:cNvSpPr/>
              <p:nvPr/>
            </p:nvSpPr>
            <p:spPr>
              <a:xfrm>
                <a:off x="0" y="0"/>
                <a:ext cx="8740902" cy="1154176"/>
              </a:xfrm>
              <a:custGeom>
                <a:avLst/>
                <a:gdLst/>
                <a:ahLst/>
                <a:cxnLst/>
                <a:rect r="r" b="b" t="t" l="l"/>
                <a:pathLst>
                  <a:path h="1154176" w="8740902">
                    <a:moveTo>
                      <a:pt x="0" y="0"/>
                    </a:moveTo>
                    <a:lnTo>
                      <a:pt x="8740902" y="0"/>
                    </a:lnTo>
                    <a:lnTo>
                      <a:pt x="8740902" y="1154176"/>
                    </a:lnTo>
                    <a:lnTo>
                      <a:pt x="0" y="11541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1" id="91"/>
              <p:cNvSpPr/>
              <p:nvPr/>
            </p:nvSpPr>
            <p:spPr>
              <a:xfrm>
                <a:off x="-6350" y="-6350"/>
                <a:ext cx="8753602" cy="1166876"/>
              </a:xfrm>
              <a:custGeom>
                <a:avLst/>
                <a:gdLst/>
                <a:ahLst/>
                <a:cxnLst/>
                <a:rect r="r" b="b" t="t" l="l"/>
                <a:pathLst>
                  <a:path h="1166876" w="8753602">
                    <a:moveTo>
                      <a:pt x="6350" y="0"/>
                    </a:moveTo>
                    <a:lnTo>
                      <a:pt x="8747252" y="0"/>
                    </a:lnTo>
                    <a:cubicBezTo>
                      <a:pt x="8750808" y="0"/>
                      <a:pt x="8753602" y="2794"/>
                      <a:pt x="8753602" y="6350"/>
                    </a:cubicBezTo>
                    <a:lnTo>
                      <a:pt x="8753602" y="1160526"/>
                    </a:lnTo>
                    <a:cubicBezTo>
                      <a:pt x="8753602" y="1164082"/>
                      <a:pt x="8750808" y="1166876"/>
                      <a:pt x="8747252" y="1166876"/>
                    </a:cubicBezTo>
                    <a:lnTo>
                      <a:pt x="6350" y="1166876"/>
                    </a:lnTo>
                    <a:cubicBezTo>
                      <a:pt x="2794" y="1166876"/>
                      <a:pt x="0" y="1164082"/>
                      <a:pt x="0" y="1160526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1160526"/>
                    </a:lnTo>
                    <a:lnTo>
                      <a:pt x="6350" y="1160526"/>
                    </a:lnTo>
                    <a:lnTo>
                      <a:pt x="6350" y="1154176"/>
                    </a:lnTo>
                    <a:lnTo>
                      <a:pt x="8747252" y="1154176"/>
                    </a:lnTo>
                    <a:lnTo>
                      <a:pt x="8747252" y="1160526"/>
                    </a:lnTo>
                    <a:lnTo>
                      <a:pt x="8740902" y="1160526"/>
                    </a:lnTo>
                    <a:lnTo>
                      <a:pt x="8740902" y="6350"/>
                    </a:lnTo>
                    <a:lnTo>
                      <a:pt x="8747252" y="6350"/>
                    </a:lnTo>
                    <a:lnTo>
                      <a:pt x="8747252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B49C84"/>
              </a:solidFill>
            </p:spPr>
          </p:sp>
        </p:grpSp>
        <p:sp>
          <p:nvSpPr>
            <p:cNvPr name="TextBox 92" id="92"/>
            <p:cNvSpPr txBox="true"/>
            <p:nvPr/>
          </p:nvSpPr>
          <p:spPr>
            <a:xfrm rot="0">
              <a:off x="161640" y="80820"/>
              <a:ext cx="11265330" cy="483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295589" indent="-147794" lvl="1">
                <a:lnSpc>
                  <a:spcPts val="2939"/>
                </a:lnSpc>
                <a:buFont typeface="Arial"/>
                <a:buChar char="•"/>
              </a:pPr>
            </a:p>
          </p:txBody>
        </p:sp>
      </p:grpSp>
      <p:sp>
        <p:nvSpPr>
          <p:cNvPr name="AutoShape 93" id="93"/>
          <p:cNvSpPr/>
          <p:nvPr/>
        </p:nvSpPr>
        <p:spPr>
          <a:xfrm rot="-2441758">
            <a:off x="10736017" y="2535799"/>
            <a:ext cx="1611709" cy="0"/>
          </a:xfrm>
          <a:prstGeom prst="line">
            <a:avLst/>
          </a:prstGeom>
          <a:ln cap="rnd" w="9525">
            <a:solidFill>
              <a:srgbClr val="D629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4" id="94"/>
          <p:cNvGrpSpPr>
            <a:grpSpLocks noChangeAspect="true"/>
          </p:cNvGrpSpPr>
          <p:nvPr/>
        </p:nvGrpSpPr>
        <p:grpSpPr>
          <a:xfrm rot="0">
            <a:off x="11856843" y="7131394"/>
            <a:ext cx="2387512" cy="39660"/>
            <a:chOff x="0" y="0"/>
            <a:chExt cx="3183350" cy="52880"/>
          </a:xfrm>
        </p:grpSpPr>
        <p:sp>
          <p:nvSpPr>
            <p:cNvPr name="Freeform 95" id="95"/>
            <p:cNvSpPr/>
            <p:nvPr/>
          </p:nvSpPr>
          <p:spPr>
            <a:xfrm>
              <a:off x="0" y="0"/>
              <a:ext cx="3183382" cy="52832"/>
            </a:xfrm>
            <a:custGeom>
              <a:avLst/>
              <a:gdLst/>
              <a:ahLst/>
              <a:cxnLst/>
              <a:rect r="r" b="b" t="t" l="l"/>
              <a:pathLst>
                <a:path h="52832" w="3183382">
                  <a:moveTo>
                    <a:pt x="0" y="0"/>
                  </a:moveTo>
                  <a:lnTo>
                    <a:pt x="3183382" y="0"/>
                  </a:lnTo>
                  <a:lnTo>
                    <a:pt x="3183382" y="52832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D2D4D5"/>
            </a:solidFill>
          </p:spPr>
        </p:sp>
      </p:grpSp>
      <p:grpSp>
        <p:nvGrpSpPr>
          <p:cNvPr name="Group 96" id="96"/>
          <p:cNvGrpSpPr>
            <a:grpSpLocks noChangeAspect="true"/>
          </p:cNvGrpSpPr>
          <p:nvPr/>
        </p:nvGrpSpPr>
        <p:grpSpPr>
          <a:xfrm rot="0">
            <a:off x="11856843" y="7131394"/>
            <a:ext cx="2297617" cy="39660"/>
            <a:chOff x="0" y="0"/>
            <a:chExt cx="3063490" cy="52880"/>
          </a:xfrm>
        </p:grpSpPr>
        <p:sp>
          <p:nvSpPr>
            <p:cNvPr name="Freeform 97" id="97"/>
            <p:cNvSpPr/>
            <p:nvPr/>
          </p:nvSpPr>
          <p:spPr>
            <a:xfrm>
              <a:off x="0" y="0"/>
              <a:ext cx="3063494" cy="52832"/>
            </a:xfrm>
            <a:custGeom>
              <a:avLst/>
              <a:gdLst/>
              <a:ahLst/>
              <a:cxnLst/>
              <a:rect r="r" b="b" t="t" l="l"/>
              <a:pathLst>
                <a:path h="52832" w="3063494">
                  <a:moveTo>
                    <a:pt x="0" y="0"/>
                  </a:moveTo>
                  <a:lnTo>
                    <a:pt x="3063494" y="0"/>
                  </a:lnTo>
                  <a:lnTo>
                    <a:pt x="3063494" y="52832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2B6E74"/>
            </a:solidFill>
          </p:spPr>
        </p:sp>
        <p:sp>
          <p:nvSpPr>
            <p:cNvPr name="Freeform 98" id="98"/>
            <p:cNvSpPr/>
            <p:nvPr/>
          </p:nvSpPr>
          <p:spPr>
            <a:xfrm>
              <a:off x="-1524" y="-1524"/>
              <a:ext cx="3066542" cy="55880"/>
            </a:xfrm>
            <a:custGeom>
              <a:avLst/>
              <a:gdLst/>
              <a:ahLst/>
              <a:cxnLst/>
              <a:rect r="r" b="b" t="t" l="l"/>
              <a:pathLst>
                <a:path h="55880" w="3066542">
                  <a:moveTo>
                    <a:pt x="1524" y="0"/>
                  </a:moveTo>
                  <a:lnTo>
                    <a:pt x="3065018" y="0"/>
                  </a:lnTo>
                  <a:cubicBezTo>
                    <a:pt x="3065907" y="0"/>
                    <a:pt x="3066542" y="762"/>
                    <a:pt x="3066542" y="1524"/>
                  </a:cubicBezTo>
                  <a:lnTo>
                    <a:pt x="3066542" y="54356"/>
                  </a:lnTo>
                  <a:cubicBezTo>
                    <a:pt x="3066542" y="55245"/>
                    <a:pt x="3065780" y="55880"/>
                    <a:pt x="3065018" y="55880"/>
                  </a:cubicBezTo>
                  <a:lnTo>
                    <a:pt x="1524" y="55880"/>
                  </a:lnTo>
                  <a:cubicBezTo>
                    <a:pt x="635" y="55880"/>
                    <a:pt x="0" y="55118"/>
                    <a:pt x="0" y="54356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54356"/>
                  </a:lnTo>
                  <a:lnTo>
                    <a:pt x="1524" y="54356"/>
                  </a:lnTo>
                  <a:lnTo>
                    <a:pt x="1524" y="52832"/>
                  </a:lnTo>
                  <a:lnTo>
                    <a:pt x="3065018" y="52832"/>
                  </a:lnTo>
                  <a:lnTo>
                    <a:pt x="3065018" y="54356"/>
                  </a:lnTo>
                  <a:lnTo>
                    <a:pt x="3063494" y="54356"/>
                  </a:lnTo>
                  <a:lnTo>
                    <a:pt x="3063494" y="1524"/>
                  </a:lnTo>
                  <a:lnTo>
                    <a:pt x="3065018" y="1524"/>
                  </a:lnTo>
                  <a:lnTo>
                    <a:pt x="3065018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9" id="99"/>
          <p:cNvGrpSpPr>
            <a:grpSpLocks noChangeAspect="true"/>
          </p:cNvGrpSpPr>
          <p:nvPr/>
        </p:nvGrpSpPr>
        <p:grpSpPr>
          <a:xfrm rot="0">
            <a:off x="11856843" y="7430163"/>
            <a:ext cx="2387512" cy="39660"/>
            <a:chOff x="0" y="0"/>
            <a:chExt cx="3183350" cy="52880"/>
          </a:xfrm>
        </p:grpSpPr>
        <p:sp>
          <p:nvSpPr>
            <p:cNvPr name="Freeform 100" id="100"/>
            <p:cNvSpPr/>
            <p:nvPr/>
          </p:nvSpPr>
          <p:spPr>
            <a:xfrm>
              <a:off x="0" y="0"/>
              <a:ext cx="3183382" cy="52832"/>
            </a:xfrm>
            <a:custGeom>
              <a:avLst/>
              <a:gdLst/>
              <a:ahLst/>
              <a:cxnLst/>
              <a:rect r="r" b="b" t="t" l="l"/>
              <a:pathLst>
                <a:path h="52832" w="3183382">
                  <a:moveTo>
                    <a:pt x="0" y="0"/>
                  </a:moveTo>
                  <a:lnTo>
                    <a:pt x="3183382" y="0"/>
                  </a:lnTo>
                  <a:lnTo>
                    <a:pt x="3183382" y="52832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D2D4D5"/>
            </a:solidFill>
          </p:spPr>
        </p:sp>
      </p:grpSp>
      <p:grpSp>
        <p:nvGrpSpPr>
          <p:cNvPr name="Group 101" id="101"/>
          <p:cNvGrpSpPr>
            <a:grpSpLocks noChangeAspect="true"/>
          </p:cNvGrpSpPr>
          <p:nvPr/>
        </p:nvGrpSpPr>
        <p:grpSpPr>
          <a:xfrm rot="0">
            <a:off x="11856843" y="7430163"/>
            <a:ext cx="1908953" cy="39660"/>
            <a:chOff x="0" y="0"/>
            <a:chExt cx="2545270" cy="52880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2545207" cy="52832"/>
            </a:xfrm>
            <a:custGeom>
              <a:avLst/>
              <a:gdLst/>
              <a:ahLst/>
              <a:cxnLst/>
              <a:rect r="r" b="b" t="t" l="l"/>
              <a:pathLst>
                <a:path h="52832" w="2545207">
                  <a:moveTo>
                    <a:pt x="0" y="0"/>
                  </a:moveTo>
                  <a:lnTo>
                    <a:pt x="2545207" y="0"/>
                  </a:lnTo>
                  <a:lnTo>
                    <a:pt x="2545207" y="52832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2B6E74"/>
            </a:solidFill>
          </p:spPr>
        </p:sp>
        <p:sp>
          <p:nvSpPr>
            <p:cNvPr name="Freeform 103" id="103"/>
            <p:cNvSpPr/>
            <p:nvPr/>
          </p:nvSpPr>
          <p:spPr>
            <a:xfrm>
              <a:off x="-1524" y="-1524"/>
              <a:ext cx="2548255" cy="55880"/>
            </a:xfrm>
            <a:custGeom>
              <a:avLst/>
              <a:gdLst/>
              <a:ahLst/>
              <a:cxnLst/>
              <a:rect r="r" b="b" t="t" l="l"/>
              <a:pathLst>
                <a:path h="55880" w="2548255">
                  <a:moveTo>
                    <a:pt x="1524" y="0"/>
                  </a:moveTo>
                  <a:lnTo>
                    <a:pt x="2546731" y="0"/>
                  </a:lnTo>
                  <a:cubicBezTo>
                    <a:pt x="2547620" y="0"/>
                    <a:pt x="2548255" y="762"/>
                    <a:pt x="2548255" y="1524"/>
                  </a:cubicBezTo>
                  <a:lnTo>
                    <a:pt x="2548255" y="54356"/>
                  </a:lnTo>
                  <a:cubicBezTo>
                    <a:pt x="2548255" y="55245"/>
                    <a:pt x="2547493" y="55880"/>
                    <a:pt x="2546731" y="55880"/>
                  </a:cubicBezTo>
                  <a:lnTo>
                    <a:pt x="1524" y="55880"/>
                  </a:lnTo>
                  <a:cubicBezTo>
                    <a:pt x="635" y="55880"/>
                    <a:pt x="0" y="55118"/>
                    <a:pt x="0" y="54356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54356"/>
                  </a:lnTo>
                  <a:lnTo>
                    <a:pt x="1524" y="54356"/>
                  </a:lnTo>
                  <a:lnTo>
                    <a:pt x="1524" y="52832"/>
                  </a:lnTo>
                  <a:lnTo>
                    <a:pt x="2546731" y="52832"/>
                  </a:lnTo>
                  <a:lnTo>
                    <a:pt x="2546731" y="54356"/>
                  </a:lnTo>
                  <a:lnTo>
                    <a:pt x="2545207" y="54356"/>
                  </a:lnTo>
                  <a:lnTo>
                    <a:pt x="2545207" y="1524"/>
                  </a:lnTo>
                  <a:lnTo>
                    <a:pt x="2546731" y="1524"/>
                  </a:lnTo>
                  <a:lnTo>
                    <a:pt x="254673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4" id="104"/>
          <p:cNvGrpSpPr>
            <a:grpSpLocks noChangeAspect="true"/>
          </p:cNvGrpSpPr>
          <p:nvPr/>
        </p:nvGrpSpPr>
        <p:grpSpPr>
          <a:xfrm rot="0">
            <a:off x="11848911" y="7710426"/>
            <a:ext cx="2387512" cy="39660"/>
            <a:chOff x="0" y="0"/>
            <a:chExt cx="3183350" cy="52880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3183382" cy="52832"/>
            </a:xfrm>
            <a:custGeom>
              <a:avLst/>
              <a:gdLst/>
              <a:ahLst/>
              <a:cxnLst/>
              <a:rect r="r" b="b" t="t" l="l"/>
              <a:pathLst>
                <a:path h="52832" w="3183382">
                  <a:moveTo>
                    <a:pt x="0" y="0"/>
                  </a:moveTo>
                  <a:lnTo>
                    <a:pt x="3183382" y="0"/>
                  </a:lnTo>
                  <a:lnTo>
                    <a:pt x="3183382" y="52832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D2D4D5"/>
            </a:solidFill>
          </p:spPr>
        </p:sp>
      </p:grpSp>
      <p:grpSp>
        <p:nvGrpSpPr>
          <p:cNvPr name="Group 106" id="106"/>
          <p:cNvGrpSpPr>
            <a:grpSpLocks noChangeAspect="true"/>
          </p:cNvGrpSpPr>
          <p:nvPr/>
        </p:nvGrpSpPr>
        <p:grpSpPr>
          <a:xfrm rot="0">
            <a:off x="11848911" y="7710426"/>
            <a:ext cx="1065523" cy="39660"/>
            <a:chOff x="0" y="0"/>
            <a:chExt cx="1420698" cy="52880"/>
          </a:xfrm>
        </p:grpSpPr>
        <p:sp>
          <p:nvSpPr>
            <p:cNvPr name="Freeform 107" id="107"/>
            <p:cNvSpPr/>
            <p:nvPr/>
          </p:nvSpPr>
          <p:spPr>
            <a:xfrm>
              <a:off x="0" y="0"/>
              <a:ext cx="1420749" cy="52832"/>
            </a:xfrm>
            <a:custGeom>
              <a:avLst/>
              <a:gdLst/>
              <a:ahLst/>
              <a:cxnLst/>
              <a:rect r="r" b="b" t="t" l="l"/>
              <a:pathLst>
                <a:path h="52832" w="1420749">
                  <a:moveTo>
                    <a:pt x="0" y="0"/>
                  </a:moveTo>
                  <a:lnTo>
                    <a:pt x="1420749" y="0"/>
                  </a:lnTo>
                  <a:lnTo>
                    <a:pt x="1420749" y="52832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2B6E74"/>
            </a:solidFill>
          </p:spPr>
        </p:sp>
        <p:sp>
          <p:nvSpPr>
            <p:cNvPr name="Freeform 108" id="108"/>
            <p:cNvSpPr/>
            <p:nvPr/>
          </p:nvSpPr>
          <p:spPr>
            <a:xfrm>
              <a:off x="-1524" y="-1524"/>
              <a:ext cx="1423797" cy="55880"/>
            </a:xfrm>
            <a:custGeom>
              <a:avLst/>
              <a:gdLst/>
              <a:ahLst/>
              <a:cxnLst/>
              <a:rect r="r" b="b" t="t" l="l"/>
              <a:pathLst>
                <a:path h="55880" w="1423797">
                  <a:moveTo>
                    <a:pt x="1524" y="0"/>
                  </a:moveTo>
                  <a:lnTo>
                    <a:pt x="1422273" y="0"/>
                  </a:lnTo>
                  <a:cubicBezTo>
                    <a:pt x="1423162" y="0"/>
                    <a:pt x="1423797" y="762"/>
                    <a:pt x="1423797" y="1524"/>
                  </a:cubicBezTo>
                  <a:lnTo>
                    <a:pt x="1423797" y="54356"/>
                  </a:lnTo>
                  <a:cubicBezTo>
                    <a:pt x="1423797" y="55245"/>
                    <a:pt x="1423035" y="55880"/>
                    <a:pt x="1422273" y="55880"/>
                  </a:cubicBezTo>
                  <a:lnTo>
                    <a:pt x="1524" y="55880"/>
                  </a:lnTo>
                  <a:cubicBezTo>
                    <a:pt x="635" y="55880"/>
                    <a:pt x="0" y="55118"/>
                    <a:pt x="0" y="54356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54356"/>
                  </a:lnTo>
                  <a:lnTo>
                    <a:pt x="1524" y="54356"/>
                  </a:lnTo>
                  <a:lnTo>
                    <a:pt x="1524" y="52832"/>
                  </a:lnTo>
                  <a:lnTo>
                    <a:pt x="1422273" y="52832"/>
                  </a:lnTo>
                  <a:lnTo>
                    <a:pt x="1422273" y="54356"/>
                  </a:lnTo>
                  <a:lnTo>
                    <a:pt x="1420749" y="54356"/>
                  </a:lnTo>
                  <a:lnTo>
                    <a:pt x="1420749" y="1524"/>
                  </a:lnTo>
                  <a:lnTo>
                    <a:pt x="1422273" y="1524"/>
                  </a:lnTo>
                  <a:lnTo>
                    <a:pt x="142227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9" id="109"/>
          <p:cNvGrpSpPr/>
          <p:nvPr/>
        </p:nvGrpSpPr>
        <p:grpSpPr>
          <a:xfrm rot="0">
            <a:off x="11757738" y="5578686"/>
            <a:ext cx="6357671" cy="1183014"/>
            <a:chOff x="0" y="0"/>
            <a:chExt cx="8476894" cy="1577352"/>
          </a:xfrm>
        </p:grpSpPr>
        <p:grpSp>
          <p:nvGrpSpPr>
            <p:cNvPr name="Group 110" id="110"/>
            <p:cNvGrpSpPr>
              <a:grpSpLocks noChangeAspect="true"/>
            </p:cNvGrpSpPr>
            <p:nvPr/>
          </p:nvGrpSpPr>
          <p:grpSpPr>
            <a:xfrm rot="0">
              <a:off x="0" y="0"/>
              <a:ext cx="8476894" cy="1577352"/>
              <a:chOff x="0" y="0"/>
              <a:chExt cx="8435554" cy="1569660"/>
            </a:xfrm>
          </p:grpSpPr>
          <p:sp>
            <p:nvSpPr>
              <p:cNvPr name="Freeform 111" id="111"/>
              <p:cNvSpPr/>
              <p:nvPr/>
            </p:nvSpPr>
            <p:spPr>
              <a:xfrm>
                <a:off x="0" y="0"/>
                <a:ext cx="8435594" cy="1569720"/>
              </a:xfrm>
              <a:custGeom>
                <a:avLst/>
                <a:gdLst/>
                <a:ahLst/>
                <a:cxnLst/>
                <a:rect r="r" b="b" t="t" l="l"/>
                <a:pathLst>
                  <a:path h="1569720" w="8435594">
                    <a:moveTo>
                      <a:pt x="0" y="0"/>
                    </a:moveTo>
                    <a:lnTo>
                      <a:pt x="8435594" y="0"/>
                    </a:lnTo>
                    <a:lnTo>
                      <a:pt x="8435594" y="1569720"/>
                    </a:lnTo>
                    <a:lnTo>
                      <a:pt x="0" y="15697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12" id="112"/>
              <p:cNvSpPr/>
              <p:nvPr/>
            </p:nvSpPr>
            <p:spPr>
              <a:xfrm>
                <a:off x="-6350" y="-6350"/>
                <a:ext cx="8448294" cy="1582420"/>
              </a:xfrm>
              <a:custGeom>
                <a:avLst/>
                <a:gdLst/>
                <a:ahLst/>
                <a:cxnLst/>
                <a:rect r="r" b="b" t="t" l="l"/>
                <a:pathLst>
                  <a:path h="1582420" w="8448294">
                    <a:moveTo>
                      <a:pt x="6350" y="0"/>
                    </a:moveTo>
                    <a:lnTo>
                      <a:pt x="8441944" y="0"/>
                    </a:lnTo>
                    <a:cubicBezTo>
                      <a:pt x="8445500" y="0"/>
                      <a:pt x="8448294" y="2794"/>
                      <a:pt x="8448294" y="6350"/>
                    </a:cubicBezTo>
                    <a:lnTo>
                      <a:pt x="8448294" y="1576070"/>
                    </a:lnTo>
                    <a:cubicBezTo>
                      <a:pt x="8448294" y="1579626"/>
                      <a:pt x="8445500" y="1582420"/>
                      <a:pt x="8441944" y="1582420"/>
                    </a:cubicBezTo>
                    <a:lnTo>
                      <a:pt x="6350" y="1582420"/>
                    </a:lnTo>
                    <a:cubicBezTo>
                      <a:pt x="2794" y="1582420"/>
                      <a:pt x="0" y="1579626"/>
                      <a:pt x="0" y="1576070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1576070"/>
                    </a:lnTo>
                    <a:lnTo>
                      <a:pt x="6350" y="1576070"/>
                    </a:lnTo>
                    <a:lnTo>
                      <a:pt x="6350" y="1569720"/>
                    </a:lnTo>
                    <a:lnTo>
                      <a:pt x="8441944" y="1569720"/>
                    </a:lnTo>
                    <a:lnTo>
                      <a:pt x="8441944" y="1576070"/>
                    </a:lnTo>
                    <a:lnTo>
                      <a:pt x="8435594" y="1576070"/>
                    </a:lnTo>
                    <a:lnTo>
                      <a:pt x="8435594" y="6350"/>
                    </a:lnTo>
                    <a:lnTo>
                      <a:pt x="8441944" y="6350"/>
                    </a:lnTo>
                    <a:lnTo>
                      <a:pt x="8441944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13" id="113"/>
            <p:cNvSpPr txBox="true"/>
            <p:nvPr/>
          </p:nvSpPr>
          <p:spPr>
            <a:xfrm rot="0">
              <a:off x="122517" y="61259"/>
              <a:ext cx="8231859" cy="121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145489" indent="-72744" lvl="1">
                <a:lnSpc>
                  <a:spcPts val="1447"/>
                </a:lnSpc>
                <a:buFont typeface="Arial"/>
                <a:buChar char="•"/>
              </a:pPr>
              <a:r>
                <a:rPr lang="en-US" spc="17" sz="1205">
                  <a:solidFill>
                    <a:srgbClr val="2B6E74"/>
                  </a:solidFill>
                  <a:latin typeface="Montserrat"/>
                </a:rPr>
                <a:t>ECDL  сертификат № BG 000463 / 8 май 2013 г. Syllabus Version 5.0,  ECDL skill card № BG 001231</a:t>
              </a:r>
            </a:p>
            <a:p>
              <a:pPr algn="just" marL="145489" indent="-72744" lvl="1">
                <a:lnSpc>
                  <a:spcPts val="1447"/>
                </a:lnSpc>
                <a:buFont typeface="Arial"/>
                <a:buChar char="•"/>
              </a:pPr>
              <a:r>
                <a:rPr lang="en-US" spc="17" sz="1205">
                  <a:solidFill>
                    <a:srgbClr val="2B6E74"/>
                  </a:solidFill>
                  <a:latin typeface="Montserrat"/>
                </a:rPr>
                <a:t>CCNA Exploration: Network Fundamentals, Routing Protocols and Concepts, LAN Switching and Wireless, Accessing the WAN </a:t>
              </a:r>
            </a:p>
            <a:p>
              <a:pPr algn="just" marL="145489" indent="-72744" lvl="1">
                <a:lnSpc>
                  <a:spcPts val="1447"/>
                </a:lnSpc>
                <a:buFont typeface="Arial"/>
                <a:buChar char="•"/>
              </a:pPr>
              <a:r>
                <a:rPr lang="en-US" spc="17" sz="1205">
                  <a:solidFill>
                    <a:srgbClr val="2B6E74"/>
                  </a:solidFill>
                  <a:latin typeface="Montserrat"/>
                </a:rPr>
                <a:t>Health Information Networking, CISCO Academy, 2013г.</a:t>
              </a:r>
            </a:p>
          </p:txBody>
        </p:sp>
      </p:grpSp>
      <p:sp>
        <p:nvSpPr>
          <p:cNvPr name="TextBox 114" id="114"/>
          <p:cNvSpPr txBox="true"/>
          <p:nvPr/>
        </p:nvSpPr>
        <p:spPr>
          <a:xfrm rot="0">
            <a:off x="12461114" y="7803802"/>
            <a:ext cx="4758858" cy="78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3B414D"/>
                </a:solidFill>
                <a:latin typeface="Open Sans Bold"/>
              </a:rPr>
              <a:t>Профил в професионалните </a:t>
            </a:r>
          </a:p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3B414D"/>
                </a:solidFill>
                <a:latin typeface="Open Sans Bold"/>
              </a:rPr>
              <a:t>мрежи</a:t>
            </a:r>
          </a:p>
        </p:txBody>
      </p:sp>
      <p:pic>
        <p:nvPicPr>
          <p:cNvPr name="Picture 115" id="115"/>
          <p:cNvPicPr>
            <a:picLocks noChangeAspect="true"/>
          </p:cNvPicPr>
          <p:nvPr/>
        </p:nvPicPr>
        <p:blipFill>
          <a:blip r:embed="rId6"/>
          <a:srcRect l="0" t="0" r="3469" b="3469"/>
          <a:stretch>
            <a:fillRect/>
          </a:stretch>
        </p:blipFill>
        <p:spPr>
          <a:xfrm flipH="false" flipV="false" rot="0">
            <a:off x="12226911" y="8806566"/>
            <a:ext cx="455131" cy="386172"/>
          </a:xfrm>
          <a:prstGeom prst="rect">
            <a:avLst/>
          </a:prstGeom>
        </p:spPr>
      </p:pic>
      <p:pic>
        <p:nvPicPr>
          <p:cNvPr name="Picture 116" id="116"/>
          <p:cNvPicPr>
            <a:picLocks noChangeAspect="true"/>
          </p:cNvPicPr>
          <p:nvPr/>
        </p:nvPicPr>
        <p:blipFill>
          <a:blip r:embed="rId7"/>
          <a:srcRect l="0" t="0" r="3405" b="3405"/>
          <a:stretch>
            <a:fillRect/>
          </a:stretch>
        </p:blipFill>
        <p:spPr>
          <a:xfrm flipH="false" flipV="false" rot="0">
            <a:off x="12337105" y="9154336"/>
            <a:ext cx="331224" cy="331224"/>
          </a:xfrm>
          <a:prstGeom prst="rect">
            <a:avLst/>
          </a:prstGeom>
        </p:spPr>
      </p:pic>
      <p:grpSp>
        <p:nvGrpSpPr>
          <p:cNvPr name="Group 117" id="117"/>
          <p:cNvGrpSpPr>
            <a:grpSpLocks noChangeAspect="true"/>
          </p:cNvGrpSpPr>
          <p:nvPr/>
        </p:nvGrpSpPr>
        <p:grpSpPr>
          <a:xfrm rot="0">
            <a:off x="11958569" y="8318923"/>
            <a:ext cx="220164" cy="118856"/>
            <a:chOff x="0" y="0"/>
            <a:chExt cx="293552" cy="158475"/>
          </a:xfrm>
        </p:grpSpPr>
        <p:sp>
          <p:nvSpPr>
            <p:cNvPr name="Freeform 118" id="118"/>
            <p:cNvSpPr/>
            <p:nvPr/>
          </p:nvSpPr>
          <p:spPr>
            <a:xfrm>
              <a:off x="0" y="0"/>
              <a:ext cx="293624" cy="158496"/>
            </a:xfrm>
            <a:custGeom>
              <a:avLst/>
              <a:gdLst/>
              <a:ahLst/>
              <a:cxnLst/>
              <a:rect r="r" b="b" t="t" l="l"/>
              <a:pathLst>
                <a:path h="158496" w="293624">
                  <a:moveTo>
                    <a:pt x="154051" y="0"/>
                  </a:moveTo>
                  <a:lnTo>
                    <a:pt x="44831" y="49657"/>
                  </a:lnTo>
                  <a:lnTo>
                    <a:pt x="0" y="135128"/>
                  </a:lnTo>
                  <a:lnTo>
                    <a:pt x="146812" y="158496"/>
                  </a:lnTo>
                  <a:lnTo>
                    <a:pt x="293624" y="135128"/>
                  </a:lnTo>
                  <a:lnTo>
                    <a:pt x="248920" y="49657"/>
                  </a:lnTo>
                  <a:lnTo>
                    <a:pt x="154051" y="0"/>
                  </a:lnTo>
                  <a:close/>
                </a:path>
              </a:pathLst>
            </a:custGeom>
            <a:solidFill>
              <a:srgbClr val="213B55"/>
            </a:solidFill>
          </p:spPr>
        </p:sp>
      </p:grpSp>
      <p:grpSp>
        <p:nvGrpSpPr>
          <p:cNvPr name="Group 119" id="119"/>
          <p:cNvGrpSpPr>
            <a:grpSpLocks noChangeAspect="true"/>
          </p:cNvGrpSpPr>
          <p:nvPr/>
        </p:nvGrpSpPr>
        <p:grpSpPr>
          <a:xfrm rot="0">
            <a:off x="11765781" y="7927095"/>
            <a:ext cx="605424" cy="429030"/>
            <a:chOff x="0" y="0"/>
            <a:chExt cx="807231" cy="572040"/>
          </a:xfrm>
        </p:grpSpPr>
        <p:sp>
          <p:nvSpPr>
            <p:cNvPr name="Freeform 120" id="120"/>
            <p:cNvSpPr/>
            <p:nvPr/>
          </p:nvSpPr>
          <p:spPr>
            <a:xfrm>
              <a:off x="0" y="127"/>
              <a:ext cx="807212" cy="571881"/>
            </a:xfrm>
            <a:custGeom>
              <a:avLst/>
              <a:gdLst/>
              <a:ahLst/>
              <a:cxnLst/>
              <a:rect r="r" b="b" t="t" l="l"/>
              <a:pathLst>
                <a:path h="571881" w="807212">
                  <a:moveTo>
                    <a:pt x="64643" y="0"/>
                  </a:moveTo>
                  <a:cubicBezTo>
                    <a:pt x="29083" y="0"/>
                    <a:pt x="0" y="29083"/>
                    <a:pt x="0" y="65024"/>
                  </a:cubicBezTo>
                  <a:lnTo>
                    <a:pt x="0" y="507238"/>
                  </a:lnTo>
                  <a:cubicBezTo>
                    <a:pt x="0" y="543179"/>
                    <a:pt x="29083" y="571881"/>
                    <a:pt x="64643" y="571881"/>
                  </a:cubicBezTo>
                  <a:lnTo>
                    <a:pt x="742569" y="571881"/>
                  </a:lnTo>
                  <a:cubicBezTo>
                    <a:pt x="778002" y="571881"/>
                    <a:pt x="807212" y="543179"/>
                    <a:pt x="807212" y="507238"/>
                  </a:cubicBezTo>
                  <a:lnTo>
                    <a:pt x="807212" y="65024"/>
                  </a:lnTo>
                  <a:cubicBezTo>
                    <a:pt x="807212" y="29083"/>
                    <a:pt x="778129" y="0"/>
                    <a:pt x="742569" y="0"/>
                  </a:cubicBezTo>
                  <a:close/>
                </a:path>
              </a:pathLst>
            </a:custGeom>
            <a:solidFill>
              <a:srgbClr val="667E92"/>
            </a:solidFill>
          </p:spPr>
        </p:sp>
      </p:grpSp>
      <p:grpSp>
        <p:nvGrpSpPr>
          <p:cNvPr name="Group 121" id="121"/>
          <p:cNvGrpSpPr>
            <a:grpSpLocks noChangeAspect="true"/>
          </p:cNvGrpSpPr>
          <p:nvPr/>
        </p:nvGrpSpPr>
        <p:grpSpPr>
          <a:xfrm rot="0">
            <a:off x="11916637" y="8420177"/>
            <a:ext cx="303658" cy="34732"/>
            <a:chOff x="0" y="0"/>
            <a:chExt cx="404877" cy="46309"/>
          </a:xfrm>
        </p:grpSpPr>
        <p:sp>
          <p:nvSpPr>
            <p:cNvPr name="Freeform 122" id="122"/>
            <p:cNvSpPr/>
            <p:nvPr/>
          </p:nvSpPr>
          <p:spPr>
            <a:xfrm>
              <a:off x="0" y="127"/>
              <a:ext cx="404876" cy="46228"/>
            </a:xfrm>
            <a:custGeom>
              <a:avLst/>
              <a:gdLst/>
              <a:ahLst/>
              <a:cxnLst/>
              <a:rect r="r" b="b" t="t" l="l"/>
              <a:pathLst>
                <a:path h="46228" w="404876">
                  <a:moveTo>
                    <a:pt x="30226" y="0"/>
                  </a:moveTo>
                  <a:cubicBezTo>
                    <a:pt x="0" y="0"/>
                    <a:pt x="0" y="46228"/>
                    <a:pt x="30226" y="46228"/>
                  </a:cubicBezTo>
                  <a:cubicBezTo>
                    <a:pt x="30607" y="46228"/>
                    <a:pt x="31115" y="46228"/>
                    <a:pt x="31623" y="46101"/>
                  </a:cubicBezTo>
                  <a:lnTo>
                    <a:pt x="373253" y="46101"/>
                  </a:lnTo>
                  <a:cubicBezTo>
                    <a:pt x="373634" y="46228"/>
                    <a:pt x="374142" y="46228"/>
                    <a:pt x="374650" y="46228"/>
                  </a:cubicBezTo>
                  <a:cubicBezTo>
                    <a:pt x="404876" y="46228"/>
                    <a:pt x="404876" y="0"/>
                    <a:pt x="374650" y="0"/>
                  </a:cubicBezTo>
                  <a:cubicBezTo>
                    <a:pt x="374142" y="0"/>
                    <a:pt x="373634" y="0"/>
                    <a:pt x="373253" y="0"/>
                  </a:cubicBezTo>
                  <a:lnTo>
                    <a:pt x="31623" y="0"/>
                  </a:lnTo>
                  <a:cubicBezTo>
                    <a:pt x="31115" y="0"/>
                    <a:pt x="30607" y="0"/>
                    <a:pt x="30226" y="0"/>
                  </a:cubicBezTo>
                  <a:close/>
                </a:path>
              </a:pathLst>
            </a:custGeom>
            <a:solidFill>
              <a:srgbClr val="445D73"/>
            </a:solidFill>
          </p:spPr>
        </p:sp>
      </p:grpSp>
      <p:grpSp>
        <p:nvGrpSpPr>
          <p:cNvPr name="Group 123" id="123"/>
          <p:cNvGrpSpPr>
            <a:grpSpLocks noChangeAspect="true"/>
          </p:cNvGrpSpPr>
          <p:nvPr/>
        </p:nvGrpSpPr>
        <p:grpSpPr>
          <a:xfrm rot="0">
            <a:off x="11796731" y="7962089"/>
            <a:ext cx="543472" cy="317476"/>
            <a:chOff x="0" y="0"/>
            <a:chExt cx="724629" cy="423301"/>
          </a:xfrm>
        </p:grpSpPr>
        <p:sp>
          <p:nvSpPr>
            <p:cNvPr name="Freeform 124" id="124"/>
            <p:cNvSpPr/>
            <p:nvPr/>
          </p:nvSpPr>
          <p:spPr>
            <a:xfrm>
              <a:off x="127" y="127"/>
              <a:ext cx="724535" cy="423164"/>
            </a:xfrm>
            <a:custGeom>
              <a:avLst/>
              <a:gdLst/>
              <a:ahLst/>
              <a:cxnLst/>
              <a:rect r="r" b="b" t="t" l="l"/>
              <a:pathLst>
                <a:path h="423164" w="724535">
                  <a:moveTo>
                    <a:pt x="52959" y="0"/>
                  </a:moveTo>
                  <a:cubicBezTo>
                    <a:pt x="23749" y="0"/>
                    <a:pt x="0" y="23749"/>
                    <a:pt x="0" y="52959"/>
                  </a:cubicBezTo>
                  <a:lnTo>
                    <a:pt x="0" y="370205"/>
                  </a:lnTo>
                  <a:cubicBezTo>
                    <a:pt x="0" y="399288"/>
                    <a:pt x="23368" y="423164"/>
                    <a:pt x="52959" y="423164"/>
                  </a:cubicBezTo>
                  <a:lnTo>
                    <a:pt x="671957" y="423164"/>
                  </a:lnTo>
                  <a:cubicBezTo>
                    <a:pt x="701167" y="423164"/>
                    <a:pt x="724535" y="399288"/>
                    <a:pt x="724535" y="370205"/>
                  </a:cubicBezTo>
                  <a:lnTo>
                    <a:pt x="724535" y="52451"/>
                  </a:lnTo>
                  <a:cubicBezTo>
                    <a:pt x="724535" y="23749"/>
                    <a:pt x="700659" y="0"/>
                    <a:pt x="671957" y="0"/>
                  </a:cubicBezTo>
                  <a:close/>
                </a:path>
              </a:pathLst>
            </a:custGeom>
            <a:solidFill>
              <a:srgbClr val="869FB1"/>
            </a:solidFill>
          </p:spPr>
        </p:sp>
      </p:grpSp>
      <p:grpSp>
        <p:nvGrpSpPr>
          <p:cNvPr name="Group 125" id="125"/>
          <p:cNvGrpSpPr>
            <a:grpSpLocks noChangeAspect="true"/>
          </p:cNvGrpSpPr>
          <p:nvPr/>
        </p:nvGrpSpPr>
        <p:grpSpPr>
          <a:xfrm rot="0">
            <a:off x="11788743" y="7954051"/>
            <a:ext cx="559500" cy="333188"/>
            <a:chOff x="0" y="0"/>
            <a:chExt cx="746000" cy="444250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45998" cy="444246"/>
            </a:xfrm>
            <a:custGeom>
              <a:avLst/>
              <a:gdLst/>
              <a:ahLst/>
              <a:cxnLst/>
              <a:rect r="r" b="b" t="t" l="l"/>
              <a:pathLst>
                <a:path h="444246" w="745998">
                  <a:moveTo>
                    <a:pt x="682752" y="20955"/>
                  </a:moveTo>
                  <a:cubicBezTo>
                    <a:pt x="706120" y="20955"/>
                    <a:pt x="725043" y="39878"/>
                    <a:pt x="725043" y="63754"/>
                  </a:cubicBezTo>
                  <a:lnTo>
                    <a:pt x="725043" y="381000"/>
                  </a:lnTo>
                  <a:cubicBezTo>
                    <a:pt x="725043" y="404368"/>
                    <a:pt x="706120" y="423291"/>
                    <a:pt x="682752" y="423291"/>
                  </a:cubicBezTo>
                  <a:lnTo>
                    <a:pt x="63627" y="423291"/>
                  </a:lnTo>
                  <a:cubicBezTo>
                    <a:pt x="39751" y="423291"/>
                    <a:pt x="20828" y="404368"/>
                    <a:pt x="20828" y="381000"/>
                  </a:cubicBezTo>
                  <a:lnTo>
                    <a:pt x="20828" y="63754"/>
                  </a:lnTo>
                  <a:cubicBezTo>
                    <a:pt x="20828" y="40386"/>
                    <a:pt x="39751" y="21463"/>
                    <a:pt x="63627" y="21463"/>
                  </a:cubicBezTo>
                  <a:lnTo>
                    <a:pt x="682625" y="20955"/>
                  </a:lnTo>
                  <a:close/>
                  <a:moveTo>
                    <a:pt x="63627" y="127"/>
                  </a:moveTo>
                  <a:cubicBezTo>
                    <a:pt x="28702" y="127"/>
                    <a:pt x="0" y="28702"/>
                    <a:pt x="0" y="63754"/>
                  </a:cubicBezTo>
                  <a:lnTo>
                    <a:pt x="0" y="381000"/>
                  </a:lnTo>
                  <a:cubicBezTo>
                    <a:pt x="0" y="415925"/>
                    <a:pt x="28194" y="444246"/>
                    <a:pt x="63627" y="444246"/>
                  </a:cubicBezTo>
                  <a:lnTo>
                    <a:pt x="682752" y="444246"/>
                  </a:lnTo>
                  <a:cubicBezTo>
                    <a:pt x="717804" y="444246"/>
                    <a:pt x="745998" y="416052"/>
                    <a:pt x="745998" y="381000"/>
                  </a:cubicBezTo>
                  <a:lnTo>
                    <a:pt x="745998" y="63246"/>
                  </a:lnTo>
                  <a:cubicBezTo>
                    <a:pt x="745998" y="28702"/>
                    <a:pt x="717296" y="0"/>
                    <a:pt x="682752" y="0"/>
                  </a:cubicBezTo>
                  <a:close/>
                </a:path>
              </a:pathLst>
            </a:custGeom>
            <a:solidFill>
              <a:srgbClr val="445D73"/>
            </a:solidFill>
          </p:spPr>
        </p:sp>
      </p:grpSp>
      <p:grpSp>
        <p:nvGrpSpPr>
          <p:cNvPr name="Group 127" id="127"/>
          <p:cNvGrpSpPr>
            <a:grpSpLocks noChangeAspect="true"/>
          </p:cNvGrpSpPr>
          <p:nvPr/>
        </p:nvGrpSpPr>
        <p:grpSpPr>
          <a:xfrm rot="0">
            <a:off x="12003021" y="8209945"/>
            <a:ext cx="498652" cy="397660"/>
            <a:chOff x="0" y="0"/>
            <a:chExt cx="664869" cy="530213"/>
          </a:xfrm>
        </p:grpSpPr>
        <p:sp>
          <p:nvSpPr>
            <p:cNvPr name="Freeform 128" id="128"/>
            <p:cNvSpPr/>
            <p:nvPr/>
          </p:nvSpPr>
          <p:spPr>
            <a:xfrm>
              <a:off x="127" y="0"/>
              <a:ext cx="664591" cy="530225"/>
            </a:xfrm>
            <a:custGeom>
              <a:avLst/>
              <a:gdLst/>
              <a:ahLst/>
              <a:cxnLst/>
              <a:rect r="r" b="b" t="t" l="l"/>
              <a:pathLst>
                <a:path h="530225" w="664591">
                  <a:moveTo>
                    <a:pt x="68580" y="0"/>
                  </a:moveTo>
                  <a:cubicBezTo>
                    <a:pt x="30607" y="0"/>
                    <a:pt x="0" y="30861"/>
                    <a:pt x="381" y="68580"/>
                  </a:cubicBezTo>
                  <a:lnTo>
                    <a:pt x="381" y="530225"/>
                  </a:lnTo>
                  <a:lnTo>
                    <a:pt x="664591" y="530225"/>
                  </a:lnTo>
                  <a:lnTo>
                    <a:pt x="664591" y="68580"/>
                  </a:lnTo>
                  <a:cubicBezTo>
                    <a:pt x="664591" y="30734"/>
                    <a:pt x="633476" y="0"/>
                    <a:pt x="595630" y="0"/>
                  </a:cubicBezTo>
                  <a:lnTo>
                    <a:pt x="69469" y="0"/>
                  </a:lnTo>
                  <a:cubicBezTo>
                    <a:pt x="69088" y="0"/>
                    <a:pt x="68834" y="0"/>
                    <a:pt x="68580" y="0"/>
                  </a:cubicBezTo>
                  <a:close/>
                </a:path>
              </a:pathLst>
            </a:custGeom>
            <a:solidFill>
              <a:srgbClr val="CFD9E0"/>
            </a:solidFill>
          </p:spPr>
        </p:sp>
      </p:grpSp>
      <p:grpSp>
        <p:nvGrpSpPr>
          <p:cNvPr name="Group 129" id="129"/>
          <p:cNvGrpSpPr>
            <a:grpSpLocks noChangeAspect="true"/>
          </p:cNvGrpSpPr>
          <p:nvPr/>
        </p:nvGrpSpPr>
        <p:grpSpPr>
          <a:xfrm rot="0">
            <a:off x="12039121" y="8253295"/>
            <a:ext cx="426456" cy="292728"/>
            <a:chOff x="0" y="0"/>
            <a:chExt cx="568608" cy="390304"/>
          </a:xfrm>
        </p:grpSpPr>
        <p:sp>
          <p:nvSpPr>
            <p:cNvPr name="Freeform 130" id="130"/>
            <p:cNvSpPr/>
            <p:nvPr/>
          </p:nvSpPr>
          <p:spPr>
            <a:xfrm>
              <a:off x="0" y="127"/>
              <a:ext cx="568579" cy="390144"/>
            </a:xfrm>
            <a:custGeom>
              <a:avLst/>
              <a:gdLst/>
              <a:ahLst/>
              <a:cxnLst/>
              <a:rect r="r" b="b" t="t" l="l"/>
              <a:pathLst>
                <a:path h="390144" w="568579">
                  <a:moveTo>
                    <a:pt x="32131" y="0"/>
                  </a:moveTo>
                  <a:cubicBezTo>
                    <a:pt x="14605" y="0"/>
                    <a:pt x="0" y="14478"/>
                    <a:pt x="0" y="32004"/>
                  </a:cubicBezTo>
                  <a:lnTo>
                    <a:pt x="0" y="358521"/>
                  </a:lnTo>
                  <a:cubicBezTo>
                    <a:pt x="0" y="376047"/>
                    <a:pt x="14605" y="390144"/>
                    <a:pt x="32131" y="390144"/>
                  </a:cubicBezTo>
                  <a:lnTo>
                    <a:pt x="536575" y="390144"/>
                  </a:lnTo>
                  <a:cubicBezTo>
                    <a:pt x="554101" y="390144"/>
                    <a:pt x="568198" y="376047"/>
                    <a:pt x="568198" y="358521"/>
                  </a:cubicBezTo>
                  <a:lnTo>
                    <a:pt x="568198" y="32004"/>
                  </a:lnTo>
                  <a:cubicBezTo>
                    <a:pt x="568579" y="14478"/>
                    <a:pt x="553974" y="0"/>
                    <a:pt x="536575" y="0"/>
                  </a:cubicBezTo>
                  <a:close/>
                </a:path>
              </a:pathLst>
            </a:custGeom>
            <a:solidFill>
              <a:srgbClr val="869FB1"/>
            </a:solidFill>
          </p:spPr>
        </p:sp>
      </p:grpSp>
      <p:grpSp>
        <p:nvGrpSpPr>
          <p:cNvPr name="Group 131" id="131"/>
          <p:cNvGrpSpPr>
            <a:grpSpLocks noChangeAspect="true"/>
          </p:cNvGrpSpPr>
          <p:nvPr/>
        </p:nvGrpSpPr>
        <p:grpSpPr>
          <a:xfrm rot="0">
            <a:off x="12031449" y="8245623"/>
            <a:ext cx="441798" cy="308386"/>
            <a:chOff x="0" y="0"/>
            <a:chExt cx="589064" cy="411181"/>
          </a:xfrm>
        </p:grpSpPr>
        <p:sp>
          <p:nvSpPr>
            <p:cNvPr name="Freeform 132" id="132"/>
            <p:cNvSpPr/>
            <p:nvPr/>
          </p:nvSpPr>
          <p:spPr>
            <a:xfrm>
              <a:off x="127" y="0"/>
              <a:ext cx="588899" cy="411226"/>
            </a:xfrm>
            <a:custGeom>
              <a:avLst/>
              <a:gdLst/>
              <a:ahLst/>
              <a:cxnLst/>
              <a:rect r="r" b="b" t="t" l="l"/>
              <a:pathLst>
                <a:path h="411226" w="588899">
                  <a:moveTo>
                    <a:pt x="42164" y="127"/>
                  </a:moveTo>
                  <a:cubicBezTo>
                    <a:pt x="18796" y="127"/>
                    <a:pt x="0" y="18923"/>
                    <a:pt x="0" y="42291"/>
                  </a:cubicBezTo>
                  <a:lnTo>
                    <a:pt x="0" y="368427"/>
                  </a:lnTo>
                  <a:cubicBezTo>
                    <a:pt x="0" y="392176"/>
                    <a:pt x="18923" y="411226"/>
                    <a:pt x="42291" y="411226"/>
                  </a:cubicBezTo>
                  <a:lnTo>
                    <a:pt x="306070" y="411226"/>
                  </a:lnTo>
                  <a:cubicBezTo>
                    <a:pt x="320167" y="411226"/>
                    <a:pt x="320167" y="390398"/>
                    <a:pt x="306070" y="390398"/>
                  </a:cubicBezTo>
                  <a:lnTo>
                    <a:pt x="42164" y="390398"/>
                  </a:lnTo>
                  <a:cubicBezTo>
                    <a:pt x="30480" y="390398"/>
                    <a:pt x="20828" y="380619"/>
                    <a:pt x="20828" y="368935"/>
                  </a:cubicBezTo>
                  <a:lnTo>
                    <a:pt x="20828" y="42291"/>
                  </a:lnTo>
                  <a:cubicBezTo>
                    <a:pt x="20828" y="30607"/>
                    <a:pt x="30607" y="20955"/>
                    <a:pt x="42164" y="20955"/>
                  </a:cubicBezTo>
                  <a:lnTo>
                    <a:pt x="546608" y="20955"/>
                  </a:lnTo>
                  <a:cubicBezTo>
                    <a:pt x="558292" y="20955"/>
                    <a:pt x="567944" y="30734"/>
                    <a:pt x="567944" y="42291"/>
                  </a:cubicBezTo>
                  <a:lnTo>
                    <a:pt x="567944" y="368427"/>
                  </a:lnTo>
                  <a:cubicBezTo>
                    <a:pt x="567944" y="380111"/>
                    <a:pt x="558165" y="389763"/>
                    <a:pt x="546608" y="389763"/>
                  </a:cubicBezTo>
                  <a:lnTo>
                    <a:pt x="503809" y="389763"/>
                  </a:lnTo>
                  <a:cubicBezTo>
                    <a:pt x="489712" y="389763"/>
                    <a:pt x="489712" y="410591"/>
                    <a:pt x="503809" y="410591"/>
                  </a:cubicBezTo>
                  <a:lnTo>
                    <a:pt x="546608" y="410591"/>
                  </a:lnTo>
                  <a:cubicBezTo>
                    <a:pt x="569976" y="410591"/>
                    <a:pt x="588899" y="392049"/>
                    <a:pt x="588899" y="368808"/>
                  </a:cubicBezTo>
                  <a:lnTo>
                    <a:pt x="588899" y="42291"/>
                  </a:lnTo>
                  <a:cubicBezTo>
                    <a:pt x="588899" y="18923"/>
                    <a:pt x="569976" y="0"/>
                    <a:pt x="546608" y="0"/>
                  </a:cubicBezTo>
                  <a:close/>
                </a:path>
              </a:pathLst>
            </a:custGeom>
            <a:solidFill>
              <a:srgbClr val="BCC4CC"/>
            </a:solidFill>
          </p:spPr>
        </p:sp>
      </p:grpSp>
      <p:grpSp>
        <p:nvGrpSpPr>
          <p:cNvPr name="Group 133" id="133"/>
          <p:cNvGrpSpPr>
            <a:grpSpLocks noChangeAspect="true"/>
          </p:cNvGrpSpPr>
          <p:nvPr/>
        </p:nvGrpSpPr>
        <p:grpSpPr>
          <a:xfrm rot="0">
            <a:off x="12003389" y="8567829"/>
            <a:ext cx="498284" cy="47448"/>
            <a:chOff x="0" y="0"/>
            <a:chExt cx="664378" cy="63264"/>
          </a:xfrm>
        </p:grpSpPr>
        <p:sp>
          <p:nvSpPr>
            <p:cNvPr name="Freeform 134" id="134"/>
            <p:cNvSpPr/>
            <p:nvPr/>
          </p:nvSpPr>
          <p:spPr>
            <a:xfrm>
              <a:off x="127" y="0"/>
              <a:ext cx="664210" cy="63246"/>
            </a:xfrm>
            <a:custGeom>
              <a:avLst/>
              <a:gdLst/>
              <a:ahLst/>
              <a:cxnLst/>
              <a:rect r="r" b="b" t="t" l="l"/>
              <a:pathLst>
                <a:path h="63246" w="664210">
                  <a:moveTo>
                    <a:pt x="0" y="0"/>
                  </a:moveTo>
                  <a:lnTo>
                    <a:pt x="0" y="63246"/>
                  </a:lnTo>
                  <a:lnTo>
                    <a:pt x="664210" y="63246"/>
                  </a:lnTo>
                  <a:lnTo>
                    <a:pt x="664210" y="0"/>
                  </a:lnTo>
                  <a:close/>
                </a:path>
              </a:pathLst>
            </a:custGeom>
            <a:solidFill>
              <a:srgbClr val="BCC4CC"/>
            </a:solidFill>
          </p:spPr>
        </p:sp>
      </p:grpSp>
      <p:grpSp>
        <p:nvGrpSpPr>
          <p:cNvPr name="Group 135" id="135"/>
          <p:cNvGrpSpPr>
            <a:grpSpLocks noChangeAspect="true"/>
          </p:cNvGrpSpPr>
          <p:nvPr/>
        </p:nvGrpSpPr>
        <p:grpSpPr>
          <a:xfrm rot="0">
            <a:off x="11964401" y="8581333"/>
            <a:ext cx="575526" cy="52492"/>
            <a:chOff x="0" y="0"/>
            <a:chExt cx="767368" cy="69989"/>
          </a:xfrm>
        </p:grpSpPr>
        <p:sp>
          <p:nvSpPr>
            <p:cNvPr name="Freeform 136" id="136"/>
            <p:cNvSpPr/>
            <p:nvPr/>
          </p:nvSpPr>
          <p:spPr>
            <a:xfrm>
              <a:off x="0" y="0"/>
              <a:ext cx="767334" cy="69977"/>
            </a:xfrm>
            <a:custGeom>
              <a:avLst/>
              <a:gdLst/>
              <a:ahLst/>
              <a:cxnLst/>
              <a:rect r="r" b="b" t="t" l="l"/>
              <a:pathLst>
                <a:path h="69977" w="767334">
                  <a:moveTo>
                    <a:pt x="17526" y="0"/>
                  </a:moveTo>
                  <a:cubicBezTo>
                    <a:pt x="7747" y="0"/>
                    <a:pt x="0" y="7747"/>
                    <a:pt x="0" y="17526"/>
                  </a:cubicBezTo>
                  <a:cubicBezTo>
                    <a:pt x="0" y="46609"/>
                    <a:pt x="23876" y="69977"/>
                    <a:pt x="52959" y="69977"/>
                  </a:cubicBezTo>
                  <a:lnTo>
                    <a:pt x="714883" y="69977"/>
                  </a:lnTo>
                  <a:cubicBezTo>
                    <a:pt x="743966" y="69977"/>
                    <a:pt x="767334" y="46609"/>
                    <a:pt x="767334" y="17526"/>
                  </a:cubicBezTo>
                  <a:cubicBezTo>
                    <a:pt x="767334" y="7747"/>
                    <a:pt x="759587" y="0"/>
                    <a:pt x="750316" y="0"/>
                  </a:cubicBezTo>
                  <a:close/>
                </a:path>
              </a:pathLst>
            </a:custGeom>
            <a:solidFill>
              <a:srgbClr val="CFD9E0"/>
            </a:solidFill>
          </p:spPr>
        </p:sp>
      </p:grpSp>
      <p:grpSp>
        <p:nvGrpSpPr>
          <p:cNvPr name="Group 137" id="137"/>
          <p:cNvGrpSpPr>
            <a:grpSpLocks noChangeAspect="true"/>
          </p:cNvGrpSpPr>
          <p:nvPr/>
        </p:nvGrpSpPr>
        <p:grpSpPr>
          <a:xfrm rot="0">
            <a:off x="11916637" y="8420177"/>
            <a:ext cx="72250" cy="34732"/>
            <a:chOff x="0" y="0"/>
            <a:chExt cx="96333" cy="46309"/>
          </a:xfrm>
        </p:grpSpPr>
        <p:sp>
          <p:nvSpPr>
            <p:cNvPr name="Freeform 138" id="138"/>
            <p:cNvSpPr/>
            <p:nvPr/>
          </p:nvSpPr>
          <p:spPr>
            <a:xfrm>
              <a:off x="0" y="127"/>
              <a:ext cx="96266" cy="46228"/>
            </a:xfrm>
            <a:custGeom>
              <a:avLst/>
              <a:gdLst/>
              <a:ahLst/>
              <a:cxnLst/>
              <a:rect r="r" b="b" t="t" l="l"/>
              <a:pathLst>
                <a:path h="46228" w="96266">
                  <a:moveTo>
                    <a:pt x="94869" y="0"/>
                  </a:moveTo>
                  <a:cubicBezTo>
                    <a:pt x="94361" y="0"/>
                    <a:pt x="93980" y="0"/>
                    <a:pt x="93472" y="0"/>
                  </a:cubicBezTo>
                  <a:lnTo>
                    <a:pt x="96266" y="0"/>
                  </a:lnTo>
                  <a:cubicBezTo>
                    <a:pt x="95758" y="0"/>
                    <a:pt x="95377" y="0"/>
                    <a:pt x="94869" y="0"/>
                  </a:cubicBezTo>
                  <a:close/>
                  <a:moveTo>
                    <a:pt x="30226" y="0"/>
                  </a:moveTo>
                  <a:cubicBezTo>
                    <a:pt x="0" y="0"/>
                    <a:pt x="0" y="46228"/>
                    <a:pt x="30226" y="46228"/>
                  </a:cubicBezTo>
                  <a:cubicBezTo>
                    <a:pt x="30607" y="46228"/>
                    <a:pt x="31115" y="46228"/>
                    <a:pt x="31623" y="46101"/>
                  </a:cubicBezTo>
                  <a:lnTo>
                    <a:pt x="93472" y="46101"/>
                  </a:lnTo>
                  <a:cubicBezTo>
                    <a:pt x="64643" y="44831"/>
                    <a:pt x="64643" y="1397"/>
                    <a:pt x="93472" y="0"/>
                  </a:cubicBezTo>
                  <a:lnTo>
                    <a:pt x="31623" y="0"/>
                  </a:lnTo>
                  <a:cubicBezTo>
                    <a:pt x="31115" y="0"/>
                    <a:pt x="30607" y="0"/>
                    <a:pt x="30226" y="0"/>
                  </a:cubicBezTo>
                  <a:close/>
                  <a:moveTo>
                    <a:pt x="93472" y="46101"/>
                  </a:moveTo>
                  <a:cubicBezTo>
                    <a:pt x="93980" y="46228"/>
                    <a:pt x="94361" y="46228"/>
                    <a:pt x="94869" y="46228"/>
                  </a:cubicBezTo>
                  <a:cubicBezTo>
                    <a:pt x="95377" y="46228"/>
                    <a:pt x="95758" y="46228"/>
                    <a:pt x="96266" y="46101"/>
                  </a:cubicBezTo>
                  <a:close/>
                </a:path>
              </a:pathLst>
            </a:custGeom>
            <a:solidFill>
              <a:srgbClr val="213B55"/>
            </a:solidFill>
          </p:spPr>
        </p:sp>
      </p:grpSp>
      <p:grpSp>
        <p:nvGrpSpPr>
          <p:cNvPr name="Group 139" id="139"/>
          <p:cNvGrpSpPr>
            <a:grpSpLocks noChangeAspect="true"/>
          </p:cNvGrpSpPr>
          <p:nvPr/>
        </p:nvGrpSpPr>
        <p:grpSpPr>
          <a:xfrm rot="0">
            <a:off x="11765781" y="7927095"/>
            <a:ext cx="71094" cy="429030"/>
            <a:chOff x="0" y="0"/>
            <a:chExt cx="94792" cy="572040"/>
          </a:xfrm>
        </p:grpSpPr>
        <p:sp>
          <p:nvSpPr>
            <p:cNvPr name="Freeform 140" id="140"/>
            <p:cNvSpPr/>
            <p:nvPr/>
          </p:nvSpPr>
          <p:spPr>
            <a:xfrm>
              <a:off x="0" y="127"/>
              <a:ext cx="94742" cy="571881"/>
            </a:xfrm>
            <a:custGeom>
              <a:avLst/>
              <a:gdLst/>
              <a:ahLst/>
              <a:cxnLst/>
              <a:rect r="r" b="b" t="t" l="l"/>
              <a:pathLst>
                <a:path h="571881" w="94742">
                  <a:moveTo>
                    <a:pt x="64643" y="0"/>
                  </a:moveTo>
                  <a:cubicBezTo>
                    <a:pt x="29083" y="0"/>
                    <a:pt x="0" y="29083"/>
                    <a:pt x="0" y="65024"/>
                  </a:cubicBezTo>
                  <a:lnTo>
                    <a:pt x="0" y="507238"/>
                  </a:lnTo>
                  <a:cubicBezTo>
                    <a:pt x="0" y="543179"/>
                    <a:pt x="29083" y="571881"/>
                    <a:pt x="64643" y="571881"/>
                  </a:cubicBezTo>
                  <a:lnTo>
                    <a:pt x="94742" y="571881"/>
                  </a:lnTo>
                  <a:cubicBezTo>
                    <a:pt x="58674" y="571881"/>
                    <a:pt x="30099" y="543179"/>
                    <a:pt x="30099" y="507238"/>
                  </a:cubicBezTo>
                  <a:lnTo>
                    <a:pt x="30099" y="65024"/>
                  </a:lnTo>
                  <a:cubicBezTo>
                    <a:pt x="30099" y="29591"/>
                    <a:pt x="58420" y="381"/>
                    <a:pt x="94361" y="0"/>
                  </a:cubicBezTo>
                  <a:close/>
                </a:path>
              </a:pathLst>
            </a:custGeom>
            <a:solidFill>
              <a:srgbClr val="445D73"/>
            </a:solidFill>
          </p:spPr>
        </p:sp>
      </p:grpSp>
      <p:grpSp>
        <p:nvGrpSpPr>
          <p:cNvPr name="Group 141" id="141"/>
          <p:cNvGrpSpPr>
            <a:grpSpLocks noChangeAspect="true"/>
          </p:cNvGrpSpPr>
          <p:nvPr/>
        </p:nvGrpSpPr>
        <p:grpSpPr>
          <a:xfrm rot="0">
            <a:off x="12003389" y="8209945"/>
            <a:ext cx="70042" cy="397660"/>
            <a:chOff x="0" y="0"/>
            <a:chExt cx="93389" cy="530213"/>
          </a:xfrm>
        </p:grpSpPr>
        <p:sp>
          <p:nvSpPr>
            <p:cNvPr name="Freeform 142" id="142"/>
            <p:cNvSpPr/>
            <p:nvPr/>
          </p:nvSpPr>
          <p:spPr>
            <a:xfrm>
              <a:off x="127" y="0"/>
              <a:ext cx="93218" cy="530225"/>
            </a:xfrm>
            <a:custGeom>
              <a:avLst/>
              <a:gdLst/>
              <a:ahLst/>
              <a:cxnLst/>
              <a:rect r="r" b="b" t="t" l="l"/>
              <a:pathLst>
                <a:path h="530225" w="93218">
                  <a:moveTo>
                    <a:pt x="68072" y="0"/>
                  </a:moveTo>
                  <a:cubicBezTo>
                    <a:pt x="30099" y="0"/>
                    <a:pt x="0" y="30861"/>
                    <a:pt x="0" y="68580"/>
                  </a:cubicBezTo>
                  <a:lnTo>
                    <a:pt x="0" y="530225"/>
                  </a:lnTo>
                  <a:lnTo>
                    <a:pt x="24130" y="530225"/>
                  </a:lnTo>
                  <a:lnTo>
                    <a:pt x="24130" y="68580"/>
                  </a:lnTo>
                  <a:cubicBezTo>
                    <a:pt x="24130" y="30607"/>
                    <a:pt x="54737" y="0"/>
                    <a:pt x="93218" y="0"/>
                  </a:cubicBezTo>
                  <a:lnTo>
                    <a:pt x="68961" y="0"/>
                  </a:lnTo>
                  <a:cubicBezTo>
                    <a:pt x="68580" y="0"/>
                    <a:pt x="68326" y="0"/>
                    <a:pt x="68072" y="0"/>
                  </a:cubicBezTo>
                  <a:close/>
                </a:path>
              </a:pathLst>
            </a:custGeom>
            <a:solidFill>
              <a:srgbClr val="BCC4CC"/>
            </a:solidFill>
          </p:spPr>
        </p:sp>
      </p:grpSp>
      <p:grpSp>
        <p:nvGrpSpPr>
          <p:cNvPr name="Group 143" id="143"/>
          <p:cNvGrpSpPr>
            <a:grpSpLocks noChangeAspect="true"/>
          </p:cNvGrpSpPr>
          <p:nvPr/>
        </p:nvGrpSpPr>
        <p:grpSpPr>
          <a:xfrm rot="0">
            <a:off x="11964769" y="8581333"/>
            <a:ext cx="104984" cy="52492"/>
            <a:chOff x="0" y="0"/>
            <a:chExt cx="139979" cy="69989"/>
          </a:xfrm>
        </p:grpSpPr>
        <p:sp>
          <p:nvSpPr>
            <p:cNvPr name="Freeform 144" id="144"/>
            <p:cNvSpPr/>
            <p:nvPr/>
          </p:nvSpPr>
          <p:spPr>
            <a:xfrm>
              <a:off x="0" y="0"/>
              <a:ext cx="139954" cy="69977"/>
            </a:xfrm>
            <a:custGeom>
              <a:avLst/>
              <a:gdLst/>
              <a:ahLst/>
              <a:cxnLst/>
              <a:rect r="r" b="b" t="t" l="l"/>
              <a:pathLst>
                <a:path h="69977" w="139954">
                  <a:moveTo>
                    <a:pt x="17018" y="0"/>
                  </a:moveTo>
                  <a:cubicBezTo>
                    <a:pt x="7747" y="0"/>
                    <a:pt x="0" y="7747"/>
                    <a:pt x="0" y="17018"/>
                  </a:cubicBezTo>
                  <a:cubicBezTo>
                    <a:pt x="0" y="45847"/>
                    <a:pt x="22860" y="69469"/>
                    <a:pt x="51689" y="69469"/>
                  </a:cubicBezTo>
                  <a:cubicBezTo>
                    <a:pt x="51943" y="69469"/>
                    <a:pt x="52197" y="69469"/>
                    <a:pt x="52578" y="69469"/>
                  </a:cubicBezTo>
                  <a:lnTo>
                    <a:pt x="132842" y="69469"/>
                  </a:lnTo>
                  <a:cubicBezTo>
                    <a:pt x="107061" y="65913"/>
                    <a:pt x="87122" y="44196"/>
                    <a:pt x="87122" y="17526"/>
                  </a:cubicBezTo>
                  <a:cubicBezTo>
                    <a:pt x="86995" y="7747"/>
                    <a:pt x="94742" y="0"/>
                    <a:pt x="104521" y="0"/>
                  </a:cubicBezTo>
                  <a:close/>
                  <a:moveTo>
                    <a:pt x="132715" y="69469"/>
                  </a:moveTo>
                  <a:cubicBezTo>
                    <a:pt x="135001" y="69850"/>
                    <a:pt x="137541" y="69977"/>
                    <a:pt x="139954" y="69977"/>
                  </a:cubicBezTo>
                  <a:lnTo>
                    <a:pt x="139954" y="69469"/>
                  </a:lnTo>
                  <a:close/>
                </a:path>
              </a:pathLst>
            </a:custGeom>
            <a:solidFill>
              <a:srgbClr val="BCC4CC"/>
            </a:solidFill>
          </p:spPr>
        </p:sp>
      </p:grpSp>
      <p:grpSp>
        <p:nvGrpSpPr>
          <p:cNvPr name="Group 145" id="145"/>
          <p:cNvGrpSpPr>
            <a:grpSpLocks noChangeAspect="true"/>
          </p:cNvGrpSpPr>
          <p:nvPr/>
        </p:nvGrpSpPr>
        <p:grpSpPr>
          <a:xfrm rot="0">
            <a:off x="12261807" y="8487277"/>
            <a:ext cx="148388" cy="211442"/>
            <a:chOff x="0" y="0"/>
            <a:chExt cx="197851" cy="281922"/>
          </a:xfrm>
        </p:grpSpPr>
        <p:sp>
          <p:nvSpPr>
            <p:cNvPr name="Freeform 146" id="146"/>
            <p:cNvSpPr/>
            <p:nvPr/>
          </p:nvSpPr>
          <p:spPr>
            <a:xfrm>
              <a:off x="0" y="0"/>
              <a:ext cx="197739" cy="281940"/>
            </a:xfrm>
            <a:custGeom>
              <a:avLst/>
              <a:gdLst/>
              <a:ahLst/>
              <a:cxnLst/>
              <a:rect r="r" b="b" t="t" l="l"/>
              <a:pathLst>
                <a:path h="281940" w="197739">
                  <a:moveTo>
                    <a:pt x="31115" y="127"/>
                  </a:moveTo>
                  <a:cubicBezTo>
                    <a:pt x="13716" y="127"/>
                    <a:pt x="0" y="13716"/>
                    <a:pt x="0" y="31115"/>
                  </a:cubicBezTo>
                  <a:lnTo>
                    <a:pt x="0" y="250825"/>
                  </a:lnTo>
                  <a:cubicBezTo>
                    <a:pt x="0" y="268224"/>
                    <a:pt x="13716" y="281940"/>
                    <a:pt x="31115" y="281940"/>
                  </a:cubicBezTo>
                  <a:lnTo>
                    <a:pt x="166624" y="281940"/>
                  </a:lnTo>
                  <a:cubicBezTo>
                    <a:pt x="183642" y="281940"/>
                    <a:pt x="197739" y="268224"/>
                    <a:pt x="197739" y="250825"/>
                  </a:cubicBezTo>
                  <a:lnTo>
                    <a:pt x="197739" y="31115"/>
                  </a:lnTo>
                  <a:cubicBezTo>
                    <a:pt x="197739" y="13589"/>
                    <a:pt x="183642" y="0"/>
                    <a:pt x="166624" y="0"/>
                  </a:cubicBezTo>
                  <a:close/>
                </a:path>
              </a:pathLst>
            </a:custGeom>
            <a:solidFill>
              <a:srgbClr val="445D73"/>
            </a:solidFill>
          </p:spPr>
        </p:sp>
      </p:grpSp>
      <p:grpSp>
        <p:nvGrpSpPr>
          <p:cNvPr name="Group 147" id="147"/>
          <p:cNvGrpSpPr>
            <a:grpSpLocks noChangeAspect="true"/>
          </p:cNvGrpSpPr>
          <p:nvPr/>
        </p:nvGrpSpPr>
        <p:grpSpPr>
          <a:xfrm rot="0">
            <a:off x="12261071" y="8487645"/>
            <a:ext cx="33208" cy="211442"/>
            <a:chOff x="0" y="0"/>
            <a:chExt cx="44277" cy="281922"/>
          </a:xfrm>
        </p:grpSpPr>
        <p:sp>
          <p:nvSpPr>
            <p:cNvPr name="Freeform 148" id="148"/>
            <p:cNvSpPr/>
            <p:nvPr/>
          </p:nvSpPr>
          <p:spPr>
            <a:xfrm>
              <a:off x="0" y="127"/>
              <a:ext cx="44323" cy="281813"/>
            </a:xfrm>
            <a:custGeom>
              <a:avLst/>
              <a:gdLst/>
              <a:ahLst/>
              <a:cxnLst/>
              <a:rect r="r" b="b" t="t" l="l"/>
              <a:pathLst>
                <a:path h="281813" w="44323">
                  <a:moveTo>
                    <a:pt x="31115" y="0"/>
                  </a:moveTo>
                  <a:cubicBezTo>
                    <a:pt x="14097" y="0"/>
                    <a:pt x="0" y="13589"/>
                    <a:pt x="0" y="30988"/>
                  </a:cubicBezTo>
                  <a:lnTo>
                    <a:pt x="0" y="250698"/>
                  </a:lnTo>
                  <a:cubicBezTo>
                    <a:pt x="0" y="267716"/>
                    <a:pt x="14097" y="281813"/>
                    <a:pt x="31115" y="281813"/>
                  </a:cubicBezTo>
                  <a:lnTo>
                    <a:pt x="44323" y="281813"/>
                  </a:lnTo>
                  <a:cubicBezTo>
                    <a:pt x="27305" y="281813"/>
                    <a:pt x="13208" y="267716"/>
                    <a:pt x="13208" y="250698"/>
                  </a:cubicBezTo>
                  <a:lnTo>
                    <a:pt x="13208" y="30988"/>
                  </a:lnTo>
                  <a:cubicBezTo>
                    <a:pt x="13208" y="13589"/>
                    <a:pt x="27305" y="0"/>
                    <a:pt x="44323" y="0"/>
                  </a:cubicBezTo>
                  <a:close/>
                </a:path>
              </a:pathLst>
            </a:custGeom>
            <a:solidFill>
              <a:srgbClr val="213B55"/>
            </a:solidFill>
          </p:spPr>
        </p:sp>
      </p:grpSp>
      <p:grpSp>
        <p:nvGrpSpPr>
          <p:cNvPr name="Group 149" id="149"/>
          <p:cNvGrpSpPr>
            <a:grpSpLocks noChangeAspect="true"/>
          </p:cNvGrpSpPr>
          <p:nvPr/>
        </p:nvGrpSpPr>
        <p:grpSpPr>
          <a:xfrm rot="0">
            <a:off x="12261439" y="8512079"/>
            <a:ext cx="148754" cy="161838"/>
            <a:chOff x="0" y="0"/>
            <a:chExt cx="198339" cy="215784"/>
          </a:xfrm>
        </p:grpSpPr>
        <p:sp>
          <p:nvSpPr>
            <p:cNvPr name="Freeform 150" id="150"/>
            <p:cNvSpPr/>
            <p:nvPr/>
          </p:nvSpPr>
          <p:spPr>
            <a:xfrm>
              <a:off x="0" y="0"/>
              <a:ext cx="198247" cy="215900"/>
            </a:xfrm>
            <a:custGeom>
              <a:avLst/>
              <a:gdLst/>
              <a:ahLst/>
              <a:cxnLst/>
              <a:rect r="r" b="b" t="t" l="l"/>
              <a:pathLst>
                <a:path h="215900" w="198247">
                  <a:moveTo>
                    <a:pt x="27686" y="0"/>
                  </a:moveTo>
                  <a:cubicBezTo>
                    <a:pt x="12700" y="0"/>
                    <a:pt x="0" y="12192"/>
                    <a:pt x="0" y="27305"/>
                  </a:cubicBezTo>
                  <a:lnTo>
                    <a:pt x="0" y="188595"/>
                  </a:lnTo>
                  <a:cubicBezTo>
                    <a:pt x="0" y="203708"/>
                    <a:pt x="12700" y="215900"/>
                    <a:pt x="27686" y="215900"/>
                  </a:cubicBezTo>
                  <a:lnTo>
                    <a:pt x="171069" y="215900"/>
                  </a:lnTo>
                  <a:cubicBezTo>
                    <a:pt x="186182" y="215900"/>
                    <a:pt x="198247" y="203835"/>
                    <a:pt x="198247" y="188595"/>
                  </a:cubicBezTo>
                  <a:lnTo>
                    <a:pt x="198247" y="27305"/>
                  </a:lnTo>
                  <a:cubicBezTo>
                    <a:pt x="198247" y="12192"/>
                    <a:pt x="186182" y="0"/>
                    <a:pt x="171069" y="0"/>
                  </a:cubicBezTo>
                  <a:close/>
                </a:path>
              </a:pathLst>
            </a:custGeom>
            <a:solidFill>
              <a:srgbClr val="A5B7C5"/>
            </a:solidFill>
          </p:spPr>
        </p:sp>
      </p:grpSp>
      <p:grpSp>
        <p:nvGrpSpPr>
          <p:cNvPr name="Group 151" id="151"/>
          <p:cNvGrpSpPr>
            <a:grpSpLocks noChangeAspect="true"/>
          </p:cNvGrpSpPr>
          <p:nvPr/>
        </p:nvGrpSpPr>
        <p:grpSpPr>
          <a:xfrm rot="0">
            <a:off x="12261071" y="8515703"/>
            <a:ext cx="9878" cy="154956"/>
            <a:chOff x="0" y="0"/>
            <a:chExt cx="13171" cy="206608"/>
          </a:xfrm>
        </p:grpSpPr>
        <p:sp>
          <p:nvSpPr>
            <p:cNvPr name="Freeform 152" id="152"/>
            <p:cNvSpPr/>
            <p:nvPr/>
          </p:nvSpPr>
          <p:spPr>
            <a:xfrm>
              <a:off x="0" y="127"/>
              <a:ext cx="13208" cy="206375"/>
            </a:xfrm>
            <a:custGeom>
              <a:avLst/>
              <a:gdLst/>
              <a:ahLst/>
              <a:cxnLst/>
              <a:rect r="r" b="b" t="t" l="l"/>
              <a:pathLst>
                <a:path h="206375" w="13208">
                  <a:moveTo>
                    <a:pt x="13208" y="0"/>
                  </a:moveTo>
                  <a:cubicBezTo>
                    <a:pt x="5334" y="3302"/>
                    <a:pt x="508" y="10541"/>
                    <a:pt x="0" y="18796"/>
                  </a:cubicBezTo>
                  <a:lnTo>
                    <a:pt x="0" y="186944"/>
                  </a:lnTo>
                  <a:cubicBezTo>
                    <a:pt x="508" y="195199"/>
                    <a:pt x="5334" y="202438"/>
                    <a:pt x="13208" y="206375"/>
                  </a:cubicBezTo>
                  <a:lnTo>
                    <a:pt x="13208" y="0"/>
                  </a:lnTo>
                  <a:close/>
                </a:path>
              </a:pathLst>
            </a:custGeom>
            <a:solidFill>
              <a:srgbClr val="869FB1"/>
            </a:solidFill>
          </p:spPr>
        </p:sp>
      </p:grpSp>
      <p:grpSp>
        <p:nvGrpSpPr>
          <p:cNvPr name="Group 153" id="153"/>
          <p:cNvGrpSpPr>
            <a:grpSpLocks noChangeAspect="true"/>
          </p:cNvGrpSpPr>
          <p:nvPr/>
        </p:nvGrpSpPr>
        <p:grpSpPr>
          <a:xfrm rot="0">
            <a:off x="759243" y="3953947"/>
            <a:ext cx="187666" cy="467202"/>
            <a:chOff x="0" y="0"/>
            <a:chExt cx="250221" cy="622936"/>
          </a:xfrm>
        </p:grpSpPr>
        <p:sp>
          <p:nvSpPr>
            <p:cNvPr name="Freeform 154" id="154"/>
            <p:cNvSpPr/>
            <p:nvPr/>
          </p:nvSpPr>
          <p:spPr>
            <a:xfrm>
              <a:off x="0" y="0"/>
              <a:ext cx="250190" cy="622808"/>
            </a:xfrm>
            <a:custGeom>
              <a:avLst/>
              <a:gdLst/>
              <a:ahLst/>
              <a:cxnLst/>
              <a:rect r="r" b="b" t="t" l="l"/>
              <a:pathLst>
                <a:path h="622808" w="250190">
                  <a:moveTo>
                    <a:pt x="21844" y="0"/>
                  </a:moveTo>
                  <a:cubicBezTo>
                    <a:pt x="0" y="0"/>
                    <a:pt x="0" y="32766"/>
                    <a:pt x="21844" y="32766"/>
                  </a:cubicBezTo>
                  <a:cubicBezTo>
                    <a:pt x="49530" y="32766"/>
                    <a:pt x="73914" y="52070"/>
                    <a:pt x="80518" y="78867"/>
                  </a:cubicBezTo>
                  <a:lnTo>
                    <a:pt x="214884" y="619506"/>
                  </a:lnTo>
                  <a:lnTo>
                    <a:pt x="250190" y="622808"/>
                  </a:lnTo>
                  <a:lnTo>
                    <a:pt x="112522" y="70612"/>
                  </a:lnTo>
                  <a:cubicBezTo>
                    <a:pt x="102489" y="28575"/>
                    <a:pt x="64643" y="0"/>
                    <a:pt x="21844" y="0"/>
                  </a:cubicBezTo>
                  <a:close/>
                </a:path>
              </a:pathLst>
            </a:custGeom>
            <a:solidFill>
              <a:srgbClr val="2D4760"/>
            </a:solidFill>
          </p:spPr>
        </p:sp>
      </p:grpSp>
      <p:grpSp>
        <p:nvGrpSpPr>
          <p:cNvPr name="Group 155" id="155"/>
          <p:cNvGrpSpPr>
            <a:grpSpLocks noChangeAspect="true"/>
          </p:cNvGrpSpPr>
          <p:nvPr/>
        </p:nvGrpSpPr>
        <p:grpSpPr>
          <a:xfrm rot="0">
            <a:off x="892109" y="4397193"/>
            <a:ext cx="54800" cy="58572"/>
            <a:chOff x="0" y="0"/>
            <a:chExt cx="73067" cy="78096"/>
          </a:xfrm>
        </p:grpSpPr>
        <p:sp>
          <p:nvSpPr>
            <p:cNvPr name="Freeform 156" id="156"/>
            <p:cNvSpPr/>
            <p:nvPr/>
          </p:nvSpPr>
          <p:spPr>
            <a:xfrm>
              <a:off x="0" y="0"/>
              <a:ext cx="73025" cy="78105"/>
            </a:xfrm>
            <a:custGeom>
              <a:avLst/>
              <a:gdLst/>
              <a:ahLst/>
              <a:cxnLst/>
              <a:rect r="r" b="b" t="t" l="l"/>
              <a:pathLst>
                <a:path h="78105" w="73025">
                  <a:moveTo>
                    <a:pt x="0" y="0"/>
                  </a:moveTo>
                  <a:lnTo>
                    <a:pt x="6731" y="78105"/>
                  </a:lnTo>
                  <a:lnTo>
                    <a:pt x="39497" y="78105"/>
                  </a:lnTo>
                  <a:cubicBezTo>
                    <a:pt x="58039" y="78105"/>
                    <a:pt x="73025" y="62992"/>
                    <a:pt x="73025" y="44577"/>
                  </a:cubicBezTo>
                  <a:lnTo>
                    <a:pt x="73025" y="32766"/>
                  </a:lnTo>
                  <a:cubicBezTo>
                    <a:pt x="73025" y="14351"/>
                    <a:pt x="57912" y="0"/>
                    <a:pt x="39497" y="0"/>
                  </a:cubicBezTo>
                  <a:close/>
                </a:path>
              </a:pathLst>
            </a:custGeom>
            <a:solidFill>
              <a:srgbClr val="2D4760"/>
            </a:solidFill>
          </p:spPr>
        </p:sp>
      </p:grpSp>
      <p:grpSp>
        <p:nvGrpSpPr>
          <p:cNvPr name="Group 157" id="157"/>
          <p:cNvGrpSpPr>
            <a:grpSpLocks noChangeAspect="true"/>
          </p:cNvGrpSpPr>
          <p:nvPr/>
        </p:nvGrpSpPr>
        <p:grpSpPr>
          <a:xfrm rot="0">
            <a:off x="195169" y="3953947"/>
            <a:ext cx="187006" cy="467202"/>
            <a:chOff x="0" y="0"/>
            <a:chExt cx="249341" cy="622936"/>
          </a:xfrm>
        </p:grpSpPr>
        <p:sp>
          <p:nvSpPr>
            <p:cNvPr name="Freeform 158" id="158"/>
            <p:cNvSpPr/>
            <p:nvPr/>
          </p:nvSpPr>
          <p:spPr>
            <a:xfrm>
              <a:off x="0" y="0"/>
              <a:ext cx="249428" cy="622935"/>
            </a:xfrm>
            <a:custGeom>
              <a:avLst/>
              <a:gdLst/>
              <a:ahLst/>
              <a:cxnLst/>
              <a:rect r="r" b="b" t="t" l="l"/>
              <a:pathLst>
                <a:path h="622935" w="249428">
                  <a:moveTo>
                    <a:pt x="227457" y="0"/>
                  </a:moveTo>
                  <a:cubicBezTo>
                    <a:pt x="184658" y="0"/>
                    <a:pt x="146812" y="28575"/>
                    <a:pt x="136779" y="70485"/>
                  </a:cubicBezTo>
                  <a:lnTo>
                    <a:pt x="0" y="622935"/>
                  </a:lnTo>
                  <a:lnTo>
                    <a:pt x="34417" y="619633"/>
                  </a:lnTo>
                  <a:lnTo>
                    <a:pt x="168783" y="78105"/>
                  </a:lnTo>
                  <a:cubicBezTo>
                    <a:pt x="175514" y="51181"/>
                    <a:pt x="199898" y="32766"/>
                    <a:pt x="227584" y="32766"/>
                  </a:cubicBezTo>
                  <a:cubicBezTo>
                    <a:pt x="249428" y="32766"/>
                    <a:pt x="249428" y="0"/>
                    <a:pt x="227584" y="0"/>
                  </a:cubicBezTo>
                  <a:close/>
                </a:path>
              </a:pathLst>
            </a:custGeom>
            <a:solidFill>
              <a:srgbClr val="2D4760"/>
            </a:solidFill>
          </p:spPr>
        </p:sp>
      </p:grpSp>
      <p:grpSp>
        <p:nvGrpSpPr>
          <p:cNvPr name="Group 159" id="159"/>
          <p:cNvGrpSpPr>
            <a:grpSpLocks noChangeAspect="true"/>
          </p:cNvGrpSpPr>
          <p:nvPr/>
        </p:nvGrpSpPr>
        <p:grpSpPr>
          <a:xfrm rot="0">
            <a:off x="194541" y="4397164"/>
            <a:ext cx="54800" cy="58602"/>
            <a:chOff x="0" y="0"/>
            <a:chExt cx="73067" cy="78136"/>
          </a:xfrm>
        </p:grpSpPr>
        <p:sp>
          <p:nvSpPr>
            <p:cNvPr name="Freeform 160" id="160"/>
            <p:cNvSpPr/>
            <p:nvPr/>
          </p:nvSpPr>
          <p:spPr>
            <a:xfrm>
              <a:off x="0" y="0"/>
              <a:ext cx="73025" cy="78105"/>
            </a:xfrm>
            <a:custGeom>
              <a:avLst/>
              <a:gdLst/>
              <a:ahLst/>
              <a:cxnLst/>
              <a:rect r="r" b="b" t="t" l="l"/>
              <a:pathLst>
                <a:path h="78105" w="73025">
                  <a:moveTo>
                    <a:pt x="32131" y="0"/>
                  </a:moveTo>
                  <a:cubicBezTo>
                    <a:pt x="14351" y="0"/>
                    <a:pt x="0" y="14859"/>
                    <a:pt x="0" y="32766"/>
                  </a:cubicBezTo>
                  <a:lnTo>
                    <a:pt x="0" y="44450"/>
                  </a:lnTo>
                  <a:cubicBezTo>
                    <a:pt x="0" y="62992"/>
                    <a:pt x="15113" y="78105"/>
                    <a:pt x="33528" y="78105"/>
                  </a:cubicBezTo>
                  <a:lnTo>
                    <a:pt x="67183" y="78105"/>
                  </a:lnTo>
                  <a:lnTo>
                    <a:pt x="73025" y="0"/>
                  </a:lnTo>
                  <a:lnTo>
                    <a:pt x="33528" y="0"/>
                  </a:lnTo>
                  <a:cubicBezTo>
                    <a:pt x="33020" y="0"/>
                    <a:pt x="32512" y="0"/>
                    <a:pt x="32004" y="0"/>
                  </a:cubicBezTo>
                  <a:close/>
                </a:path>
              </a:pathLst>
            </a:custGeom>
            <a:solidFill>
              <a:srgbClr val="2D4760"/>
            </a:solidFill>
          </p:spPr>
        </p:sp>
      </p:grpSp>
      <p:grpSp>
        <p:nvGrpSpPr>
          <p:cNvPr name="Group 161" id="161"/>
          <p:cNvGrpSpPr>
            <a:grpSpLocks noChangeAspect="true"/>
          </p:cNvGrpSpPr>
          <p:nvPr/>
        </p:nvGrpSpPr>
        <p:grpSpPr>
          <a:xfrm rot="0">
            <a:off x="229157" y="4316432"/>
            <a:ext cx="682476" cy="267798"/>
            <a:chOff x="0" y="0"/>
            <a:chExt cx="909969" cy="357064"/>
          </a:xfrm>
        </p:grpSpPr>
        <p:sp>
          <p:nvSpPr>
            <p:cNvPr name="Freeform 162" id="162"/>
            <p:cNvSpPr/>
            <p:nvPr/>
          </p:nvSpPr>
          <p:spPr>
            <a:xfrm>
              <a:off x="0" y="0"/>
              <a:ext cx="909828" cy="357124"/>
            </a:xfrm>
            <a:custGeom>
              <a:avLst/>
              <a:gdLst/>
              <a:ahLst/>
              <a:cxnLst/>
              <a:rect r="r" b="b" t="t" l="l"/>
              <a:pathLst>
                <a:path h="357124" w="909828">
                  <a:moveTo>
                    <a:pt x="207010" y="0"/>
                  </a:moveTo>
                  <a:cubicBezTo>
                    <a:pt x="157226" y="0"/>
                    <a:pt x="107442" y="14097"/>
                    <a:pt x="63754" y="42164"/>
                  </a:cubicBezTo>
                  <a:cubicBezTo>
                    <a:pt x="22733" y="69850"/>
                    <a:pt x="889" y="108458"/>
                    <a:pt x="889" y="149606"/>
                  </a:cubicBezTo>
                  <a:cubicBezTo>
                    <a:pt x="0" y="263017"/>
                    <a:pt x="89789" y="355346"/>
                    <a:pt x="202311" y="356997"/>
                  </a:cubicBezTo>
                  <a:cubicBezTo>
                    <a:pt x="203962" y="356997"/>
                    <a:pt x="205486" y="357124"/>
                    <a:pt x="207010" y="357124"/>
                  </a:cubicBezTo>
                  <a:cubicBezTo>
                    <a:pt x="318262" y="357124"/>
                    <a:pt x="408813" y="268986"/>
                    <a:pt x="412115" y="158115"/>
                  </a:cubicBezTo>
                  <a:cubicBezTo>
                    <a:pt x="424688" y="148463"/>
                    <a:pt x="439801" y="143637"/>
                    <a:pt x="454914" y="143637"/>
                  </a:cubicBezTo>
                  <a:cubicBezTo>
                    <a:pt x="470027" y="143637"/>
                    <a:pt x="485140" y="148463"/>
                    <a:pt x="497713" y="158115"/>
                  </a:cubicBezTo>
                  <a:cubicBezTo>
                    <a:pt x="501015" y="268986"/>
                    <a:pt x="591693" y="357124"/>
                    <a:pt x="702818" y="357124"/>
                  </a:cubicBezTo>
                  <a:cubicBezTo>
                    <a:pt x="704469" y="357124"/>
                    <a:pt x="705993" y="357124"/>
                    <a:pt x="707517" y="356997"/>
                  </a:cubicBezTo>
                  <a:cubicBezTo>
                    <a:pt x="820039" y="355346"/>
                    <a:pt x="909828" y="263017"/>
                    <a:pt x="908939" y="149606"/>
                  </a:cubicBezTo>
                  <a:cubicBezTo>
                    <a:pt x="909828" y="108458"/>
                    <a:pt x="887984" y="69850"/>
                    <a:pt x="847598" y="42164"/>
                  </a:cubicBezTo>
                  <a:cubicBezTo>
                    <a:pt x="803783" y="14097"/>
                    <a:pt x="753872" y="0"/>
                    <a:pt x="703961" y="0"/>
                  </a:cubicBezTo>
                  <a:cubicBezTo>
                    <a:pt x="654050" y="0"/>
                    <a:pt x="604393" y="14097"/>
                    <a:pt x="560832" y="42164"/>
                  </a:cubicBezTo>
                  <a:cubicBezTo>
                    <a:pt x="532257" y="60706"/>
                    <a:pt x="511302" y="88392"/>
                    <a:pt x="501269" y="121158"/>
                  </a:cubicBezTo>
                  <a:cubicBezTo>
                    <a:pt x="487045" y="114046"/>
                    <a:pt x="471297" y="110363"/>
                    <a:pt x="455549" y="110363"/>
                  </a:cubicBezTo>
                  <a:cubicBezTo>
                    <a:pt x="439801" y="110363"/>
                    <a:pt x="424053" y="113919"/>
                    <a:pt x="409829" y="121158"/>
                  </a:cubicBezTo>
                  <a:cubicBezTo>
                    <a:pt x="399796" y="88392"/>
                    <a:pt x="378714" y="60706"/>
                    <a:pt x="351155" y="42164"/>
                  </a:cubicBezTo>
                  <a:cubicBezTo>
                    <a:pt x="306832" y="14097"/>
                    <a:pt x="256921" y="0"/>
                    <a:pt x="207010" y="0"/>
                  </a:cubicBezTo>
                  <a:close/>
                </a:path>
              </a:pathLst>
            </a:custGeom>
            <a:solidFill>
              <a:srgbClr val="2D4760"/>
            </a:solidFill>
          </p:spPr>
        </p:sp>
      </p:grpSp>
      <p:grpSp>
        <p:nvGrpSpPr>
          <p:cNvPr name="Group 163" id="163"/>
          <p:cNvGrpSpPr>
            <a:grpSpLocks noChangeAspect="true"/>
          </p:cNvGrpSpPr>
          <p:nvPr/>
        </p:nvGrpSpPr>
        <p:grpSpPr>
          <a:xfrm rot="0">
            <a:off x="627665" y="4341137"/>
            <a:ext cx="259414" cy="217250"/>
            <a:chOff x="0" y="0"/>
            <a:chExt cx="345886" cy="289667"/>
          </a:xfrm>
        </p:grpSpPr>
        <p:sp>
          <p:nvSpPr>
            <p:cNvPr name="Freeform 164" id="164"/>
            <p:cNvSpPr/>
            <p:nvPr/>
          </p:nvSpPr>
          <p:spPr>
            <a:xfrm>
              <a:off x="0" y="0"/>
              <a:ext cx="345948" cy="289687"/>
            </a:xfrm>
            <a:custGeom>
              <a:avLst/>
              <a:gdLst/>
              <a:ahLst/>
              <a:cxnLst/>
              <a:rect r="r" b="b" t="t" l="l"/>
              <a:pathLst>
                <a:path h="289687" w="345948">
                  <a:moveTo>
                    <a:pt x="172974" y="0"/>
                  </a:moveTo>
                  <a:cubicBezTo>
                    <a:pt x="77216" y="0"/>
                    <a:pt x="0" y="52070"/>
                    <a:pt x="0" y="116713"/>
                  </a:cubicBezTo>
                  <a:cubicBezTo>
                    <a:pt x="0" y="212471"/>
                    <a:pt x="77216" y="289687"/>
                    <a:pt x="172974" y="289687"/>
                  </a:cubicBezTo>
                  <a:cubicBezTo>
                    <a:pt x="267843" y="289687"/>
                    <a:pt x="345948" y="212471"/>
                    <a:pt x="345948" y="116713"/>
                  </a:cubicBezTo>
                  <a:cubicBezTo>
                    <a:pt x="345948" y="52070"/>
                    <a:pt x="267843" y="0"/>
                    <a:pt x="172974" y="0"/>
                  </a:cubicBezTo>
                  <a:close/>
                </a:path>
              </a:pathLst>
            </a:custGeom>
            <a:solidFill>
              <a:srgbClr val="E0E6EB"/>
            </a:solidFill>
          </p:spPr>
        </p:sp>
      </p:grpSp>
      <p:grpSp>
        <p:nvGrpSpPr>
          <p:cNvPr name="Group 165" id="165"/>
          <p:cNvGrpSpPr>
            <a:grpSpLocks noChangeAspect="true"/>
          </p:cNvGrpSpPr>
          <p:nvPr/>
        </p:nvGrpSpPr>
        <p:grpSpPr>
          <a:xfrm rot="0">
            <a:off x="254969" y="4341137"/>
            <a:ext cx="259414" cy="217250"/>
            <a:chOff x="0" y="0"/>
            <a:chExt cx="345886" cy="289667"/>
          </a:xfrm>
        </p:grpSpPr>
        <p:sp>
          <p:nvSpPr>
            <p:cNvPr name="Freeform 166" id="166"/>
            <p:cNvSpPr/>
            <p:nvPr/>
          </p:nvSpPr>
          <p:spPr>
            <a:xfrm>
              <a:off x="0" y="0"/>
              <a:ext cx="345821" cy="289687"/>
            </a:xfrm>
            <a:custGeom>
              <a:avLst/>
              <a:gdLst/>
              <a:ahLst/>
              <a:cxnLst/>
              <a:rect r="r" b="b" t="t" l="l"/>
              <a:pathLst>
                <a:path h="289687" w="345821">
                  <a:moveTo>
                    <a:pt x="172974" y="0"/>
                  </a:moveTo>
                  <a:cubicBezTo>
                    <a:pt x="77216" y="0"/>
                    <a:pt x="0" y="52070"/>
                    <a:pt x="0" y="116713"/>
                  </a:cubicBezTo>
                  <a:cubicBezTo>
                    <a:pt x="0" y="212471"/>
                    <a:pt x="77216" y="289687"/>
                    <a:pt x="172974" y="289687"/>
                  </a:cubicBezTo>
                  <a:cubicBezTo>
                    <a:pt x="268732" y="289687"/>
                    <a:pt x="345821" y="212471"/>
                    <a:pt x="345821" y="116713"/>
                  </a:cubicBezTo>
                  <a:cubicBezTo>
                    <a:pt x="345821" y="52070"/>
                    <a:pt x="267843" y="0"/>
                    <a:pt x="172974" y="0"/>
                  </a:cubicBezTo>
                  <a:close/>
                </a:path>
              </a:pathLst>
            </a:custGeom>
            <a:solidFill>
              <a:srgbClr val="E0E6EB"/>
            </a:solidFill>
          </p:spPr>
        </p:sp>
      </p:grpSp>
      <p:grpSp>
        <p:nvGrpSpPr>
          <p:cNvPr name="Group 167" id="167"/>
          <p:cNvGrpSpPr>
            <a:grpSpLocks noChangeAspect="true"/>
          </p:cNvGrpSpPr>
          <p:nvPr/>
        </p:nvGrpSpPr>
        <p:grpSpPr>
          <a:xfrm rot="0">
            <a:off x="285813" y="4352486"/>
            <a:ext cx="204644" cy="191408"/>
            <a:chOff x="0" y="0"/>
            <a:chExt cx="272859" cy="255211"/>
          </a:xfrm>
        </p:grpSpPr>
        <p:sp>
          <p:nvSpPr>
            <p:cNvPr name="Freeform 168" id="168"/>
            <p:cNvSpPr/>
            <p:nvPr/>
          </p:nvSpPr>
          <p:spPr>
            <a:xfrm>
              <a:off x="0" y="0"/>
              <a:ext cx="272796" cy="255270"/>
            </a:xfrm>
            <a:custGeom>
              <a:avLst/>
              <a:gdLst/>
              <a:ahLst/>
              <a:cxnLst/>
              <a:rect r="r" b="b" t="t" l="l"/>
              <a:pathLst>
                <a:path h="255270" w="272796">
                  <a:moveTo>
                    <a:pt x="214884" y="0"/>
                  </a:moveTo>
                  <a:lnTo>
                    <a:pt x="0" y="214122"/>
                  </a:lnTo>
                  <a:cubicBezTo>
                    <a:pt x="15113" y="231775"/>
                    <a:pt x="32766" y="245237"/>
                    <a:pt x="52832" y="255270"/>
                  </a:cubicBezTo>
                  <a:lnTo>
                    <a:pt x="272796" y="35306"/>
                  </a:lnTo>
                  <a:cubicBezTo>
                    <a:pt x="256032" y="19304"/>
                    <a:pt x="236728" y="7620"/>
                    <a:pt x="2148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9" id="169"/>
          <p:cNvGrpSpPr>
            <a:grpSpLocks noChangeAspect="true"/>
          </p:cNvGrpSpPr>
          <p:nvPr/>
        </p:nvGrpSpPr>
        <p:grpSpPr>
          <a:xfrm rot="0">
            <a:off x="658539" y="4352486"/>
            <a:ext cx="204614" cy="191408"/>
            <a:chOff x="0" y="0"/>
            <a:chExt cx="272819" cy="255211"/>
          </a:xfrm>
        </p:grpSpPr>
        <p:sp>
          <p:nvSpPr>
            <p:cNvPr name="Freeform 170" id="170"/>
            <p:cNvSpPr/>
            <p:nvPr/>
          </p:nvSpPr>
          <p:spPr>
            <a:xfrm>
              <a:off x="0" y="0"/>
              <a:ext cx="272796" cy="255270"/>
            </a:xfrm>
            <a:custGeom>
              <a:avLst/>
              <a:gdLst/>
              <a:ahLst/>
              <a:cxnLst/>
              <a:rect r="r" b="b" t="t" l="l"/>
              <a:pathLst>
                <a:path h="255270" w="272796">
                  <a:moveTo>
                    <a:pt x="214884" y="0"/>
                  </a:moveTo>
                  <a:lnTo>
                    <a:pt x="0" y="214122"/>
                  </a:lnTo>
                  <a:cubicBezTo>
                    <a:pt x="15113" y="231775"/>
                    <a:pt x="32766" y="245237"/>
                    <a:pt x="52959" y="255270"/>
                  </a:cubicBezTo>
                  <a:lnTo>
                    <a:pt x="272796" y="35306"/>
                  </a:lnTo>
                  <a:cubicBezTo>
                    <a:pt x="256032" y="19304"/>
                    <a:pt x="236728" y="7620"/>
                    <a:pt x="2148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1" id="171"/>
          <p:cNvGrpSpPr/>
          <p:nvPr/>
        </p:nvGrpSpPr>
        <p:grpSpPr>
          <a:xfrm rot="0">
            <a:off x="514383" y="4615837"/>
            <a:ext cx="5169587" cy="1661649"/>
            <a:chOff x="0" y="0"/>
            <a:chExt cx="6892783" cy="2215532"/>
          </a:xfrm>
        </p:grpSpPr>
        <p:grpSp>
          <p:nvGrpSpPr>
            <p:cNvPr name="Group 172" id="172"/>
            <p:cNvGrpSpPr>
              <a:grpSpLocks noChangeAspect="true"/>
            </p:cNvGrpSpPr>
            <p:nvPr/>
          </p:nvGrpSpPr>
          <p:grpSpPr>
            <a:xfrm rot="0">
              <a:off x="0" y="0"/>
              <a:ext cx="6892783" cy="1158821"/>
              <a:chOff x="0" y="0"/>
              <a:chExt cx="6590470" cy="1107996"/>
            </a:xfrm>
          </p:grpSpPr>
          <p:sp>
            <p:nvSpPr>
              <p:cNvPr name="Freeform 173" id="173"/>
              <p:cNvSpPr/>
              <p:nvPr/>
            </p:nvSpPr>
            <p:spPr>
              <a:xfrm>
                <a:off x="0" y="0"/>
                <a:ext cx="6590411" cy="1107948"/>
              </a:xfrm>
              <a:custGeom>
                <a:avLst/>
                <a:gdLst/>
                <a:ahLst/>
                <a:cxnLst/>
                <a:rect r="r" b="b" t="t" l="l"/>
                <a:pathLst>
                  <a:path h="1107948" w="6590411">
                    <a:moveTo>
                      <a:pt x="0" y="0"/>
                    </a:moveTo>
                    <a:lnTo>
                      <a:pt x="6590411" y="0"/>
                    </a:lnTo>
                    <a:lnTo>
                      <a:pt x="6590411" y="1107948"/>
                    </a:lnTo>
                    <a:lnTo>
                      <a:pt x="0" y="11079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74" id="174"/>
              <p:cNvSpPr/>
              <p:nvPr/>
            </p:nvSpPr>
            <p:spPr>
              <a:xfrm>
                <a:off x="-6350" y="-6350"/>
                <a:ext cx="6603111" cy="1120648"/>
              </a:xfrm>
              <a:custGeom>
                <a:avLst/>
                <a:gdLst/>
                <a:ahLst/>
                <a:cxnLst/>
                <a:rect r="r" b="b" t="t" l="l"/>
                <a:pathLst>
                  <a:path h="1120648" w="6603111">
                    <a:moveTo>
                      <a:pt x="6350" y="0"/>
                    </a:moveTo>
                    <a:lnTo>
                      <a:pt x="6596761" y="0"/>
                    </a:lnTo>
                    <a:cubicBezTo>
                      <a:pt x="6600317" y="0"/>
                      <a:pt x="6603111" y="2794"/>
                      <a:pt x="6603111" y="6350"/>
                    </a:cubicBezTo>
                    <a:lnTo>
                      <a:pt x="6603111" y="1114298"/>
                    </a:lnTo>
                    <a:cubicBezTo>
                      <a:pt x="6603111" y="1117854"/>
                      <a:pt x="6600317" y="1120648"/>
                      <a:pt x="6596761" y="1120648"/>
                    </a:cubicBezTo>
                    <a:lnTo>
                      <a:pt x="6350" y="1120648"/>
                    </a:lnTo>
                    <a:cubicBezTo>
                      <a:pt x="2794" y="1120648"/>
                      <a:pt x="0" y="1117854"/>
                      <a:pt x="0" y="1114298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1114298"/>
                    </a:lnTo>
                    <a:lnTo>
                      <a:pt x="6350" y="1114298"/>
                    </a:lnTo>
                    <a:lnTo>
                      <a:pt x="6350" y="1107948"/>
                    </a:lnTo>
                    <a:lnTo>
                      <a:pt x="6596761" y="1107948"/>
                    </a:lnTo>
                    <a:lnTo>
                      <a:pt x="6596761" y="1114298"/>
                    </a:lnTo>
                    <a:lnTo>
                      <a:pt x="6590411" y="1114298"/>
                    </a:lnTo>
                    <a:lnTo>
                      <a:pt x="6590411" y="6350"/>
                    </a:lnTo>
                    <a:lnTo>
                      <a:pt x="6596761" y="6350"/>
                    </a:lnTo>
                    <a:lnTo>
                      <a:pt x="6596761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B49C84"/>
              </a:solidFill>
            </p:spPr>
          </p:sp>
        </p:grpSp>
        <p:sp>
          <p:nvSpPr>
            <p:cNvPr name="TextBox 175" id="175"/>
            <p:cNvSpPr txBox="true"/>
            <p:nvPr/>
          </p:nvSpPr>
          <p:spPr>
            <a:xfrm rot="0">
              <a:off x="127513" y="63756"/>
              <a:ext cx="6637758" cy="2151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133"/>
                </a:lnSpc>
              </a:pPr>
              <a:r>
                <a:rPr lang="en-US" spc="-70" sz="1777">
                  <a:solidFill>
                    <a:srgbClr val="000000"/>
                  </a:solidFill>
                  <a:latin typeface="Open Sans"/>
                </a:rPr>
                <a:t>2013 - Титулярен лектор по основен за Университета общообразователен курс по компютърна грамотност</a:t>
              </a:r>
            </a:p>
            <a:p>
              <a:pPr algn="just">
                <a:lnSpc>
                  <a:spcPts val="2133"/>
                </a:lnSpc>
              </a:pPr>
              <a:r>
                <a:rPr lang="en-US" spc="-69" sz="1777">
                  <a:solidFill>
                    <a:srgbClr val="000000"/>
                  </a:solidFill>
                  <a:latin typeface="Open Sans"/>
                </a:rPr>
                <a:t>2021-Хоноруван преподавател по 4 дисциплини в сферата на IT technologies in management към CITY College, University of York </a:t>
              </a:r>
            </a:p>
          </p:txBody>
        </p:sp>
      </p:grpSp>
      <p:pic>
        <p:nvPicPr>
          <p:cNvPr name="Picture 176" id="17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grpSp>
        <p:nvGrpSpPr>
          <p:cNvPr name="Group 177" id="177"/>
          <p:cNvGrpSpPr>
            <a:grpSpLocks noChangeAspect="true"/>
          </p:cNvGrpSpPr>
          <p:nvPr/>
        </p:nvGrpSpPr>
        <p:grpSpPr>
          <a:xfrm rot="0">
            <a:off x="6337033" y="3904829"/>
            <a:ext cx="2658742" cy="2658732"/>
            <a:chOff x="0" y="0"/>
            <a:chExt cx="6350000" cy="6349975"/>
          </a:xfrm>
        </p:grpSpPr>
        <p:sp>
          <p:nvSpPr>
            <p:cNvPr name="Freeform 178" id="17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0" r="-784" t="0" b="-784"/>
              </a:stretch>
            </a:blipFill>
          </p:spPr>
        </p:sp>
      </p:grpSp>
      <p:sp>
        <p:nvSpPr>
          <p:cNvPr name="TextBox 179" id="179"/>
          <p:cNvSpPr txBox="true"/>
          <p:nvPr/>
        </p:nvSpPr>
        <p:spPr>
          <a:xfrm rot="0">
            <a:off x="13783003" y="955862"/>
            <a:ext cx="1428620" cy="41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B49C84"/>
                </a:solidFill>
                <a:latin typeface="Open Sans Bold"/>
              </a:rPr>
              <a:t>ПРОЕКТИ</a:t>
            </a:r>
          </a:p>
        </p:txBody>
      </p:sp>
      <p:sp>
        <p:nvSpPr>
          <p:cNvPr name="TextBox 180" id="180"/>
          <p:cNvSpPr txBox="true"/>
          <p:nvPr/>
        </p:nvSpPr>
        <p:spPr>
          <a:xfrm rot="0">
            <a:off x="7979933" y="7838482"/>
            <a:ext cx="1592125" cy="41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D62900"/>
                </a:solidFill>
                <a:latin typeface="Open Sans Bold"/>
              </a:rPr>
              <a:t>ИНТЕРЕСИ</a:t>
            </a:r>
          </a:p>
        </p:txBody>
      </p:sp>
      <p:sp>
        <p:nvSpPr>
          <p:cNvPr name="TextBox 181" id="181"/>
          <p:cNvSpPr txBox="true"/>
          <p:nvPr/>
        </p:nvSpPr>
        <p:spPr>
          <a:xfrm rot="0">
            <a:off x="7578492" y="2106032"/>
            <a:ext cx="266601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68909" indent="-84455" lvl="1">
              <a:lnSpc>
                <a:spcPts val="1679"/>
              </a:lnSpc>
              <a:buFont typeface="Arial"/>
              <a:buChar char="•"/>
            </a:pPr>
            <a:r>
              <a:rPr lang="en-US" spc="20" sz="1399">
                <a:solidFill>
                  <a:srgbClr val="7030A0"/>
                </a:solidFill>
                <a:latin typeface="Montserrat"/>
              </a:rPr>
              <a:t>Родена на 08.03.1982 г. </a:t>
            </a:r>
          </a:p>
          <a:p>
            <a:pPr algn="l" marL="168909" indent="-84455" lvl="1">
              <a:lnSpc>
                <a:spcPts val="1679"/>
              </a:lnSpc>
              <a:buFont typeface="Arial"/>
              <a:buChar char="•"/>
            </a:pPr>
            <a:r>
              <a:rPr lang="en-US" spc="20" sz="1399">
                <a:solidFill>
                  <a:srgbClr val="7030A0"/>
                </a:solidFill>
                <a:latin typeface="Montserrat"/>
              </a:rPr>
              <a:t>Омъжена с две деца</a:t>
            </a:r>
          </a:p>
        </p:txBody>
      </p:sp>
      <p:sp>
        <p:nvSpPr>
          <p:cNvPr name="TextBox 182" id="182"/>
          <p:cNvSpPr txBox="true"/>
          <p:nvPr/>
        </p:nvSpPr>
        <p:spPr>
          <a:xfrm rot="0">
            <a:off x="713247" y="2200743"/>
            <a:ext cx="4120816" cy="41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3B414D"/>
                </a:solidFill>
                <a:latin typeface="Open Sans Bold"/>
              </a:rPr>
              <a:t>АДМИНИСТРАТИВЕН ОПИТ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11784230" y="5006306"/>
            <a:ext cx="2431298" cy="41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2B6E74"/>
                </a:solidFill>
                <a:latin typeface="Open Sans Bold"/>
              </a:rPr>
              <a:t> КОМПЕТЕНЦИИ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12883677" y="8977282"/>
            <a:ext cx="6625243" cy="10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pc="15" u="sng" sz="1050">
                <a:solidFill>
                  <a:srgbClr val="0563C1"/>
                </a:solidFill>
                <a:latin typeface="Montserrat"/>
              </a:rPr>
              <a:t>https://www.facebook.com/profile.php?id=100008639134074</a:t>
            </a:r>
          </a:p>
          <a:p>
            <a:pPr algn="l">
              <a:lnSpc>
                <a:spcPts val="1260"/>
              </a:lnSpc>
            </a:pPr>
            <a:r>
              <a:rPr lang="en-US" spc="-41" u="sng" sz="1050">
                <a:solidFill>
                  <a:srgbClr val="0563C1"/>
                </a:solidFill>
                <a:latin typeface="Open Sans"/>
              </a:rPr>
              <a:t>https://orcid.org/0000-0002-9584-3515</a:t>
            </a:r>
            <a:r>
              <a:rPr lang="en-US" spc="-41" sz="105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>
              <a:lnSpc>
                <a:spcPts val="1260"/>
              </a:lnSpc>
            </a:pPr>
            <a:r>
              <a:rPr lang="en-US" spc="15" sz="1050">
                <a:solidFill>
                  <a:srgbClr val="2C2C2C"/>
                </a:solidFill>
                <a:latin typeface="Montserrat"/>
              </a:rPr>
              <a:t>  </a:t>
            </a:r>
          </a:p>
        </p:txBody>
      </p:sp>
      <p:sp>
        <p:nvSpPr>
          <p:cNvPr name="TextBox 185" id="185"/>
          <p:cNvSpPr txBox="true"/>
          <p:nvPr/>
        </p:nvSpPr>
        <p:spPr>
          <a:xfrm rot="0">
            <a:off x="1093748" y="4107869"/>
            <a:ext cx="4120816" cy="41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pc="9" sz="1600">
                <a:solidFill>
                  <a:srgbClr val="3B414D"/>
                </a:solidFill>
                <a:latin typeface="Open Sans Bold"/>
              </a:rPr>
              <a:t>АКАДЕМИЧЕН ОПИТ</a:t>
            </a:r>
          </a:p>
        </p:txBody>
      </p:sp>
      <p:sp>
        <p:nvSpPr>
          <p:cNvPr name="TextBox 186" id="186"/>
          <p:cNvSpPr txBox="true"/>
          <p:nvPr/>
        </p:nvSpPr>
        <p:spPr>
          <a:xfrm rot="0">
            <a:off x="254969" y="2846753"/>
            <a:ext cx="6527894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2004 г. – 2010 г. – Директор на БП «Естествени науки»</a:t>
            </a:r>
          </a:p>
          <a:p>
            <a:pPr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2016 г. – днес   –  Директор на Програмен съвет към департамент "Здравеопазване и социална работа", (общо 15 програми 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143500"/>
            <a:ext cx="6974237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28028" y="5143500"/>
            <a:ext cx="5815972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7136" t="23485" r="3998" b="13352"/>
          <a:stretch>
            <a:fillRect/>
          </a:stretch>
        </p:blipFill>
        <p:spPr>
          <a:xfrm flipH="false" flipV="false" rot="0">
            <a:off x="1028700" y="1028700"/>
            <a:ext cx="8115300" cy="3842953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5400000">
            <a:off x="8101327" y="8324680"/>
            <a:ext cx="266063" cy="670480"/>
            <a:chOff x="0" y="0"/>
            <a:chExt cx="354751" cy="893973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354751" cy="223493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670480"/>
              <a:ext cx="354751" cy="22349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23493"/>
              <a:ext cx="354751" cy="223493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446987"/>
              <a:ext cx="354751" cy="223493"/>
            </a:xfrm>
            <a:prstGeom prst="rect">
              <a:avLst/>
            </a:prstGeom>
          </p:spPr>
        </p:pic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52127" y="-3091321"/>
            <a:ext cx="5954351" cy="460717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9632591"/>
            <a:ext cx="347492" cy="34749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9390396" y="1583763"/>
            <a:ext cx="5952162" cy="538601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1376192" y="6969781"/>
            <a:ext cx="2756507" cy="2379641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3812870" y="498854"/>
            <a:ext cx="4048650" cy="528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27"/>
              </a:lnSpc>
            </a:pPr>
            <a:r>
              <a:rPr lang="en-US" sz="3302">
                <a:solidFill>
                  <a:srgbClr val="FAFAFA"/>
                </a:solidFill>
                <a:latin typeface="Open Sans Bold"/>
              </a:rPr>
              <a:t>LESSONS LEARNED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3091" y="5433979"/>
            <a:ext cx="8061972" cy="140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Playfair Display Bold"/>
              </a:rPr>
              <a:t>"Умът не е съд, който трябва да се напълни,</a:t>
            </a:r>
          </a:p>
          <a:p>
            <a:pPr algn="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Playfair Display Bold"/>
              </a:rPr>
              <a:t> а огън, който трябва да се запали."</a:t>
            </a:r>
          </a:p>
          <a:p>
            <a:pPr algn="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Arimo Bold"/>
              </a:rPr>
              <a:t>Плутарх</a:t>
            </a:r>
          </a:p>
        </p:txBody>
      </p:sp>
      <p:sp>
        <p:nvSpPr>
          <p:cNvPr name="TextBox 17" id="17"/>
          <p:cNvSpPr txBox="true"/>
          <p:nvPr/>
        </p:nvSpPr>
        <p:spPr>
          <a:xfrm rot="-60000">
            <a:off x="4997609" y="8480534"/>
            <a:ext cx="2747171" cy="33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layfair Display Bold Italics"/>
              </a:rPr>
              <a:t>Християн Стоилков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85032" y="9617425"/>
            <a:ext cx="3617058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pc="112" sz="2000">
                <a:solidFill>
                  <a:srgbClr val="000000"/>
                </a:solidFill>
                <a:latin typeface="Playfair Display"/>
              </a:rPr>
              <a:t>www.nbu.bg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931561" y="9617425"/>
            <a:ext cx="3617058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pc="112" sz="2000">
                <a:solidFill>
                  <a:srgbClr val="000000"/>
                </a:solidFill>
                <a:latin typeface="Playfair Display"/>
              </a:rPr>
              <a:t>доц. д-р Полина Михова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14473679" y="6333319"/>
            <a:ext cx="3508351" cy="3016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034" t="21556" r="39471" b="0"/>
          <a:stretch>
            <a:fillRect/>
          </a:stretch>
        </p:blipFill>
        <p:spPr>
          <a:xfrm flipH="false" flipV="false" rot="0">
            <a:off x="0" y="0"/>
            <a:ext cx="6283218" cy="61501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25705" y="4092777"/>
            <a:ext cx="3712720" cy="51655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15248" y="727911"/>
            <a:ext cx="300789" cy="3007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58511" y="727911"/>
            <a:ext cx="300789" cy="30078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42454" y="727911"/>
            <a:ext cx="302681" cy="30078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90667" y="2087103"/>
            <a:ext cx="468633" cy="73800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3260" y="2087103"/>
            <a:ext cx="468633" cy="73800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37179" y="2087103"/>
            <a:ext cx="468633" cy="73800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60839" y="2087103"/>
            <a:ext cx="468633" cy="73800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8051479" y="4246721"/>
            <a:ext cx="1022343" cy="521395"/>
            <a:chOff x="0" y="0"/>
            <a:chExt cx="1363124" cy="695193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463462"/>
              <a:ext cx="1363124" cy="231731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31731"/>
              <a:ext cx="1363124" cy="231731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363124" cy="231731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3542366" y="5761264"/>
            <a:ext cx="7623015" cy="370937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13030802" y="2456105"/>
            <a:ext cx="1875009" cy="1962219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516565" y="3886200"/>
            <a:ext cx="6742735" cy="1516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84"/>
              </a:lnSpc>
            </a:pPr>
            <a:r>
              <a:rPr lang="en-US" sz="5249">
                <a:solidFill>
                  <a:srgbClr val="000000"/>
                </a:solidFill>
                <a:latin typeface="Open Sans Bold"/>
              </a:rPr>
              <a:t>Creative Commons License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95249" y="5656489"/>
            <a:ext cx="6490692" cy="317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grandir Narrow Thin"/>
              </a:rPr>
              <a:t>Търсенето на отворено и свободно съдържание е важна функция. </a:t>
            </a: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grandir Narrow Thin"/>
              </a:rPr>
              <a:t>Как и къде да ги намерите?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mo Bold"/>
              </a:rPr>
              <a:t>Google</a:t>
            </a:r>
            <a:r>
              <a:rPr lang="en-US" sz="2199">
                <a:solidFill>
                  <a:srgbClr val="000000"/>
                </a:solidFill>
                <a:latin typeface="Arimo Bold"/>
              </a:rPr>
              <a:t> 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mo"/>
              </a:rPr>
              <a:t>снимки във</a:t>
            </a:r>
            <a:r>
              <a:rPr lang="en-US" sz="2199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199">
                <a:solidFill>
                  <a:srgbClr val="000000"/>
                </a:solidFill>
                <a:latin typeface="Arimo Bold"/>
              </a:rPr>
              <a:t>Flickr</a:t>
            </a:r>
            <a:r>
              <a:rPr lang="en-US" sz="2199">
                <a:solidFill>
                  <a:srgbClr val="000000"/>
                </a:solidFill>
                <a:latin typeface="Arimo Bold"/>
              </a:rPr>
              <a:t> 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grandir Narrow Thin"/>
              </a:rPr>
              <a:t>музикални записи </a:t>
            </a:r>
            <a:r>
              <a:rPr lang="en-US" sz="2199">
                <a:solidFill>
                  <a:srgbClr val="000000"/>
                </a:solidFill>
                <a:latin typeface="Arimo"/>
              </a:rPr>
              <a:t>в </a:t>
            </a:r>
            <a:r>
              <a:rPr lang="en-US" sz="2199">
                <a:solidFill>
                  <a:srgbClr val="000000"/>
                </a:solidFill>
                <a:latin typeface="Arimo Bold"/>
              </a:rPr>
              <a:t>Jamendo</a:t>
            </a:r>
            <a:r>
              <a:rPr lang="en-US" sz="2199">
                <a:solidFill>
                  <a:srgbClr val="000000"/>
                </a:solidFill>
                <a:latin typeface="Arimo"/>
              </a:rPr>
              <a:t>  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grandir Narrow Thin Bold"/>
              </a:rPr>
              <a:t>W</a:t>
            </a:r>
            <a:r>
              <a:rPr lang="en-US" sz="2199">
                <a:solidFill>
                  <a:srgbClr val="000000"/>
                </a:solidFill>
                <a:latin typeface="Arimo Bold"/>
              </a:rPr>
              <a:t>ikimedia Commons</a:t>
            </a:r>
            <a:r>
              <a:rPr lang="en-US" sz="2199">
                <a:solidFill>
                  <a:srgbClr val="000000"/>
                </a:solidFill>
                <a:latin typeface="Arimo"/>
              </a:rPr>
              <a:t> - мултимедийното хранилище на Wikipedia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5997" y="9696566"/>
            <a:ext cx="1795158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„ Да </a:t>
            </a:r>
            <a:r>
              <a:rPr lang="en-US" spc="7" sz="1599">
                <a:solidFill>
                  <a:srgbClr val="000000"/>
                </a:solidFill>
                <a:latin typeface="Arimo Bold"/>
              </a:rPr>
              <a:t>пр</a:t>
            </a:r>
            <a:r>
              <a:rPr lang="en-US" spc="9" sz="1599">
                <a:solidFill>
                  <a:srgbClr val="000000"/>
                </a:solidFill>
                <a:latin typeface="Open Sans Bold"/>
              </a:rPr>
              <a:t>оектирате презентация</a:t>
            </a:r>
            <a:r>
              <a:rPr lang="en-US" spc="9" sz="1599">
                <a:solidFill>
                  <a:srgbClr val="000000"/>
                </a:solidFill>
                <a:latin typeface="Open Sans Bold"/>
              </a:rPr>
              <a:t> без да имате предвид публиката е като да напишете любовно писмо и да го адресирате „до когото може да се отнася“. </a:t>
            </a:r>
          </a:p>
          <a:p>
            <a:pPr algn="r"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Кен Хемер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034" t="21556" r="39471" b="0"/>
          <a:stretch>
            <a:fillRect/>
          </a:stretch>
        </p:blipFill>
        <p:spPr>
          <a:xfrm flipH="false" flipV="false" rot="0">
            <a:off x="0" y="0"/>
            <a:ext cx="6283218" cy="61501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25705" y="4092777"/>
            <a:ext cx="3712720" cy="51655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15248" y="727911"/>
            <a:ext cx="300789" cy="3007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58511" y="727911"/>
            <a:ext cx="300789" cy="30078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42454" y="727911"/>
            <a:ext cx="302681" cy="30078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90667" y="2087103"/>
            <a:ext cx="468633" cy="73800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3260" y="2087103"/>
            <a:ext cx="468633" cy="73800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37179" y="2087103"/>
            <a:ext cx="468633" cy="73800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60839" y="2087103"/>
            <a:ext cx="468633" cy="73800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8051479" y="4246721"/>
            <a:ext cx="1022343" cy="521395"/>
            <a:chOff x="0" y="0"/>
            <a:chExt cx="1363124" cy="695193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463462"/>
              <a:ext cx="1363124" cy="231731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31731"/>
              <a:ext cx="1363124" cy="231731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363124" cy="231731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3529850" y="5612381"/>
            <a:ext cx="8411570" cy="3810025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516565" y="3886200"/>
            <a:ext cx="6742735" cy="759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84"/>
              </a:lnSpc>
            </a:pPr>
            <a:r>
              <a:rPr lang="en-US" sz="5249">
                <a:solidFill>
                  <a:srgbClr val="000000"/>
                </a:solidFill>
                <a:latin typeface="Open Sans Bold"/>
              </a:rPr>
              <a:t>Полезни ресурси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535737" y="6054927"/>
            <a:ext cx="5450203" cy="356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grandir Narrow Thin"/>
              </a:rPr>
              <a:t>Изображенията на Freepik са достъпни :</a:t>
            </a:r>
          </a:p>
          <a:p>
            <a:pPr algn="just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Agrandir Narrow Thin"/>
              </a:rPr>
              <a:t>като </a:t>
            </a:r>
            <a:r>
              <a:rPr lang="en-US" sz="1999">
                <a:solidFill>
                  <a:srgbClr val="000000"/>
                </a:solidFill>
                <a:latin typeface="Agrandir Narrow Thin"/>
              </a:rPr>
              <a:t>приложения за визитки, флаери, публикации в социалните мрежи, видео или плакати за популяризиране на компания, бизнес или конкретно събитие.</a:t>
            </a:r>
          </a:p>
          <a:p>
            <a:pPr algn="just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Agrandir Narrow Thin"/>
              </a:rPr>
              <a:t>за визуализация на лекции и елементи на проекти.</a:t>
            </a:r>
          </a:p>
          <a:p>
            <a:pPr algn="just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Agrandir Narrow Thin"/>
              </a:rPr>
              <a:t>за YouTube видео записи.</a:t>
            </a:r>
          </a:p>
          <a:p>
            <a:pPr algn="just">
              <a:lnSpc>
                <a:spcPts val="279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147977" y="9861800"/>
            <a:ext cx="10366177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"Логиката ще ви отведе от А до Б. Въображението ще ви отведе навсякъде." - Алберт Айнщайн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9081" y="9763693"/>
            <a:ext cx="3768328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https://www.freepik.com/home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034" t="21556" r="39471" b="0"/>
          <a:stretch>
            <a:fillRect/>
          </a:stretch>
        </p:blipFill>
        <p:spPr>
          <a:xfrm flipH="false" flipV="false" rot="0">
            <a:off x="0" y="0"/>
            <a:ext cx="6283218" cy="61501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70498" y="5121477"/>
            <a:ext cx="3712720" cy="51655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15248" y="727911"/>
            <a:ext cx="300789" cy="3007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58511" y="727911"/>
            <a:ext cx="300789" cy="30078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42454" y="727911"/>
            <a:ext cx="302681" cy="30078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90667" y="2087103"/>
            <a:ext cx="468633" cy="73800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3260" y="2087103"/>
            <a:ext cx="468633" cy="73800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37179" y="2087103"/>
            <a:ext cx="468633" cy="73800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60839" y="2087103"/>
            <a:ext cx="468633" cy="73800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7891667" y="3986024"/>
            <a:ext cx="1022343" cy="521395"/>
            <a:chOff x="0" y="0"/>
            <a:chExt cx="1363124" cy="695193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463462"/>
              <a:ext cx="1363124" cy="231731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31731"/>
              <a:ext cx="1363124" cy="231731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363124" cy="231731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11103607" y="4246721"/>
            <a:ext cx="6667145" cy="81383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344861" y="3356140"/>
            <a:ext cx="6742735" cy="759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84"/>
              </a:lnSpc>
            </a:pPr>
            <a:r>
              <a:rPr lang="en-US" sz="5249">
                <a:solidFill>
                  <a:srgbClr val="000000"/>
                </a:solidFill>
                <a:latin typeface="Open Sans Bold"/>
              </a:rPr>
              <a:t>Полезни ресурси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637" y="9930766"/>
            <a:ext cx="2506861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https://slidesgo.com/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94081" y="3433339"/>
            <a:ext cx="3893379" cy="3869045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7379851" y="3606949"/>
            <a:ext cx="3521840" cy="3521826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170566" y="3433339"/>
            <a:ext cx="3893379" cy="386904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17596" y="3433339"/>
            <a:ext cx="3893379" cy="3869045"/>
          </a:xfrm>
          <a:prstGeom prst="rect">
            <a:avLst/>
          </a:prstGeom>
        </p:spPr>
      </p:pic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403365" y="3605957"/>
            <a:ext cx="3521840" cy="3521826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2356336" y="3605957"/>
            <a:ext cx="3521840" cy="3521826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1781" r="-11781" t="0" b="0"/>
              </a:stretch>
            </a:blip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899222" y="-899222"/>
            <a:ext cx="1638249" cy="221759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146713" y="4013305"/>
            <a:ext cx="7994574" cy="18484563"/>
          </a:xfrm>
          <a:prstGeom prst="rect">
            <a:avLst/>
          </a:prstGeom>
        </p:spPr>
      </p:pic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0" y="7740987"/>
            <a:ext cx="1889812" cy="1517313"/>
            <a:chOff x="0" y="0"/>
            <a:chExt cx="7467600" cy="599567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18" id="18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10"/>
              <a:stretch>
                <a:fillRect l="0" r="0" t="-21560" b="-2156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3104013" y="8147585"/>
            <a:ext cx="2371874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pc="12" sz="1999">
                <a:solidFill>
                  <a:srgbClr val="000000"/>
                </a:solidFill>
                <a:latin typeface="Open Sans Bold"/>
              </a:rPr>
              <a:t>https://coolors.co/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93733" y="1358047"/>
            <a:ext cx="11694075" cy="111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ПОЛЕЗНИ ТЕХНИКИ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89008" y="9858153"/>
            <a:ext cx="12141696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"Обратното на добрия дизайн винаги е лошият дизайн. Няма такова нещо като никакъв дизайн." - Адам Джъд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34059" y="8176160"/>
            <a:ext cx="2613422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pc="12" sz="1999">
                <a:solidFill>
                  <a:srgbClr val="000000"/>
                </a:solidFill>
                <a:latin typeface="Open Sans Bold"/>
              </a:rPr>
              <a:t>https://fontjoy.com/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659647" y="8176160"/>
            <a:ext cx="5452318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pc="12" sz="1999">
                <a:solidFill>
                  <a:srgbClr val="000000"/>
                </a:solidFill>
                <a:latin typeface="Open Sans Bold"/>
              </a:rPr>
              <a:t>https://www.free-powerpoint-templates-design.com/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4076268"/>
            <a:ext cx="529495" cy="77724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11445" y="6605509"/>
            <a:ext cx="529495" cy="6447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049376" y="3250393"/>
            <a:ext cx="9790700" cy="530022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168894" y="4255338"/>
            <a:ext cx="762667" cy="77724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52658" y="5900507"/>
            <a:ext cx="806475" cy="777241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339265" y="395654"/>
            <a:ext cx="2491536" cy="177522"/>
            <a:chOff x="0" y="0"/>
            <a:chExt cx="3322047" cy="236696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15256" cy="236696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15256" y="0"/>
              <a:ext cx="415256" cy="236696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906791" y="0"/>
              <a:ext cx="415256" cy="236696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830512" y="0"/>
              <a:ext cx="415256" cy="236696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45768" y="0"/>
              <a:ext cx="415256" cy="236696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491536" y="0"/>
              <a:ext cx="415256" cy="236696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661024" y="0"/>
              <a:ext cx="415256" cy="236696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076280" y="0"/>
              <a:ext cx="415256" cy="236696"/>
            </a:xfrm>
            <a:prstGeom prst="rect">
              <a:avLst/>
            </a:prstGeom>
          </p:spPr>
        </p:pic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146713" y="4013305"/>
            <a:ext cx="7994574" cy="1848456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9632591"/>
            <a:ext cx="324558" cy="32455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532067" y="-163260"/>
            <a:ext cx="923315" cy="124983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10580" y="0"/>
            <a:ext cx="3656694" cy="92331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4435" y="56017"/>
            <a:ext cx="811281" cy="81128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700000">
            <a:off x="15605788" y="315622"/>
            <a:ext cx="292072" cy="292072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700000">
            <a:off x="15782291" y="315622"/>
            <a:ext cx="292072" cy="292072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9632591"/>
            <a:ext cx="347492" cy="347492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2125" y="7855713"/>
            <a:ext cx="748134" cy="87245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2125" y="5345199"/>
            <a:ext cx="686305" cy="68630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39328" y="7353781"/>
            <a:ext cx="964946" cy="879307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958677" y="630084"/>
            <a:ext cx="15589942" cy="1883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2"/>
              </a:lnSpc>
            </a:pPr>
            <a:r>
              <a:rPr lang="en-US" sz="5900">
                <a:solidFill>
                  <a:srgbClr val="000000"/>
                </a:solidFill>
                <a:latin typeface="Open Sans Hebrew Bold Bold"/>
              </a:rPr>
              <a:t>СЕДЕМТЕ СМЪРТНИ ГРЯХА НА POWERPOINT ПРЕЗЕНТАЦИИ</a:t>
            </a:r>
          </a:p>
        </p:txBody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34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sp>
        <p:nvSpPr>
          <p:cNvPr name="TextBox 29" id="29"/>
          <p:cNvSpPr txBox="true"/>
          <p:nvPr/>
        </p:nvSpPr>
        <p:spPr>
          <a:xfrm rot="0">
            <a:off x="2198232" y="4038168"/>
            <a:ext cx="9916709" cy="39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 Bold Bold"/>
              </a:rPr>
              <a:t>ПРЕХОДИ НА СЛАЙДОВЕ И ЗВУКОВИ ЕФЕКТИ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92437" y="4110758"/>
            <a:ext cx="4675551" cy="1234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Arimo Bold"/>
              </a:rPr>
              <a:t>Шаблони за презентация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2198232" y="6776959"/>
            <a:ext cx="4696928" cy="39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 Bold Bold"/>
              </a:rPr>
              <a:t>СТАНДАРТЕН КЛИПАРТ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542284" y="6209269"/>
            <a:ext cx="5653048" cy="39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 Bold Bold"/>
              </a:rPr>
              <a:t>НАТОВАРЕНИ С ТЕКСТ СЛАЙДОВЕ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18011" y="8015918"/>
            <a:ext cx="4696928" cy="39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Arimo Bold"/>
              </a:rPr>
              <a:t>Парадигмата „Аз“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198232" y="5516901"/>
            <a:ext cx="378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pc="14" sz="2399">
                <a:solidFill>
                  <a:srgbClr val="000000"/>
                </a:solidFill>
                <a:latin typeface="Open Sans Bold Bold"/>
              </a:rPr>
              <a:t>ВЯРА В ТЕХНОЛОГИИТЕ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840076" y="7680839"/>
            <a:ext cx="232602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pc="14" sz="2399">
                <a:solidFill>
                  <a:srgbClr val="000000"/>
                </a:solidFill>
                <a:latin typeface="Open Sans Bold Bold"/>
              </a:rPr>
              <a:t>ЧЕТЕНЕ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85032" y="9617425"/>
            <a:ext cx="3617058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pc="112" sz="2000">
                <a:solidFill>
                  <a:srgbClr val="000000"/>
                </a:solidFill>
                <a:latin typeface="Playfair Display"/>
              </a:rPr>
              <a:t>www.nbu.bg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278481" y="9632591"/>
            <a:ext cx="9760446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„ Направете всеки детайл перфектен и ограничете броя на детайлите до съвършенство.“</a:t>
            </a:r>
          </a:p>
          <a:p>
            <a:pPr algn="r"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  Джак Дорси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0514682" y="3816167"/>
            <a:ext cx="6229350" cy="440726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45486" y="2905125"/>
            <a:ext cx="5365028" cy="62293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648648" y="2905125"/>
            <a:ext cx="10671263" cy="622935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951824" y="2965280"/>
            <a:ext cx="4365302" cy="3133430"/>
            <a:chOff x="0" y="0"/>
            <a:chExt cx="5820403" cy="417790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8"/>
            <a:srcRect l="34053" t="20627" r="34053" b="20627"/>
            <a:stretch>
              <a:fillRect/>
            </a:stretch>
          </p:blipFill>
          <p:spPr>
            <a:xfrm>
              <a:off x="0" y="0"/>
              <a:ext cx="5820403" cy="4177907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11446706" y="6072367"/>
            <a:ext cx="4365302" cy="3088451"/>
            <a:chOff x="0" y="0"/>
            <a:chExt cx="5820403" cy="4117935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9"/>
            <a:srcRect l="0" t="16553" r="0" b="16553"/>
            <a:stretch>
              <a:fillRect/>
            </a:stretch>
          </p:blipFill>
          <p:spPr>
            <a:xfrm>
              <a:off x="0" y="0"/>
              <a:ext cx="5820403" cy="4117935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2445486" y="6098710"/>
            <a:ext cx="4469285" cy="3035765"/>
            <a:chOff x="0" y="0"/>
            <a:chExt cx="5959046" cy="4047686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10"/>
            <a:srcRect l="8594" t="0" r="8594" b="0"/>
            <a:stretch>
              <a:fillRect/>
            </a:stretch>
          </p:blipFill>
          <p:spPr>
            <a:xfrm>
              <a:off x="0" y="0"/>
              <a:ext cx="5959046" cy="4047686"/>
            </a:xfrm>
            <a:prstGeom prst="rect">
              <a:avLst/>
            </a:prstGeom>
          </p:spPr>
        </p:pic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71962" y="727911"/>
            <a:ext cx="300789" cy="30078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906" y="727911"/>
            <a:ext cx="302681" cy="29700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27911"/>
            <a:ext cx="300789" cy="29515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35961" y="2323909"/>
            <a:ext cx="13397028" cy="50239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17035970" y="7205509"/>
            <a:ext cx="446661" cy="2251170"/>
            <a:chOff x="0" y="0"/>
            <a:chExt cx="595548" cy="3001559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375195"/>
              <a:ext cx="595548" cy="375195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548" cy="375195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50390"/>
              <a:ext cx="595548" cy="375195"/>
            </a:xfrm>
            <a:prstGeom prst="rect">
              <a:avLst/>
            </a:prstGeom>
          </p:spPr>
        </p:pic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125585"/>
              <a:ext cx="595548" cy="375195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26365"/>
              <a:ext cx="595548" cy="375195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251170"/>
              <a:ext cx="595548" cy="375195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875975"/>
              <a:ext cx="595548" cy="375195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500780"/>
              <a:ext cx="595548" cy="375195"/>
            </a:xfrm>
            <a:prstGeom prst="rect">
              <a:avLst/>
            </a:prstGeom>
          </p:spPr>
        </p:pic>
      </p:grpSp>
      <p:sp>
        <p:nvSpPr>
          <p:cNvPr name="TextBox 24" id="24"/>
          <p:cNvSpPr txBox="true"/>
          <p:nvPr/>
        </p:nvSpPr>
        <p:spPr>
          <a:xfrm rot="0">
            <a:off x="2435961" y="990600"/>
            <a:ext cx="13397028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5500">
                <a:solidFill>
                  <a:srgbClr val="A11F00"/>
                </a:solidFill>
                <a:latin typeface="Open Sans Hebrew Bold"/>
              </a:rPr>
              <a:t>YOUTUBE </a:t>
            </a:r>
            <a:r>
              <a:rPr lang="en-US" sz="5500">
                <a:solidFill>
                  <a:srgbClr val="000000"/>
                </a:solidFill>
                <a:latin typeface="Open Sans Hebrew Bold"/>
              </a:rPr>
              <a:t>В POWERPOINT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532067" y="-163260"/>
            <a:ext cx="923315" cy="1249835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10580" y="0"/>
            <a:ext cx="3656694" cy="923315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4435" y="56017"/>
            <a:ext cx="811281" cy="811281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 rot="-5400000">
            <a:off x="15681282" y="164579"/>
            <a:ext cx="335174" cy="603917"/>
            <a:chOff x="0" y="0"/>
            <a:chExt cx="446899" cy="805223"/>
          </a:xfrm>
        </p:grpSpPr>
        <p:pic>
          <p:nvPicPr>
            <p:cNvPr name="Picture 29" id="29"/>
            <p:cNvPicPr>
              <a:picLocks noChangeAspect="true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68408"/>
              <a:ext cx="446899" cy="536815"/>
            </a:xfrm>
            <a:prstGeom prst="rect">
              <a:avLst/>
            </a:prstGeom>
          </p:spPr>
        </p:pic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46899" cy="536815"/>
            </a:xfrm>
            <a:prstGeom prst="rect">
              <a:avLst/>
            </a:prstGeom>
          </p:spPr>
        </p:pic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31"/>
          <a:srcRect l="0" t="0" r="0" b="0"/>
          <a:stretch>
            <a:fillRect/>
          </a:stretch>
        </p:blipFill>
        <p:spPr>
          <a:xfrm flipH="false" flipV="false" rot="0">
            <a:off x="4995435" y="-1148468"/>
            <a:ext cx="8532713" cy="3094842"/>
          </a:xfrm>
          <a:prstGeom prst="rect">
            <a:avLst/>
          </a:prstGeom>
        </p:spPr>
      </p:pic>
      <p:sp>
        <p:nvSpPr>
          <p:cNvPr name="TextBox 32" id="32"/>
          <p:cNvSpPr txBox="true"/>
          <p:nvPr/>
        </p:nvSpPr>
        <p:spPr>
          <a:xfrm rot="0">
            <a:off x="7470725" y="1961430"/>
            <a:ext cx="3346549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pc="12" sz="2099">
                <a:solidFill>
                  <a:srgbClr val="000000"/>
                </a:solidFill>
                <a:latin typeface="Open Sans Bold Italics"/>
              </a:rPr>
              <a:t>без нужда от Internet ?!!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342240" y="9218554"/>
            <a:ext cx="4574232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pc="9" sz="1599">
                <a:solidFill>
                  <a:srgbClr val="000000"/>
                </a:solidFill>
                <a:latin typeface="Open Sans Bold"/>
              </a:rPr>
              <a:t>https://www.veed.io/convert/mp4-converter</a:t>
            </a:r>
          </a:p>
        </p:txBody>
      </p:sp>
      <p:pic>
        <p:nvPicPr>
          <p:cNvPr name="Picture 34" id="34"/>
          <p:cNvPicPr>
            <a:picLocks noChangeAspect="true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146713" y="4330746"/>
            <a:ext cx="7994574" cy="184845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DAFAvCp-6ko</dc:identifier>
  <dcterms:modified xsi:type="dcterms:W3CDTF">2011-08-01T06:04:30Z</dcterms:modified>
  <cp:revision>1</cp:revision>
  <dc:title>Преподавателско кафене</dc:title>
</cp:coreProperties>
</file>