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58"/>
  </p:normalViewPr>
  <p:slideViewPr>
    <p:cSldViewPr snapToGrid="0" snapToObjects="1">
      <p:cViewPr varScale="1">
        <p:scale>
          <a:sx n="88" d="100"/>
          <a:sy n="88" d="100"/>
        </p:scale>
        <p:origin x="5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9" d="100"/>
          <a:sy n="139" d="100"/>
        </p:scale>
        <p:origin x="453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DD1FB-06DF-9847-9880-D5BAE1B59702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AA04-A98E-5747-882D-067AA1A16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2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872E8D8A-2653-6246-9C59-6AFE74877D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3977" b="1109"/>
          <a:stretch/>
        </p:blipFill>
        <p:spPr>
          <a:xfrm>
            <a:off x="4354" y="3425"/>
            <a:ext cx="12205787" cy="68657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D60BE3-A857-884B-BFB8-571CE0D0B01A}"/>
              </a:ext>
            </a:extLst>
          </p:cNvPr>
          <p:cNvSpPr/>
          <p:nvPr userDrawn="1"/>
        </p:nvSpPr>
        <p:spPr>
          <a:xfrm>
            <a:off x="0" y="37701"/>
            <a:ext cx="12210141" cy="6953138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E06F1-9DA6-7547-910C-3685F93F40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701838"/>
            <a:ext cx="9144000" cy="1727162"/>
          </a:xfrm>
        </p:spPr>
        <p:txBody>
          <a:bodyPr anchor="b" anchorCtr="0">
            <a:noAutofit/>
          </a:bodyPr>
          <a:lstStyle>
            <a:lvl1pPr algn="ctr">
              <a:defRPr sz="4800" b="1" i="0">
                <a:solidFill>
                  <a:schemeClr val="bg1"/>
                </a:solidFill>
                <a:latin typeface="Helen2 Bg" panose="020B0604050202020204" pitchFamily="34" charset="0"/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ADF73C-1420-3D4C-AA1E-4D058C6D87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37135"/>
            <a:ext cx="9144000" cy="102809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483DF5-188D-2D4A-977F-32D56C1B5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70072" y="5038453"/>
            <a:ext cx="1756024" cy="5806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C98F82-186B-5D4F-A120-5D4702AABA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73496" y="5047575"/>
            <a:ext cx="1752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C8B60-BB6B-6F46-8B0A-EAC9ABD87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D863D-8130-A44A-A249-ADD9749E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A3178-3335-3343-9254-DCBD382B33F8}" type="datetime1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75F1F-5A40-C44F-A143-3368E7E8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22B50-F18E-9E4E-993A-1D632DB9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C8D89BB-9BA8-3B45-8D19-3BB5617B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3" y="268360"/>
            <a:ext cx="8498735" cy="9434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01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DCEC34-0DA2-1547-AB47-CCC8834EF9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087563" cy="5403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D5C51-3EBF-C446-8E5A-7E0A4AA8A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38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79BC85-378B-DE4F-BFE4-9E690501B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C4E86B1-3614-D248-BE8E-5CA16A8AF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383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A61E5896-2205-B443-8CEC-E1E51492A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C12DA8-75A9-EE4E-836B-F64A207CCF95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36EAEF-D9F3-DC4E-916E-87A43C966C82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E1C0EF-9CC3-534E-9B87-EB4B09D3D3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4ED04C7-9BE4-744F-93A0-8DFCF0D82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12/13/2023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66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21561-936E-144E-980B-1F6B8EA17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D006F-185C-514C-B136-D46BCE84E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2CC70-8D6D-B849-90B7-830D0BA7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81674-24A0-E245-BCCF-3225C40DE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95E88-490F-EA48-BC27-A9758988A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8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849E9-B71D-0E4D-8399-2F160470F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63" y="138906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F71B5-508A-CB49-A14D-2BFB0A2B5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863" y="4268788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2F447C"/>
                </a:solidFill>
                <a:latin typeface="Helen2 Bg" panose="020B060405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0788D5-C6CD-A440-8C23-1D0B218F93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3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318C-B81C-DF45-AA0E-30988AD4B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EE24-AD23-B944-A24A-7D1F485A8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525" y="1376363"/>
            <a:ext cx="5181600" cy="4392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3B552-6436-764F-B685-053F76F21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525" y="1376363"/>
            <a:ext cx="5214938" cy="4392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81D7D-F9D6-2A40-ABDE-050360B5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C4F84-1EA1-B14E-B53B-3DAAAB84E3C4}" type="datetime1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17904-AF44-1645-848F-776170DF9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FE2C5-8392-9B43-835E-F6EF25445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6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6982A-6813-C24B-B708-C2C8854D5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525" y="1388555"/>
            <a:ext cx="5190962" cy="79527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2575C-3EAE-844D-B826-B2E3A09F41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525" y="2212467"/>
            <a:ext cx="5190962" cy="35565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44F108-85DE-F041-899D-B0AC6C663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95937" y="1388555"/>
            <a:ext cx="5216526" cy="79527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0FFD8A-05B4-2B45-8B18-B94C4326C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95937" y="2212467"/>
            <a:ext cx="5216526" cy="35565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332F5-3942-9D42-9C33-BEDA9798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CAD8-6487-DA47-B756-B055788A143A}" type="datetime1">
              <a:rPr lang="en-US" smtClean="0"/>
              <a:t>12/13/2023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5002FD-2CEB-4542-B31E-4AC32DA7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8CE8B7-2398-9E4C-95D9-61EE0FA5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EA46B5E-D9D6-8A40-9C86-F294FE6B0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3" y="268360"/>
            <a:ext cx="8498735" cy="9434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42D5F-AE53-5642-8FFA-2F2CE6F5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F6C963-0409-9B4D-B16C-AE0477DA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4A03-041D-1A40-AAE3-9507CB640D25}" type="datetime1">
              <a:rPr lang="en-US" smtClean="0"/>
              <a:t>12/13/2023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FE3174-E905-CE4E-B515-9088E92F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2F475-1440-C241-952F-C18CE988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0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82E713-351C-BF41-9D8F-B271C2EB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B6C671-A689-FE4D-AF01-8705DBB4F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78233-BB75-7E44-91EF-C1CF9D564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9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8F62C-1AE2-3B41-9C46-F268C4903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457200"/>
            <a:ext cx="4829683" cy="776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D129-0979-E044-83DA-82AC538C6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377" y="457200"/>
            <a:ext cx="5518086" cy="53117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5112F-99D0-F04B-8855-0D5E1D302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5" y="1376363"/>
            <a:ext cx="4829683" cy="43926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ECB11F-809A-2546-916A-117715E4CA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B9D877B3-5A86-5C44-949C-4BF5B3F4D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383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8E14A22E-0154-D84F-ACC3-91545A7C0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7F97D4-C111-9A40-8514-7319F6CA948B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A49B150-83C5-A74F-9E7B-DF96068C2988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F9A31-3F3E-A44B-AA42-A6DB7A1FA2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5C6E627-8EB8-8B49-95C3-F61C12A25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12/13/2023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7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3A95DA-848B-C545-8987-0FCF2AE89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800" y="457200"/>
            <a:ext cx="5554663" cy="53117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7769566-5DD4-8041-9309-3EE6E12C3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457200"/>
            <a:ext cx="4829683" cy="776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21ABA62-BDDA-D44D-8C83-C40FEC671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5" y="1376363"/>
            <a:ext cx="4829683" cy="43926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61F8FC-0FE3-B246-B4C8-8BD0391207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0B9F36E-5537-D342-8347-ABC4BA557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383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1DB42151-3DCD-5F49-89FD-DD48235131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4744FA-A724-C742-BB32-DA18D8366BC9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C27F57-862D-174B-93D9-DEFD229F5ACC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92646E5-87F3-0B4E-B663-C71527E8F2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334A742-2791-7F49-91A4-D4E35FAB6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12/13/2023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7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B09EF-19B4-AC44-8F37-C9A49504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3" y="268360"/>
            <a:ext cx="8498735" cy="9434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FC301-34C4-FA4E-8B1A-EF45718BA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403" y="1385067"/>
            <a:ext cx="10540060" cy="4383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70527-7626-B44E-8CB4-59DA151779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12/13/2023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3F104-341B-3B47-AE79-6EEE0FB80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7146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5DF6E-1803-984B-ADA8-856CB83F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BE5507-239B-3E4E-A8D9-31E5366224B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222F2F-8B62-814F-AF28-952CBBB0E7D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42F3A-E39E-6F4C-9E50-BD89D42AC5DB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D28EEB-7D6E-D84C-ABA9-91FC4761CD6A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AE57B6D-EC8B-814F-B12C-109F05E17ED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13763" y="326894"/>
            <a:ext cx="586708" cy="10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6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2F447C"/>
          </a:solidFill>
          <a:latin typeface="Helen2 Bg Light" panose="020B0403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2F447C"/>
          </a:solidFill>
          <a:latin typeface="Helen2 Bg" panose="020B060405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2F447C"/>
          </a:solidFill>
          <a:latin typeface="Helen2 Bg Medium" panose="020B060405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rgbClr val="2F447C"/>
          </a:solidFill>
          <a:latin typeface="Helen2 Bg" panose="020B060405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i="0" kern="1200">
          <a:solidFill>
            <a:srgbClr val="2F447C"/>
          </a:solidFill>
          <a:latin typeface="Helen2 Bg Heavy" panose="020B060405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i="0" kern="1200">
          <a:solidFill>
            <a:srgbClr val="2F447C"/>
          </a:solidFill>
          <a:latin typeface="Helen2 Bg Heavy" panose="020B060405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5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  <p15:guide id="4" pos="166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867" userDrawn="1">
          <p15:clr>
            <a:srgbClr val="F26B43"/>
          </p15:clr>
        </p15:guide>
        <p15:guide id="9" orient="horz" pos="3634" userDrawn="1">
          <p15:clr>
            <a:srgbClr val="F26B43"/>
          </p15:clr>
        </p15:guide>
        <p15:guide id="10" pos="681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2835A-8CD0-454E-83DE-B235D22461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Има нещо гнило в Дания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B630D-C887-F94C-BF81-C65A0F43D3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Впечатления от годишната среща на </a:t>
            </a:r>
            <a:r>
              <a:rPr lang="bg-BG" dirty="0" err="1" smtClean="0"/>
              <a:t>ЕРУА</a:t>
            </a:r>
            <a:r>
              <a:rPr lang="bg-BG" dirty="0" smtClean="0"/>
              <a:t> в </a:t>
            </a:r>
            <a:r>
              <a:rPr lang="bg-BG" dirty="0" err="1" smtClean="0"/>
              <a:t>Роскилде</a:t>
            </a:r>
            <a:r>
              <a:rPr lang="bg-BG" dirty="0" smtClean="0"/>
              <a:t> октомври 2023 г.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6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Четири обучителни подхода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Humanities lab</a:t>
            </a:r>
          </a:p>
          <a:p>
            <a:r>
              <a:rPr lang="en-US" dirty="0" smtClean="0"/>
              <a:t>Critical thinking and reflection as key concepts</a:t>
            </a:r>
          </a:p>
          <a:p>
            <a:r>
              <a:rPr lang="en-US" dirty="0" smtClean="0"/>
              <a:t>Diploma portfolio</a:t>
            </a:r>
          </a:p>
          <a:p>
            <a:r>
              <a:rPr lang="en-US" dirty="0" smtClean="0"/>
              <a:t>Digital technologies in legal education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4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41" y="467405"/>
            <a:ext cx="3616211" cy="24064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00" y="467405"/>
            <a:ext cx="4370360" cy="26894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41" y="2979953"/>
            <a:ext cx="4441371" cy="3331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69" y="3326020"/>
            <a:ext cx="4450412" cy="246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06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028" y="348343"/>
            <a:ext cx="5442857" cy="54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6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535" y="354694"/>
            <a:ext cx="6052457" cy="605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49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2" y="457200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51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E246E3D-B209-7743-AA7B-0288F28D2946}" vid="{700AA354-A14B-6949-AA4B-F65CEC0AE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NBU-PP-Template (1)</Template>
  <TotalTime>16</TotalTime>
  <Words>46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Helen2 Bg</vt:lpstr>
      <vt:lpstr>Helen2 Bg Heavy</vt:lpstr>
      <vt:lpstr>Helen2 Bg Light</vt:lpstr>
      <vt:lpstr>Helen2 Bg Medium</vt:lpstr>
      <vt:lpstr>Office Theme</vt:lpstr>
      <vt:lpstr>Има нещо гнило в Дания</vt:lpstr>
      <vt:lpstr>Четири обучителни подхода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Има нещо гнило в Дания</dc:title>
  <dc:creator>hristo chukurliev</dc:creator>
  <cp:lastModifiedBy>hristo chukurliev</cp:lastModifiedBy>
  <cp:revision>2</cp:revision>
  <dcterms:created xsi:type="dcterms:W3CDTF">2023-12-13T14:27:03Z</dcterms:created>
  <dcterms:modified xsi:type="dcterms:W3CDTF">2023-12-13T14:44:03Z</dcterms:modified>
</cp:coreProperties>
</file>