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0726FF-24B8-4B7E-9453-A33D0B061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34C40-4E5E-4D2C-A95A-A1CA3333C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F4680-81BF-4E5A-8682-04C62E352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98AEC-2EC1-442F-8B8B-252E2FAA4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54EBA-C02E-4379-B905-72F2B0028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8B81E-B81B-4DD0-A471-EEA19F080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683E3-F59A-43D9-B807-63FBB5B49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21DAF-A483-4CD1-AFBD-8A43C847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88EDC-4BD2-4F9E-90AF-A556F8BA1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5DBF9-439C-4761-B2E2-940DDBA31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B519B-0D74-4DAE-A05D-B332FEAE7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bg-BG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9DF7D21D-97CA-4CA4-9787-972FEE459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Successful Presentations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Why is it important to be a good speaker?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Good speakers: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KISS (Keep it straight and simple)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Use the rule of three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Rehearse, rehearse, rehearse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Communication skills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Study Skills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Future career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Communication Skills</a:t>
            </a:r>
          </a:p>
        </p:txBody>
      </p:sp>
      <p:pic>
        <p:nvPicPr>
          <p:cNvPr id="6147" name="Picture 5" descr="communication_skills_grad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371600"/>
            <a:ext cx="6096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Study </a:t>
            </a:r>
            <a:r>
              <a:rPr lang="en-US" dirty="0" smtClean="0"/>
              <a:t>Skills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Essay Writing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Reading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Note Taking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Future Career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Banking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Business management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Local government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US" dirty="0" smtClean="0"/>
              <a:t>Good speakers (KISS; rule of </a:t>
            </a:r>
            <a:r>
              <a:rPr lang="en-US" smtClean="0"/>
              <a:t>3</a:t>
            </a:r>
            <a:r>
              <a:rPr lang="en-US" smtClean="0"/>
              <a:t>; rehearse</a:t>
            </a:r>
            <a:r>
              <a:rPr lang="en-US" dirty="0" smtClean="0"/>
              <a:t>) successful in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Communication;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Studies;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Careers.</a:t>
            </a:r>
            <a:endParaRPr lang="en-US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Proposal</vt:lpstr>
      <vt:lpstr>Successful Presentations</vt:lpstr>
      <vt:lpstr>Good speakers:</vt:lpstr>
      <vt:lpstr>Slide 3</vt:lpstr>
      <vt:lpstr>Communication Skills</vt:lpstr>
      <vt:lpstr>Study Skills</vt:lpstr>
      <vt:lpstr>Future Career</vt:lpstr>
      <vt:lpstr>To sum up</vt:lpstr>
    </vt:vector>
  </TitlesOfParts>
  <Company>Warner Brothers Movie World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Presentations</dc:title>
  <dc:creator>Bugs Bunny</dc:creator>
  <cp:lastModifiedBy>Kiril</cp:lastModifiedBy>
  <cp:revision>4</cp:revision>
  <dcterms:created xsi:type="dcterms:W3CDTF">2011-02-03T17:42:43Z</dcterms:created>
  <dcterms:modified xsi:type="dcterms:W3CDTF">2014-11-17T13:16:59Z</dcterms:modified>
</cp:coreProperties>
</file>