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1" r:id="rId6"/>
    <p:sldId id="312" r:id="rId7"/>
    <p:sldId id="313" r:id="rId8"/>
    <p:sldId id="309" r:id="rId9"/>
    <p:sldId id="310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18:56:53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0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OSI | Five Things Parents Should Know from the Kahoot! Survey:  &quot;Data-Driven Teaching: A Must-Have in the Age of Tech&quot;">
            <a:extLst>
              <a:ext uri="{FF2B5EF4-FFF2-40B4-BE49-F238E27FC236}">
                <a16:creationId xmlns:a16="http://schemas.microsoft.com/office/drawing/2014/main" id="{F406DA06-DF1E-447C-9951-ABDCBCAC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03" y="1839074"/>
            <a:ext cx="5527497" cy="18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24D59F55-7651-4234-A454-3BED6611C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6283" y="4645152"/>
            <a:ext cx="5188450" cy="1143000"/>
          </a:xfrm>
        </p:spPr>
        <p:txBody>
          <a:bodyPr/>
          <a:lstStyle/>
          <a:p>
            <a:pPr algn="ctr"/>
            <a:r>
              <a:rPr lang="bg-BG" dirty="0"/>
              <a:t>Преподавателско кафене</a:t>
            </a:r>
          </a:p>
          <a:p>
            <a:pPr algn="ctr"/>
            <a:r>
              <a:rPr lang="bg-BG" dirty="0"/>
              <a:t>9.02.2022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59C41-79D4-41F8-A670-E195AA49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7B77BD-0646-4231-B6B6-B5453C0E9FAF}"/>
              </a:ext>
            </a:extLst>
          </p:cNvPr>
          <p:cNvSpPr/>
          <p:nvPr/>
        </p:nvSpPr>
        <p:spPr>
          <a:xfrm>
            <a:off x="812800" y="182880"/>
            <a:ext cx="548640" cy="37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EB7F4F-429A-4C2F-89D9-6C66F2CE7736}"/>
              </a:ext>
            </a:extLst>
          </p:cNvPr>
          <p:cNvSpPr/>
          <p:nvPr/>
        </p:nvSpPr>
        <p:spPr>
          <a:xfrm>
            <a:off x="2418080" y="1229360"/>
            <a:ext cx="548640" cy="37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FA86DE-9EA1-4953-B1AB-D4F01036E1AB}"/>
              </a:ext>
            </a:extLst>
          </p:cNvPr>
          <p:cNvSpPr/>
          <p:nvPr/>
        </p:nvSpPr>
        <p:spPr>
          <a:xfrm>
            <a:off x="3545840" y="2458720"/>
            <a:ext cx="548640" cy="37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6090D-14D1-4CA4-AD2B-3B64535726F8}"/>
              </a:ext>
            </a:extLst>
          </p:cNvPr>
          <p:cNvSpPr/>
          <p:nvPr/>
        </p:nvSpPr>
        <p:spPr>
          <a:xfrm>
            <a:off x="2164080" y="3855720"/>
            <a:ext cx="548640" cy="37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4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CA866E-AEF3-42E1-A49B-F6C574985F03}"/>
              </a:ext>
            </a:extLst>
          </p:cNvPr>
          <p:cNvSpPr/>
          <p:nvPr/>
        </p:nvSpPr>
        <p:spPr>
          <a:xfrm>
            <a:off x="11135360" y="772160"/>
            <a:ext cx="548640" cy="37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5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385695F-1BB6-4DBB-AAF8-13AA78D6839C}"/>
              </a:ext>
            </a:extLst>
          </p:cNvPr>
          <p:cNvSpPr/>
          <p:nvPr/>
        </p:nvSpPr>
        <p:spPr>
          <a:xfrm>
            <a:off x="10850880" y="2021840"/>
            <a:ext cx="203200" cy="375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4D1486-63E8-429C-9F30-C97C9A71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91AE7-D06B-47C2-BC49-9C37F35C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" y="0"/>
            <a:ext cx="10335802" cy="67347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C99A87E-681D-4131-8A9F-0A6BD0F851C5}"/>
              </a:ext>
            </a:extLst>
          </p:cNvPr>
          <p:cNvSpPr/>
          <p:nvPr/>
        </p:nvSpPr>
        <p:spPr>
          <a:xfrm>
            <a:off x="203200" y="1524000"/>
            <a:ext cx="48768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37FF64-DD65-4AD8-A32D-56243093BDDE}"/>
              </a:ext>
            </a:extLst>
          </p:cNvPr>
          <p:cNvSpPr/>
          <p:nvPr/>
        </p:nvSpPr>
        <p:spPr>
          <a:xfrm>
            <a:off x="203200" y="1889760"/>
            <a:ext cx="48768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8AB80-DF3F-4BA9-AF68-64DBB169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D2174DB-121E-4294-9B32-A1C0161650AE}"/>
              </a:ext>
            </a:extLst>
          </p:cNvPr>
          <p:cNvSpPr/>
          <p:nvPr/>
        </p:nvSpPr>
        <p:spPr>
          <a:xfrm>
            <a:off x="599440" y="2174240"/>
            <a:ext cx="20320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C22F1A0-AE8D-4FB3-8E29-EA0D8623C196}"/>
              </a:ext>
            </a:extLst>
          </p:cNvPr>
          <p:cNvSpPr/>
          <p:nvPr/>
        </p:nvSpPr>
        <p:spPr>
          <a:xfrm>
            <a:off x="2692400" y="1513840"/>
            <a:ext cx="20320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F01A900-0A8D-491A-A29D-FCF797B5ED0A}"/>
              </a:ext>
            </a:extLst>
          </p:cNvPr>
          <p:cNvSpPr/>
          <p:nvPr/>
        </p:nvSpPr>
        <p:spPr>
          <a:xfrm>
            <a:off x="2987040" y="1513840"/>
            <a:ext cx="20320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57E40DD-F872-4559-868D-99FC2CEF36A0}"/>
              </a:ext>
            </a:extLst>
          </p:cNvPr>
          <p:cNvSpPr/>
          <p:nvPr/>
        </p:nvSpPr>
        <p:spPr>
          <a:xfrm>
            <a:off x="3281680" y="1513840"/>
            <a:ext cx="20320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B30F3-0500-4FCC-AC4B-7FAA2B19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60"/>
            <a:ext cx="12192000" cy="6858000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4A340F28-04D5-47D6-8351-54841EB0E722}"/>
              </a:ext>
            </a:extLst>
          </p:cNvPr>
          <p:cNvSpPr/>
          <p:nvPr/>
        </p:nvSpPr>
        <p:spPr>
          <a:xfrm>
            <a:off x="8910320" y="589280"/>
            <a:ext cx="243840" cy="416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162883E-A5F4-430A-A6E3-D72AD201BA7A}"/>
              </a:ext>
            </a:extLst>
          </p:cNvPr>
          <p:cNvSpPr/>
          <p:nvPr/>
        </p:nvSpPr>
        <p:spPr>
          <a:xfrm>
            <a:off x="10149840" y="797560"/>
            <a:ext cx="243840" cy="416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63E4A7F-B802-41DE-ACD2-186EB4811B74}"/>
              </a:ext>
            </a:extLst>
          </p:cNvPr>
          <p:cNvSpPr/>
          <p:nvPr/>
        </p:nvSpPr>
        <p:spPr>
          <a:xfrm>
            <a:off x="11531600" y="833120"/>
            <a:ext cx="243840" cy="416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0D671D-910A-4804-BCD0-5DBB0B4CFBF0}"/>
                  </a:ext>
                </a:extLst>
              </p14:cNvPr>
              <p14:cNvContentPartPr/>
              <p14:nvPr/>
            </p14:nvContentPartPr>
            <p14:xfrm>
              <a:off x="4500480" y="33215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0D671D-910A-4804-BCD0-5DBB0B4CF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840" y="321388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78F754-4B37-46A3-93F2-3B50BC3A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0"/>
            <a:ext cx="12192000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5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95EBD-6817-421E-8FE2-EFD88197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83"/>
            <a:ext cx="12192000" cy="6537433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7E056944-AD5D-42BD-B6DB-98454C96842F}"/>
              </a:ext>
            </a:extLst>
          </p:cNvPr>
          <p:cNvSpPr/>
          <p:nvPr/>
        </p:nvSpPr>
        <p:spPr>
          <a:xfrm>
            <a:off x="4968240" y="2062480"/>
            <a:ext cx="243840" cy="416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61179-7E45-4575-983B-CC45A3C3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002060"/>
                </a:solidFill>
              </a:rPr>
              <a:t>Важно!</a:t>
            </a: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7525FEDE-1129-4849-B9C9-092A9D5B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86" y="2407436"/>
            <a:ext cx="5193870" cy="34616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нови и редактиране на стари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bg-BG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кахути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g-BG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Участниците използват на телефоните си:</a:t>
            </a:r>
          </a:p>
          <a:p>
            <a:pPr lvl="1"/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kahoot.it</a:t>
            </a:r>
          </a:p>
          <a:p>
            <a:endParaRPr lang="en-US" dirty="0"/>
          </a:p>
        </p:txBody>
      </p:sp>
      <p:pic>
        <p:nvPicPr>
          <p:cNvPr id="7170" name="Picture 2" descr="Kahoot!">
            <a:extLst>
              <a:ext uri="{FF2B5EF4-FFF2-40B4-BE49-F238E27FC236}">
                <a16:creationId xmlns:a16="http://schemas.microsoft.com/office/drawing/2014/main" id="{B4A06B16-1F1D-4C2F-A4E4-743EA5E2D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12865" b="-2"/>
          <a:stretch/>
        </p:blipFill>
        <p:spPr bwMode="auto">
          <a:xfrm>
            <a:off x="5537200" y="731520"/>
            <a:ext cx="6540356" cy="52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47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E6A46-C564-4D7F-9FF7-A10B9D96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</a:t>
            </a:r>
            <a: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вниманието</a:t>
            </a:r>
            <a: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b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приятни</a:t>
            </a:r>
            <a: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занимания</a:t>
            </a:r>
            <a:r>
              <a:rPr lang="en-US" sz="4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Kahoot!</a:t>
            </a:r>
          </a:p>
        </p:txBody>
      </p:sp>
      <p:pic>
        <p:nvPicPr>
          <p:cNvPr id="8194" name="Picture 2" descr="Kahoot! + GIPHY bring even more fun, engagement and self-expression to  learning">
            <a:extLst>
              <a:ext uri="{FF2B5EF4-FFF2-40B4-BE49-F238E27FC236}">
                <a16:creationId xmlns:a16="http://schemas.microsoft.com/office/drawing/2014/main" id="{0883DD55-ACF3-4CDC-91B1-F2DF74665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1" y="178677"/>
            <a:ext cx="9188668" cy="3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26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Kahoot! + GIPHY bring even more fun, engagement and self-expression to  learning">
            <a:extLst>
              <a:ext uri="{FF2B5EF4-FFF2-40B4-BE49-F238E27FC236}">
                <a16:creationId xmlns:a16="http://schemas.microsoft.com/office/drawing/2014/main" id="{0883DD55-ACF3-4CDC-91B1-F2DF74665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4" y="905933"/>
            <a:ext cx="895951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umen hoch, mittig und runter (in Grün, Gelb und Rot) Stock Vector | Adobe  Stock">
            <a:extLst>
              <a:ext uri="{FF2B5EF4-FFF2-40B4-BE49-F238E27FC236}">
                <a16:creationId xmlns:a16="http://schemas.microsoft.com/office/drawing/2014/main" id="{75CC1EC3-78BD-4BDD-8C8C-A16BACD6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54" y="4409382"/>
            <a:ext cx="4968240" cy="17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9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0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OSI | Five Things Parents Should Know from the Kahoot! Survey:  &quot;Data-Driven Teaching: A Must-Have in the Age of Tech&quot;">
            <a:extLst>
              <a:ext uri="{FF2B5EF4-FFF2-40B4-BE49-F238E27FC236}">
                <a16:creationId xmlns:a16="http://schemas.microsoft.com/office/drawing/2014/main" id="{F406DA06-DF1E-447C-9951-ABDCBCAC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03" y="1839074"/>
            <a:ext cx="5527497" cy="18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24D59F55-7651-4234-A454-3BED6611C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4560" y="4645152"/>
            <a:ext cx="5882640" cy="1143000"/>
          </a:xfrm>
        </p:spPr>
        <p:txBody>
          <a:bodyPr/>
          <a:lstStyle/>
          <a:p>
            <a:pPr algn="ctr"/>
            <a:r>
              <a:rPr lang="bg-BG" sz="32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Използвате ли </a:t>
            </a:r>
            <a:r>
              <a:rPr lang="en-US" sz="32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bg-BG" sz="3200" cap="none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Кахут</a:t>
            </a:r>
            <a:r>
              <a:rPr lang="en-US" sz="32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g-BG" sz="32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във Вашите часове</a:t>
            </a:r>
            <a:r>
              <a:rPr lang="bg-BG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3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883B-9FD6-46C8-A304-BDE4C07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8797"/>
            <a:ext cx="11236846" cy="1460003"/>
          </a:xfrm>
        </p:spPr>
        <p:txBody>
          <a:bodyPr>
            <a:noAutofit/>
          </a:bodyPr>
          <a:lstStyle/>
          <a:p>
            <a:r>
              <a:rPr lang="bg-BG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Вземете своя смартфон и отидете на страница </a:t>
            </a:r>
            <a:r>
              <a:rPr lang="en-US" sz="3600" cap="none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de-DE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3600" cap="none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g-BG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de-DE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Въведете </a:t>
            </a:r>
            <a:r>
              <a:rPr lang="de-DE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PIN</a:t>
            </a:r>
            <a:r>
              <a:rPr lang="bg-BG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de-DE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Въведете име и </a:t>
            </a:r>
            <a:r>
              <a:rPr lang="bg-BG" sz="360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сме готови да започнем…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7CBD51-1F91-43E3-8725-9DCB9E6FA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537" y="2121888"/>
            <a:ext cx="3597116" cy="40145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0CC7F-A887-4666-93AE-333F67EA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67" y="2121888"/>
            <a:ext cx="3711196" cy="4014530"/>
          </a:xfrm>
          <a:prstGeom prst="rect">
            <a:avLst/>
          </a:prstGeom>
        </p:spPr>
      </p:pic>
      <p:pic>
        <p:nvPicPr>
          <p:cNvPr id="10" name="Graphic 9" descr="Cheers outline">
            <a:extLst>
              <a:ext uri="{FF2B5EF4-FFF2-40B4-BE49-F238E27FC236}">
                <a16:creationId xmlns:a16="http://schemas.microsoft.com/office/drawing/2014/main" id="{30865065-A080-42EC-9525-EFA24D965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1142" y="914400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DA1AD-A9D0-44B5-B37E-6D2766FA1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662">
            <a:off x="4666625" y="3236359"/>
            <a:ext cx="1971404" cy="9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C0EE-A8C9-4A1C-973C-FAA1A7BC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42" y="337974"/>
            <a:ext cx="11681716" cy="1450757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002060"/>
                </a:solidFill>
              </a:rPr>
              <a:t>На споделения екран във ВКС ще виждате въпросите и възможните отговори. На телефона избирате фигурата с правилния според Вас отговор.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Free Kahoot Games for Reading Review Test Prep - The Reading Roundup">
            <a:extLst>
              <a:ext uri="{FF2B5EF4-FFF2-40B4-BE49-F238E27FC236}">
                <a16:creationId xmlns:a16="http://schemas.microsoft.com/office/drawing/2014/main" id="{887023B1-C1AB-4C1C-9DA7-68725126A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78" y="1941816"/>
            <a:ext cx="8733033" cy="44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84ED-099F-4ECE-92A5-8DEBEE8B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48" y="111243"/>
            <a:ext cx="10058400" cy="599957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https://kahoot.com/</a:t>
            </a:r>
            <a:r>
              <a:rPr lang="bg-BG" dirty="0"/>
              <a:t> - Регистрация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AC0F81-15EA-4CEF-8CDD-6B50E67D3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73760"/>
            <a:ext cx="12192000" cy="5984240"/>
          </a:xfrm>
        </p:spPr>
      </p:pic>
    </p:spTree>
    <p:extLst>
      <p:ext uri="{BB962C8B-B14F-4D97-AF65-F5344CB8AC3E}">
        <p14:creationId xmlns:p14="http://schemas.microsoft.com/office/powerpoint/2010/main" val="295757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9AD23-B0C6-4DA3-B0AA-66385A02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C44E7-7236-47AA-880B-4F1A003D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F4E8E-FC1D-495D-928C-827B7686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AFA2A-5AC2-46BD-A048-2754816B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19" y="133564"/>
            <a:ext cx="9593362" cy="64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99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www.w3.org/XML/1998/namespace"/>
    <ds:schemaRef ds:uri="71af3243-3dd4-4a8d-8c0d-dd76da1f02a5"/>
    <ds:schemaRef ds:uri="http://schemas.microsoft.com/office/infopath/2007/PartnerControls"/>
    <ds:schemaRef ds:uri="http://purl.org/dc/terms/"/>
    <ds:schemaRef ds:uri="http://schemas.microsoft.com/office/2006/documentManagement/types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{52AEB820-6F9F-4A2B-ACEB-C4EA57AE98D7}tf11437505_win32</Template>
  <TotalTime>543</TotalTime>
  <Words>110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 Pro Cond Light</vt:lpstr>
      <vt:lpstr>Speak Pro</vt:lpstr>
      <vt:lpstr>Times New Roman</vt:lpstr>
      <vt:lpstr>Wingdings</vt:lpstr>
      <vt:lpstr>RetrospectVTI</vt:lpstr>
      <vt:lpstr>PowerPoint Presentation</vt:lpstr>
      <vt:lpstr>PowerPoint Presentation</vt:lpstr>
      <vt:lpstr>Вземете своя смартфон и отидете на страница kahoot.it! Въведете Game PIN! Въведете име и почти сме готови да започнем…</vt:lpstr>
      <vt:lpstr>На споделения екран във ВКС ще виждате въпросите и възможните отговори. На телефона избирате фигурата с правилния според Вас отговор.</vt:lpstr>
      <vt:lpstr>https://kahoot.com/ - Регистрация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Важно!</vt:lpstr>
      <vt:lpstr>Благодаря за вниманието и  приятни занимания с Kahoot!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Anelia Lambova</dc:creator>
  <cp:lastModifiedBy>Anelia Lambova</cp:lastModifiedBy>
  <cp:revision>11</cp:revision>
  <dcterms:created xsi:type="dcterms:W3CDTF">2022-02-08T10:47:24Z</dcterms:created>
  <dcterms:modified xsi:type="dcterms:W3CDTF">2022-02-09T14:48:00Z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