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69" r:id="rId6"/>
    <p:sldId id="259" r:id="rId7"/>
    <p:sldId id="272" r:id="rId8"/>
    <p:sldId id="260" r:id="rId9"/>
    <p:sldId id="261" r:id="rId10"/>
    <p:sldId id="265" r:id="rId11"/>
    <p:sldId id="262" r:id="rId12"/>
    <p:sldId id="263" r:id="rId13"/>
    <p:sldId id="264" r:id="rId14"/>
    <p:sldId id="268" r:id="rId15"/>
    <p:sldId id="266" r:id="rId16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5413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99306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0817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544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36843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6095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19297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79976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6731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33193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2065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CE7C8-F22F-4827-B96E-B5AF54434992}" type="datetimeFigureOut">
              <a:rPr lang="bg-BG" smtClean="0"/>
              <a:t>25.11.2020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CB2D2-F5A2-40AB-A774-77D1DDC1784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40652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psyzzHMJ3o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psyzzHMJ3o" TargetMode="Externa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vUkcw63bA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PvuJ5RRe08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9mXtVHSIv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JW2i5urzVk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Виртуалната реалност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4881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8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1490" y="41036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hlinkClick r:id="rId3"/>
              </a:rPr>
              <a:t>https://www.youtube.com/watch?v=opsyzzHMJ3o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11</a:t>
            </a:fld>
            <a:endParaRPr lang="en-US"/>
          </a:p>
        </p:txBody>
      </p:sp>
      <p:pic>
        <p:nvPicPr>
          <p:cNvPr id="7" name="opsyzzHMJ3o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810000" y="2143125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2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553" y="1428750"/>
            <a:ext cx="6982265" cy="392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7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Малко смях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bg-BG" dirty="0"/>
          </a:p>
          <a:p>
            <a:endParaRPr lang="bg-BG" dirty="0"/>
          </a:p>
          <a:p>
            <a:endParaRPr lang="en-US" dirty="0" smtClean="0"/>
          </a:p>
          <a:p>
            <a:endParaRPr lang="bg-BG" dirty="0"/>
          </a:p>
          <a:p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13</a:t>
            </a:fld>
            <a:endParaRPr lang="en-US"/>
          </a:p>
        </p:txBody>
      </p:sp>
      <p:pic>
        <p:nvPicPr>
          <p:cNvPr id="7" name="QvUkcw63bAs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0000" y="2143125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7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gPvuJ5RRe08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0000" y="2714625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2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7" name="w9mXtVHSIv4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0000" y="2714625"/>
            <a:ext cx="4572000" cy="25717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3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732" y="475128"/>
            <a:ext cx="8292063" cy="54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05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3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Pepa</a:t>
            </a:r>
            <a:r>
              <a:rPr lang="en-US" dirty="0" smtClean="0"/>
              <a:t> the pig 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445" y="2021913"/>
            <a:ext cx="4540828" cy="3049315"/>
          </a:xfrm>
        </p:spPr>
      </p:pic>
    </p:spTree>
    <p:extLst>
      <p:ext uri="{BB962C8B-B14F-4D97-AF65-F5344CB8AC3E}">
        <p14:creationId xmlns:p14="http://schemas.microsoft.com/office/powerpoint/2010/main" val="414100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https://ucha.se/watch/12269/himichen-sastav-na-kletkata-i-nadmolekulni-kompleksi-nachalen-pregovor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9263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662" y="2051467"/>
            <a:ext cx="4902102" cy="32669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301" y="2665045"/>
            <a:ext cx="3979985" cy="265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0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JW2i5urzVk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0000" y="2143125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440" y="752185"/>
            <a:ext cx="9436677" cy="531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44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04812"/>
            <a:ext cx="9753600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1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32</Words>
  <Application>Microsoft Office PowerPoint</Application>
  <PresentationFormat>Widescreen</PresentationFormat>
  <Paragraphs>26</Paragraphs>
  <Slides>15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Виртуалната реалност</vt:lpstr>
      <vt:lpstr>PowerPoint Presentation</vt:lpstr>
      <vt:lpstr>PowerPoint Presentation</vt:lpstr>
      <vt:lpstr>Pepa the pig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https://www.youtube.com/watch?v=opsyzzHMJ3o </vt:lpstr>
      <vt:lpstr>PowerPoint Presentation</vt:lpstr>
      <vt:lpstr>Малко смях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Виртуалната реалност</dc:title>
  <dc:creator>hristo chukurliev</dc:creator>
  <cp:lastModifiedBy>hristo chukurliev</cp:lastModifiedBy>
  <cp:revision>6</cp:revision>
  <dcterms:created xsi:type="dcterms:W3CDTF">2020-11-25T10:58:38Z</dcterms:created>
  <dcterms:modified xsi:type="dcterms:W3CDTF">2020-11-25T14:01:20Z</dcterms:modified>
</cp:coreProperties>
</file>