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0" r:id="rId4"/>
    <p:sldId id="261" r:id="rId5"/>
    <p:sldId id="256" r:id="rId6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97-4A42-4EAF-859F-06B088286BF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EDB1-AF35-47B4-B531-07E6ACA3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3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97-4A42-4EAF-859F-06B088286BF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EDB1-AF35-47B4-B531-07E6ACA3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1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97-4A42-4EAF-859F-06B088286BF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EDB1-AF35-47B4-B531-07E6ACA3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97-4A42-4EAF-859F-06B088286BF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EDB1-AF35-47B4-B531-07E6ACA3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6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97-4A42-4EAF-859F-06B088286BF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EDB1-AF35-47B4-B531-07E6ACA3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97-4A42-4EAF-859F-06B088286BF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EDB1-AF35-47B4-B531-07E6ACA3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6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97-4A42-4EAF-859F-06B088286BF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EDB1-AF35-47B4-B531-07E6ACA3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3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97-4A42-4EAF-859F-06B088286BF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EDB1-AF35-47B4-B531-07E6ACA3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6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97-4A42-4EAF-859F-06B088286BF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EDB1-AF35-47B4-B531-07E6ACA3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97-4A42-4EAF-859F-06B088286BF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EDB1-AF35-47B4-B531-07E6ACA3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3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97-4A42-4EAF-859F-06B088286BF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EDB1-AF35-47B4-B531-07E6ACA3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B697-4A42-4EAF-859F-06B088286BF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EEDB1-AF35-47B4-B531-07E6ACA3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YAPHOTOS\NBU-pictures\Gobekl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59626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AYAPHOTOS\NBU-pictures\gobekli_te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477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114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bg-BG" dirty="0" smtClean="0"/>
              <a:t>ӧ</a:t>
            </a:r>
            <a:r>
              <a:rPr lang="en-US" dirty="0" err="1" smtClean="0"/>
              <a:t>bekli</a:t>
            </a:r>
            <a:r>
              <a:rPr lang="en-US" dirty="0" smtClean="0"/>
              <a:t> </a:t>
            </a:r>
            <a:r>
              <a:rPr lang="en-US" dirty="0" err="1" smtClean="0"/>
              <a:t>Tepe</a:t>
            </a:r>
            <a:r>
              <a:rPr lang="en-US" dirty="0" smtClean="0"/>
              <a:t> – </a:t>
            </a:r>
            <a:r>
              <a:rPr lang="bg-BG" dirty="0" smtClean="0"/>
              <a:t>ок. 10000 г. пр. Хр.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819900" cy="47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6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MAYAPHOTOS\NBU-pictures\Gobekli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37256" cy="52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9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YAPHOTOS\NBU-pictures\Göbekli_Tepe,_Ur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305918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9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YAPHOTOS\NBU-pictures\Göbekli_Tepe_Pil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2561"/>
            <a:ext cx="40640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AYAPHOTOS\NBU-pictures\Gobekli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24200"/>
            <a:ext cx="43211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MAYAPHOTOS\NBU-pictures\Gobekl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3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YAPHOTOS\NBU-pictures\Gobekl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00100"/>
            <a:ext cx="79184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YAPHOTOS\NBU-pictures\Gobekl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32117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AYAPHOTOS\NBU-pictures\gobekli-tepe-orion-star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7373366" cy="406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MAYAPHOTOS\NBU-pictures\Gobekl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22574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5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Maya</cp:lastModifiedBy>
  <cp:revision>1</cp:revision>
  <dcterms:created xsi:type="dcterms:W3CDTF">2017-03-07T13:46:01Z</dcterms:created>
  <dcterms:modified xsi:type="dcterms:W3CDTF">2017-03-07T13:55:45Z</dcterms:modified>
</cp:coreProperties>
</file>