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319" r:id="rId11"/>
    <p:sldId id="320" r:id="rId12"/>
    <p:sldId id="266" r:id="rId13"/>
    <p:sldId id="267" r:id="rId14"/>
    <p:sldId id="274" r:id="rId15"/>
    <p:sldId id="271" r:id="rId16"/>
    <p:sldId id="272" r:id="rId17"/>
    <p:sldId id="273" r:id="rId18"/>
    <p:sldId id="268" r:id="rId19"/>
    <p:sldId id="269" r:id="rId20"/>
    <p:sldId id="270" r:id="rId21"/>
    <p:sldId id="306" r:id="rId22"/>
    <p:sldId id="309" r:id="rId23"/>
    <p:sldId id="307" r:id="rId24"/>
    <p:sldId id="310" r:id="rId25"/>
    <p:sldId id="284" r:id="rId26"/>
    <p:sldId id="311" r:id="rId27"/>
    <p:sldId id="312" r:id="rId28"/>
    <p:sldId id="280" r:id="rId29"/>
    <p:sldId id="313" r:id="rId30"/>
    <p:sldId id="314" r:id="rId31"/>
    <p:sldId id="315" r:id="rId32"/>
    <p:sldId id="275" r:id="rId33"/>
    <p:sldId id="276" r:id="rId34"/>
    <p:sldId id="277" r:id="rId35"/>
    <p:sldId id="278" r:id="rId36"/>
    <p:sldId id="279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16" r:id="rId49"/>
    <p:sldId id="317" r:id="rId50"/>
    <p:sldId id="318" r:id="rId51"/>
    <p:sldId id="300" r:id="rId52"/>
    <p:sldId id="301" r:id="rId53"/>
    <p:sldId id="302" r:id="rId54"/>
    <p:sldId id="308" r:id="rId55"/>
    <p:sldId id="303" r:id="rId56"/>
    <p:sldId id="304" r:id="rId57"/>
    <p:sldId id="305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990535"/>
    <a:srgbClr val="ED1C24"/>
    <a:srgbClr val="323232"/>
    <a:srgbClr val="000004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08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63313D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000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B90-4533-9923-901A1EF1FE5D}"/>
              </c:ext>
            </c:extLst>
          </c:dPt>
          <c:dPt>
            <c:idx val="1"/>
            <c:bubble3D val="0"/>
            <c:spPr>
              <a:solidFill>
                <a:srgbClr val="32323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B90-4533-9923-901A1EF1FE5D}"/>
              </c:ext>
            </c:extLst>
          </c:dPt>
          <c:dPt>
            <c:idx val="2"/>
            <c:bubble3D val="0"/>
            <c:spPr>
              <a:solidFill>
                <a:srgbClr val="99053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B90-4533-9923-901A1EF1FE5D}"/>
              </c:ext>
            </c:extLst>
          </c:dPt>
          <c:dPt>
            <c:idx val="3"/>
            <c:bubble3D val="0"/>
            <c:spPr>
              <a:solidFill>
                <a:srgbClr val="ED1C2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B90-4533-9923-901A1EF1FE5D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B90-4533-9923-901A1EF1FE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B6676B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7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9053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B9-4DBB-AE5D-76E809C2303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32323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B9-4DBB-AE5D-76E809C2303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00000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B9-4DBB-AE5D-76E809C230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8256032"/>
        <c:axId val="1387064656"/>
      </c:barChart>
      <c:catAx>
        <c:axId val="179825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B6676B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7064656"/>
        <c:crosses val="autoZero"/>
        <c:auto val="1"/>
        <c:lblAlgn val="ctr"/>
        <c:lblOffset val="100"/>
        <c:noMultiLvlLbl val="0"/>
      </c:catAx>
      <c:valAx>
        <c:axId val="138706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B6676B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8256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B6676B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7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8B4D90-1A82-4A4C-A8F6-60F92426E7F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8391E736-B209-479C-87AC-A69CA312F5A4}">
      <dgm:prSet phldrT="[Text]" custT="1"/>
      <dgm:spPr>
        <a:solidFill>
          <a:srgbClr val="990535"/>
        </a:solidFill>
        <a:ln>
          <a:noFill/>
        </a:ln>
      </dgm:spPr>
      <dgm:t>
        <a:bodyPr/>
        <a:lstStyle/>
        <a:p>
          <a:r>
            <a:rPr lang="en-US" sz="5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</a:t>
          </a:r>
        </a:p>
      </dgm:t>
    </dgm:pt>
    <dgm:pt modelId="{038BF6B3-7DA7-42BE-9625-8AEAA38BEBD7}" type="parTrans" cxnId="{FA1A3E9E-7B70-428D-ABD1-0A496163DF44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FFE50325-B793-468B-B58E-37DA336E3762}" type="sibTrans" cxnId="{FA1A3E9E-7B70-428D-ABD1-0A496163DF44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00ADBC26-E75D-41D2-AFB8-205327F42581}">
      <dgm:prSet phldrT="[Text]" custT="1"/>
      <dgm:spPr>
        <a:solidFill>
          <a:srgbClr val="323232"/>
        </a:solidFill>
        <a:ln>
          <a:noFill/>
        </a:ln>
      </dgm:spPr>
      <dgm:t>
        <a:bodyPr/>
        <a:lstStyle/>
        <a:p>
          <a:r>
            <a:rPr lang="en-US" sz="5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II</a:t>
          </a:r>
        </a:p>
      </dgm:t>
    </dgm:pt>
    <dgm:pt modelId="{8F0CCD57-BE42-4381-B53A-6C924B82D85B}" type="parTrans" cxnId="{62F016D4-5E66-48DB-91D3-073554B53947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9F65BDAD-7442-42D8-BD78-B3993185E131}" type="sibTrans" cxnId="{62F016D4-5E66-48DB-91D3-073554B53947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9F702AEF-CB94-49DD-BD2C-5DC86156B251}">
      <dgm:prSet phldrT="[Text]" custT="1"/>
      <dgm:spPr>
        <a:solidFill>
          <a:srgbClr val="000004"/>
        </a:solidFill>
        <a:ln>
          <a:noFill/>
        </a:ln>
      </dgm:spPr>
      <dgm:t>
        <a:bodyPr/>
        <a:lstStyle/>
        <a:p>
          <a:r>
            <a:rPr lang="en-US" sz="5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III</a:t>
          </a:r>
        </a:p>
      </dgm:t>
    </dgm:pt>
    <dgm:pt modelId="{02C312E6-E154-428A-9F9D-BB107D50ED84}" type="parTrans" cxnId="{ACDD46BF-B37E-4044-ABD3-AF6755F64294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8EE1E128-3F56-4F7E-89F2-A514E4762A3A}" type="sibTrans" cxnId="{ACDD46BF-B37E-4044-ABD3-AF6755F64294}">
      <dgm:prSet/>
      <dgm:spPr/>
      <dgm:t>
        <a:bodyPr/>
        <a:lstStyle/>
        <a:p>
          <a:endParaRPr lang="en-US" sz="540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</a:endParaRPr>
        </a:p>
      </dgm:t>
    </dgm:pt>
    <dgm:pt modelId="{D418F5E8-9A9F-4109-B971-E27C6CCFAC27}" type="pres">
      <dgm:prSet presAssocID="{FB8B4D90-1A82-4A4C-A8F6-60F92426E7FC}" presName="Name0" presStyleCnt="0">
        <dgm:presLayoutVars>
          <dgm:dir/>
          <dgm:animLvl val="lvl"/>
          <dgm:resizeHandles val="exact"/>
        </dgm:presLayoutVars>
      </dgm:prSet>
      <dgm:spPr/>
    </dgm:pt>
    <dgm:pt modelId="{207A00D3-081F-4DF9-8983-3103B94513B6}" type="pres">
      <dgm:prSet presAssocID="{8391E736-B209-479C-87AC-A69CA312F5A4}" presName="Name8" presStyleCnt="0"/>
      <dgm:spPr/>
    </dgm:pt>
    <dgm:pt modelId="{75519262-0C8B-42EB-A696-02C1FBF49E96}" type="pres">
      <dgm:prSet presAssocID="{8391E736-B209-479C-87AC-A69CA312F5A4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92BB77-B640-4A31-8E18-5FF310FF537B}" type="pres">
      <dgm:prSet presAssocID="{8391E736-B209-479C-87AC-A69CA312F5A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0B4066-CF1A-449C-A4D2-EA70AA9FED93}" type="pres">
      <dgm:prSet presAssocID="{00ADBC26-E75D-41D2-AFB8-205327F42581}" presName="Name8" presStyleCnt="0"/>
      <dgm:spPr/>
    </dgm:pt>
    <dgm:pt modelId="{9801E6ED-81DC-4433-B355-F40BCC62FA0C}" type="pres">
      <dgm:prSet presAssocID="{00ADBC26-E75D-41D2-AFB8-205327F42581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68BDC2-6F6C-4B42-9162-E6E031050788}" type="pres">
      <dgm:prSet presAssocID="{00ADBC26-E75D-41D2-AFB8-205327F4258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38BCC-E16E-440A-888A-0E0653D7D96D}" type="pres">
      <dgm:prSet presAssocID="{9F702AEF-CB94-49DD-BD2C-5DC86156B251}" presName="Name8" presStyleCnt="0"/>
      <dgm:spPr/>
    </dgm:pt>
    <dgm:pt modelId="{2C6316B8-7EDC-4F46-ADCE-B4ECD2583FE9}" type="pres">
      <dgm:prSet presAssocID="{9F702AEF-CB94-49DD-BD2C-5DC86156B251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CA2D4-0499-4E9D-AB27-0FF357BF77E6}" type="pres">
      <dgm:prSet presAssocID="{9F702AEF-CB94-49DD-BD2C-5DC86156B25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F016D4-5E66-48DB-91D3-073554B53947}" srcId="{FB8B4D90-1A82-4A4C-A8F6-60F92426E7FC}" destId="{00ADBC26-E75D-41D2-AFB8-205327F42581}" srcOrd="1" destOrd="0" parTransId="{8F0CCD57-BE42-4381-B53A-6C924B82D85B}" sibTransId="{9F65BDAD-7442-42D8-BD78-B3993185E131}"/>
    <dgm:cxn modelId="{7706981E-4733-46F1-A1C7-93B990A9B366}" type="presOf" srcId="{8391E736-B209-479C-87AC-A69CA312F5A4}" destId="{9A92BB77-B640-4A31-8E18-5FF310FF537B}" srcOrd="1" destOrd="0" presId="urn:microsoft.com/office/officeart/2005/8/layout/pyramid1"/>
    <dgm:cxn modelId="{57765334-EF05-48E0-AFCC-85631DF5E3BA}" type="presOf" srcId="{00ADBC26-E75D-41D2-AFB8-205327F42581}" destId="{2368BDC2-6F6C-4B42-9162-E6E031050788}" srcOrd="1" destOrd="0" presId="urn:microsoft.com/office/officeart/2005/8/layout/pyramid1"/>
    <dgm:cxn modelId="{FD1764A8-BED6-4F1B-9931-A5DB74FCD678}" type="presOf" srcId="{9F702AEF-CB94-49DD-BD2C-5DC86156B251}" destId="{2C6316B8-7EDC-4F46-ADCE-B4ECD2583FE9}" srcOrd="0" destOrd="0" presId="urn:microsoft.com/office/officeart/2005/8/layout/pyramid1"/>
    <dgm:cxn modelId="{81074806-9044-4C82-86C2-750772BB2A43}" type="presOf" srcId="{FB8B4D90-1A82-4A4C-A8F6-60F92426E7FC}" destId="{D418F5E8-9A9F-4109-B971-E27C6CCFAC27}" srcOrd="0" destOrd="0" presId="urn:microsoft.com/office/officeart/2005/8/layout/pyramid1"/>
    <dgm:cxn modelId="{4107CC11-810C-4E02-86FE-F0BBFF9EF188}" type="presOf" srcId="{00ADBC26-E75D-41D2-AFB8-205327F42581}" destId="{9801E6ED-81DC-4433-B355-F40BCC62FA0C}" srcOrd="0" destOrd="0" presId="urn:microsoft.com/office/officeart/2005/8/layout/pyramid1"/>
    <dgm:cxn modelId="{8220D571-0574-4F8E-A11A-EA501BDACC84}" type="presOf" srcId="{8391E736-B209-479C-87AC-A69CA312F5A4}" destId="{75519262-0C8B-42EB-A696-02C1FBF49E96}" srcOrd="0" destOrd="0" presId="urn:microsoft.com/office/officeart/2005/8/layout/pyramid1"/>
    <dgm:cxn modelId="{1D479CC5-8677-45DA-83DC-79E77E5F4F2C}" type="presOf" srcId="{9F702AEF-CB94-49DD-BD2C-5DC86156B251}" destId="{722CA2D4-0499-4E9D-AB27-0FF357BF77E6}" srcOrd="1" destOrd="0" presId="urn:microsoft.com/office/officeart/2005/8/layout/pyramid1"/>
    <dgm:cxn modelId="{FA1A3E9E-7B70-428D-ABD1-0A496163DF44}" srcId="{FB8B4D90-1A82-4A4C-A8F6-60F92426E7FC}" destId="{8391E736-B209-479C-87AC-A69CA312F5A4}" srcOrd="0" destOrd="0" parTransId="{038BF6B3-7DA7-42BE-9625-8AEAA38BEBD7}" sibTransId="{FFE50325-B793-468B-B58E-37DA336E3762}"/>
    <dgm:cxn modelId="{ACDD46BF-B37E-4044-ABD3-AF6755F64294}" srcId="{FB8B4D90-1A82-4A4C-A8F6-60F92426E7FC}" destId="{9F702AEF-CB94-49DD-BD2C-5DC86156B251}" srcOrd="2" destOrd="0" parTransId="{02C312E6-E154-428A-9F9D-BB107D50ED84}" sibTransId="{8EE1E128-3F56-4F7E-89F2-A514E4762A3A}"/>
    <dgm:cxn modelId="{7F36AD1C-3741-46AF-A090-A17D928EC77B}" type="presParOf" srcId="{D418F5E8-9A9F-4109-B971-E27C6CCFAC27}" destId="{207A00D3-081F-4DF9-8983-3103B94513B6}" srcOrd="0" destOrd="0" presId="urn:microsoft.com/office/officeart/2005/8/layout/pyramid1"/>
    <dgm:cxn modelId="{387B55B4-6CD1-4B14-92CC-99CEBB9163A9}" type="presParOf" srcId="{207A00D3-081F-4DF9-8983-3103B94513B6}" destId="{75519262-0C8B-42EB-A696-02C1FBF49E96}" srcOrd="0" destOrd="0" presId="urn:microsoft.com/office/officeart/2005/8/layout/pyramid1"/>
    <dgm:cxn modelId="{525FCCEB-A650-4211-8CDA-CB957BDCEC18}" type="presParOf" srcId="{207A00D3-081F-4DF9-8983-3103B94513B6}" destId="{9A92BB77-B640-4A31-8E18-5FF310FF537B}" srcOrd="1" destOrd="0" presId="urn:microsoft.com/office/officeart/2005/8/layout/pyramid1"/>
    <dgm:cxn modelId="{A5B0D7C2-1653-4C81-A928-BAA333978910}" type="presParOf" srcId="{D418F5E8-9A9F-4109-B971-E27C6CCFAC27}" destId="{E20B4066-CF1A-449C-A4D2-EA70AA9FED93}" srcOrd="1" destOrd="0" presId="urn:microsoft.com/office/officeart/2005/8/layout/pyramid1"/>
    <dgm:cxn modelId="{CC67BB07-3479-4F85-8529-AAA429DE48BB}" type="presParOf" srcId="{E20B4066-CF1A-449C-A4D2-EA70AA9FED93}" destId="{9801E6ED-81DC-4433-B355-F40BCC62FA0C}" srcOrd="0" destOrd="0" presId="urn:microsoft.com/office/officeart/2005/8/layout/pyramid1"/>
    <dgm:cxn modelId="{8A07109E-A32D-48B9-93F5-EA2C48CA4512}" type="presParOf" srcId="{E20B4066-CF1A-449C-A4D2-EA70AA9FED93}" destId="{2368BDC2-6F6C-4B42-9162-E6E031050788}" srcOrd="1" destOrd="0" presId="urn:microsoft.com/office/officeart/2005/8/layout/pyramid1"/>
    <dgm:cxn modelId="{4C76F24F-FC9D-4597-AA4A-8F8A61D14228}" type="presParOf" srcId="{D418F5E8-9A9F-4109-B971-E27C6CCFAC27}" destId="{90D38BCC-E16E-440A-888A-0E0653D7D96D}" srcOrd="2" destOrd="0" presId="urn:microsoft.com/office/officeart/2005/8/layout/pyramid1"/>
    <dgm:cxn modelId="{D0150757-41A8-4442-BD9E-CB3B7C853413}" type="presParOf" srcId="{90D38BCC-E16E-440A-888A-0E0653D7D96D}" destId="{2C6316B8-7EDC-4F46-ADCE-B4ECD2583FE9}" srcOrd="0" destOrd="0" presId="urn:microsoft.com/office/officeart/2005/8/layout/pyramid1"/>
    <dgm:cxn modelId="{86BB6DFE-E9C0-43CD-AEDD-5C476DF09A14}" type="presParOf" srcId="{90D38BCC-E16E-440A-888A-0E0653D7D96D}" destId="{722CA2D4-0499-4E9D-AB27-0FF357BF77E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519262-0C8B-42EB-A696-02C1FBF49E96}">
      <dsp:nvSpPr>
        <dsp:cNvPr id="0" name=""/>
        <dsp:cNvSpPr/>
      </dsp:nvSpPr>
      <dsp:spPr>
        <a:xfrm>
          <a:off x="1533225" y="0"/>
          <a:ext cx="1533225" cy="1215872"/>
        </a:xfrm>
        <a:prstGeom prst="trapezoid">
          <a:avLst>
            <a:gd name="adj" fmla="val 63050"/>
          </a:avLst>
        </a:prstGeom>
        <a:solidFill>
          <a:srgbClr val="99053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</a:t>
          </a:r>
        </a:p>
      </dsp:txBody>
      <dsp:txXfrm>
        <a:off x="1533225" y="0"/>
        <a:ext cx="1533225" cy="1215872"/>
      </dsp:txXfrm>
    </dsp:sp>
    <dsp:sp modelId="{9801E6ED-81DC-4433-B355-F40BCC62FA0C}">
      <dsp:nvSpPr>
        <dsp:cNvPr id="0" name=""/>
        <dsp:cNvSpPr/>
      </dsp:nvSpPr>
      <dsp:spPr>
        <a:xfrm>
          <a:off x="766612" y="1215872"/>
          <a:ext cx="3066450" cy="1215872"/>
        </a:xfrm>
        <a:prstGeom prst="trapezoid">
          <a:avLst>
            <a:gd name="adj" fmla="val 63050"/>
          </a:avLst>
        </a:prstGeom>
        <a:solidFill>
          <a:srgbClr val="32323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II</a:t>
          </a:r>
        </a:p>
      </dsp:txBody>
      <dsp:txXfrm>
        <a:off x="1303241" y="1215872"/>
        <a:ext cx="1993192" cy="1215872"/>
      </dsp:txXfrm>
    </dsp:sp>
    <dsp:sp modelId="{2C6316B8-7EDC-4F46-ADCE-B4ECD2583FE9}">
      <dsp:nvSpPr>
        <dsp:cNvPr id="0" name=""/>
        <dsp:cNvSpPr/>
      </dsp:nvSpPr>
      <dsp:spPr>
        <a:xfrm>
          <a:off x="0" y="2431745"/>
          <a:ext cx="4599676" cy="1215872"/>
        </a:xfrm>
        <a:prstGeom prst="trapezoid">
          <a:avLst>
            <a:gd name="adj" fmla="val 63050"/>
          </a:avLst>
        </a:prstGeom>
        <a:solidFill>
          <a:srgbClr val="00000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rPr>
            <a:t>III</a:t>
          </a:r>
        </a:p>
      </dsp:txBody>
      <dsp:txXfrm>
        <a:off x="804943" y="2431745"/>
        <a:ext cx="2989789" cy="1215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5CCED-98CD-4CD9-AB0C-1DFDA3B07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9F789A-10BC-4088-87F6-14AA9EAA3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CA956-17F8-4117-B836-88332135B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78D7E-699E-4353-910D-52556A934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F71D5-58E5-4211-A244-FE6207EE1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23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7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51157" y="689811"/>
            <a:ext cx="6412054" cy="367364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67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103" y="385011"/>
            <a:ext cx="10969793" cy="367364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72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53400" y="1540041"/>
            <a:ext cx="2755697" cy="277127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D015817-A546-42E8-80F6-073BF46EFD6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32735" y="1540041"/>
            <a:ext cx="2755697" cy="277127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77765888-2C9F-420D-9D5E-D444C857F3E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12070" y="1540041"/>
            <a:ext cx="2755697" cy="27712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98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636296"/>
            <a:ext cx="6096000" cy="273919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25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84885" y="0"/>
            <a:ext cx="3684896" cy="4411579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466B66-CDA9-4419-AB7E-C457675B9D1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643" y="1652337"/>
            <a:ext cx="3684896" cy="44115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01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40042" y="0"/>
            <a:ext cx="2743200" cy="52618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05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689811"/>
            <a:ext cx="6096000" cy="367364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BEF2BD3-31BD-4E38-9122-67E637796E7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36758" y="3400926"/>
            <a:ext cx="4555958" cy="27672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50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11152" y="1620253"/>
            <a:ext cx="3684896" cy="35934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A1CABBD-963E-43EA-936F-8F351211FD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67199" y="1620253"/>
            <a:ext cx="3382491" cy="359343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08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92716" y="0"/>
            <a:ext cx="3684896" cy="524576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7600B05-82DA-4EE1-A954-345B75CB3F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713146" y="2478505"/>
            <a:ext cx="2722370" cy="437949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4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9171C-9ED4-4152-86A7-97E75169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D5C55-ACE4-4B5B-861A-994BD901D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74569-F130-4C3E-A640-CF11595A9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FCE45-F5F0-4A89-A5C4-4A3E7E2E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463C9-B4C0-4583-B09F-126FF8908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79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3B0E6C2-A72A-448A-993C-0C4D74C879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768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EAEE8-1A56-48A7-9408-CEE081C83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1A9E2-CF8D-4167-A49F-2C11C9AB9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55C65-2742-4967-91F3-17F4195281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50C36-986D-4148-9FD3-502EC3E0D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24FC9-5C94-42AF-A5A4-ABD8ABD2D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21CC04-5DB3-43A0-85B6-1B1DBC01F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67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96D5-8B38-4766-89B3-B7A847FCA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6857DC-7DF0-47DF-86B9-3A7C9177BB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D4F9D7-8C95-433E-A8E7-54EBA73EF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3B764-0A57-4906-ABF8-50400F9CD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EF2204-AABC-40D9-B7EB-9A318FCC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24AE1-C4A0-42BC-A0A7-C9102D1A6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786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46729-485E-49BA-BEB7-E7DF615E4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A3E48-7230-448C-9890-0C4902D1A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09583-EB63-43F4-A0B9-40E5BEAA4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A11F8-2209-4DF4-A607-A9A3E9CB0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1936C-057E-41A6-8FAB-DE78351E7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681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CEBDB2-1F62-4EF7-A01D-8215F1BA1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600DA-6F93-4F64-992B-33AEB7CFE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291F-5DC6-4742-B361-C136BF64B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2A887-57B6-4BAC-B967-7855C9D65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F8813-EAE3-4268-9050-27AEC5CCB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874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841631-704D-430A-ADF5-BBE6D052C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750C-70BB-40CE-BF6C-9943CBBDAFF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53C7C5-AC5F-40CC-9313-297F5F482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59191-364B-49E8-A6EC-5F2E9F2CC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DAC7-6EED-42D2-A674-E2B1A3C569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992D458-096A-4D51-9585-1D14328B3B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39585" y="0"/>
            <a:ext cx="7854734" cy="5775159"/>
          </a:xfrm>
          <a:custGeom>
            <a:avLst/>
            <a:gdLst>
              <a:gd name="connsiteX0" fmla="*/ 0 w 7854734"/>
              <a:gd name="connsiteY0" fmla="*/ 0 h 5775159"/>
              <a:gd name="connsiteX1" fmla="*/ 7854734 w 7854734"/>
              <a:gd name="connsiteY1" fmla="*/ 0 h 5775159"/>
              <a:gd name="connsiteX2" fmla="*/ 7854734 w 7854734"/>
              <a:gd name="connsiteY2" fmla="*/ 5627963 h 5775159"/>
              <a:gd name="connsiteX3" fmla="*/ 5323437 w 7854734"/>
              <a:gd name="connsiteY3" fmla="*/ 4741367 h 5775159"/>
              <a:gd name="connsiteX4" fmla="*/ 3640186 w 7854734"/>
              <a:gd name="connsiteY4" fmla="*/ 2608394 h 5775159"/>
              <a:gd name="connsiteX5" fmla="*/ 2213922 w 7854734"/>
              <a:gd name="connsiteY5" fmla="*/ 1374867 h 5775159"/>
              <a:gd name="connsiteX6" fmla="*/ 299387 w 7854734"/>
              <a:gd name="connsiteY6" fmla="*/ 925145 h 5775159"/>
              <a:gd name="connsiteX7" fmla="*/ 0 w 7854734"/>
              <a:gd name="connsiteY7" fmla="*/ 0 h 5775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4734" h="5775159">
                <a:moveTo>
                  <a:pt x="0" y="0"/>
                </a:moveTo>
                <a:lnTo>
                  <a:pt x="7854734" y="0"/>
                </a:lnTo>
                <a:lnTo>
                  <a:pt x="7854734" y="5627963"/>
                </a:lnTo>
                <a:cubicBezTo>
                  <a:pt x="7854734" y="5627963"/>
                  <a:pt x="5593269" y="6308973"/>
                  <a:pt x="5323437" y="4741367"/>
                </a:cubicBezTo>
                <a:cubicBezTo>
                  <a:pt x="5093177" y="3403505"/>
                  <a:pt x="4448275" y="2178074"/>
                  <a:pt x="3640186" y="2608394"/>
                </a:cubicBezTo>
                <a:cubicBezTo>
                  <a:pt x="2650796" y="3135213"/>
                  <a:pt x="2779287" y="1837440"/>
                  <a:pt x="2213922" y="1374867"/>
                </a:cubicBezTo>
                <a:cubicBezTo>
                  <a:pt x="1591120" y="865267"/>
                  <a:pt x="864754" y="1541908"/>
                  <a:pt x="299387" y="925145"/>
                </a:cubicBezTo>
                <a:cubicBezTo>
                  <a:pt x="49341" y="652483"/>
                  <a:pt x="0" y="0"/>
                  <a:pt x="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9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EDF7C-F7D2-4805-9068-FB37467E6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60B25B-4960-46F6-B465-D20194069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DA9D7-B62D-4F84-9930-206EA606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8482B-B067-4349-A964-F2C587F1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1C7E8-84FB-4D9D-BEF4-A69AF5C0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5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32F11-6A41-42C8-A271-0104CBCA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AA5C6-FC02-4D98-AFEF-8435E09B51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E31B6C-40BE-4E13-ADBC-A581086A3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0363E2-8F60-4350-94DC-0C16CF264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EA888-68ED-4F3A-852F-3491F00F8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AC3AE-E38A-4569-959C-71B26F301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8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DCA3D-7907-463E-ADC9-8FF4E1AD3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CA4809-25CE-4C53-A41F-1A9ACF5F6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73135-ABD0-4293-8DCD-38BB02392D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B8BEB5-61AC-4A49-8C45-42CBB860C7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39F438-86CE-4EF6-BD6C-6991A05BF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271C45-95C8-41BC-9080-D605CD6AC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1BD1E6-0AA4-4F30-86C8-8F441176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0229E4-0777-4F48-BC59-E24BE7C2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7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E232A-C59D-4E7A-8765-C528BC604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4BD0B1-9C1C-4E2B-9DC5-288D1887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2A0DD2-0AF8-48B3-9C98-C06D1A6A8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F473E6-2C23-4A32-98C7-3A66F18CD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4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4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3684896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3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C82FB0-6239-463C-9944-B41BD63E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D8ADE-8B76-4100-8E02-53F64F0C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D648E-F1C8-43A8-9893-BCFF86E7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5D93761E-C919-4E95-8439-90F993BA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63354" y="1466850"/>
            <a:ext cx="1817996" cy="1676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4D7D0F2-BFC8-40C6-BCD7-F302C0D6E1B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63354" y="3911600"/>
            <a:ext cx="1817996" cy="16764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61E3E67-47B2-4A10-A0C0-224FB2D53AC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954154" y="1466850"/>
            <a:ext cx="1817996" cy="16764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E9A131A5-3B16-410B-B4CB-1278FD882F1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954154" y="3911600"/>
            <a:ext cx="1817996" cy="16764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20B882CD-51E5-47CC-9BA8-C19B34F4D2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544954" y="1466850"/>
            <a:ext cx="1817996" cy="16764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A0F5BAC-1328-4D1C-A80A-E8960990C64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544954" y="3911600"/>
            <a:ext cx="1817996" cy="16764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0389BB63-5EDF-4346-B39E-E1A74570A1B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135754" y="1466850"/>
            <a:ext cx="1817996" cy="16764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9E5B9AF7-5BB9-4B2E-ACDB-FE2293FDACC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135754" y="3911600"/>
            <a:ext cx="1817996" cy="16764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1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9FAB66-EBF1-4A77-BCAE-7360696C8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27B12-75F7-4CAE-B15A-0689F543C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9F560-B065-4876-8185-4B9FA896AE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5D5FF-1DD4-4A28-8E64-AD00BE2464B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B2181-DBE8-4EDE-A1E3-BF965E6E0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12AA3-86FC-4DE6-A9A3-70268AB7E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7B92C-198A-49C1-BC5F-D29A933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8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1" r:id="rId8"/>
    <p:sldLayoutId id="2147483672" r:id="rId9"/>
    <p:sldLayoutId id="2147483670" r:id="rId10"/>
    <p:sldLayoutId id="2147483669" r:id="rId11"/>
    <p:sldLayoutId id="2147483673" r:id="rId12"/>
    <p:sldLayoutId id="2147483668" r:id="rId13"/>
    <p:sldLayoutId id="2147483666" r:id="rId14"/>
    <p:sldLayoutId id="2147483665" r:id="rId15"/>
    <p:sldLayoutId id="2147483664" r:id="rId16"/>
    <p:sldLayoutId id="2147483667" r:id="rId17"/>
    <p:sldLayoutId id="2147483663" r:id="rId18"/>
    <p:sldLayoutId id="2147483662" r:id="rId19"/>
    <p:sldLayoutId id="2147483660" r:id="rId20"/>
    <p:sldLayoutId id="2147483656" r:id="rId21"/>
    <p:sldLayoutId id="2147483657" r:id="rId22"/>
    <p:sldLayoutId id="2147483658" r:id="rId23"/>
    <p:sldLayoutId id="2147483659" r:id="rId24"/>
    <p:sldLayoutId id="2147483671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14.svg"/><Relationship Id="rId4" Type="http://schemas.openxmlformats.org/officeDocument/2006/relationships/image" Target="../media/image7.png"/><Relationship Id="rId9" Type="http://schemas.openxmlformats.org/officeDocument/2006/relationships/image" Target="../media/image18.sv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22.svg"/><Relationship Id="rId4" Type="http://schemas.openxmlformats.org/officeDocument/2006/relationships/image" Target="../media/image11.png"/><Relationship Id="rId9" Type="http://schemas.openxmlformats.org/officeDocument/2006/relationships/image" Target="../media/image26.sv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svg"/><Relationship Id="rId4" Type="http://schemas.openxmlformats.org/officeDocument/2006/relationships/image" Target="../media/image1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svg"/><Relationship Id="rId4" Type="http://schemas.openxmlformats.org/officeDocument/2006/relationships/image" Target="../media/image1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B428AC2-0AF4-4B6F-98F9-AB77F27328D5}"/>
              </a:ext>
            </a:extLst>
          </p:cNvPr>
          <p:cNvSpPr/>
          <p:nvPr/>
        </p:nvSpPr>
        <p:spPr>
          <a:xfrm>
            <a:off x="504966" y="5337295"/>
            <a:ext cx="1146413" cy="1092843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5918C2-65BA-4BDA-A0D0-C683471CD119}"/>
              </a:ext>
            </a:extLst>
          </p:cNvPr>
          <p:cNvSpPr/>
          <p:nvPr/>
        </p:nvSpPr>
        <p:spPr>
          <a:xfrm>
            <a:off x="5158855" y="2542637"/>
            <a:ext cx="1869742" cy="1797351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5BA4ED4E-F232-4212-9077-DDD407D247BE}"/>
              </a:ext>
            </a:extLst>
          </p:cNvPr>
          <p:cNvSpPr txBox="1">
            <a:spLocks/>
          </p:cNvSpPr>
          <p:nvPr/>
        </p:nvSpPr>
        <p:spPr>
          <a:xfrm>
            <a:off x="7973554" y="1339558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F7F7F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0886F0-1C52-45A7-AA57-EDDE67A4C148}"/>
              </a:ext>
            </a:extLst>
          </p:cNvPr>
          <p:cNvSpPr txBox="1">
            <a:spLocks/>
          </p:cNvSpPr>
          <p:nvPr/>
        </p:nvSpPr>
        <p:spPr>
          <a:xfrm>
            <a:off x="7973554" y="3161533"/>
            <a:ext cx="3122075" cy="235690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BAF03-D4A1-49E5-8A98-9862573BF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1863778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">
            <a:extLst>
              <a:ext uri="{FF2B5EF4-FFF2-40B4-BE49-F238E27FC236}">
                <a16:creationId xmlns:a16="http://schemas.microsoft.com/office/drawing/2014/main" id="{4189639A-E017-4BB8-8D8F-7D2811D8EDCB}"/>
              </a:ext>
            </a:extLst>
          </p:cNvPr>
          <p:cNvSpPr txBox="1">
            <a:spLocks/>
          </p:cNvSpPr>
          <p:nvPr/>
        </p:nvSpPr>
        <p:spPr>
          <a:xfrm>
            <a:off x="3469539" y="266598"/>
            <a:ext cx="5252922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37C224B3-0994-40DC-98E4-9776A93933FC}"/>
              </a:ext>
            </a:extLst>
          </p:cNvPr>
          <p:cNvSpPr txBox="1">
            <a:spLocks/>
          </p:cNvSpPr>
          <p:nvPr/>
        </p:nvSpPr>
        <p:spPr>
          <a:xfrm>
            <a:off x="1363354" y="3295651"/>
            <a:ext cx="1817996" cy="34290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</a:t>
            </a: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458EC8A1-64D9-4F55-8D02-21083F00E9BD}"/>
              </a:ext>
            </a:extLst>
          </p:cNvPr>
          <p:cNvSpPr txBox="1">
            <a:spLocks/>
          </p:cNvSpPr>
          <p:nvPr/>
        </p:nvSpPr>
        <p:spPr>
          <a:xfrm>
            <a:off x="3954154" y="3295651"/>
            <a:ext cx="1817996" cy="34290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053DDEE3-0B5B-4A12-A47E-EA966A0C2C92}"/>
              </a:ext>
            </a:extLst>
          </p:cNvPr>
          <p:cNvSpPr txBox="1">
            <a:spLocks/>
          </p:cNvSpPr>
          <p:nvPr/>
        </p:nvSpPr>
        <p:spPr>
          <a:xfrm>
            <a:off x="6544954" y="3295651"/>
            <a:ext cx="1817996" cy="34290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3811BEE7-2FA7-4FCC-9010-868EC9C74E96}"/>
              </a:ext>
            </a:extLst>
          </p:cNvPr>
          <p:cNvSpPr txBox="1">
            <a:spLocks/>
          </p:cNvSpPr>
          <p:nvPr/>
        </p:nvSpPr>
        <p:spPr>
          <a:xfrm>
            <a:off x="9135754" y="3295651"/>
            <a:ext cx="1817996" cy="34290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</a:t>
            </a:r>
          </a:p>
        </p:txBody>
      </p: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C03EBE79-768D-4859-A569-08C0E00638D7}"/>
              </a:ext>
            </a:extLst>
          </p:cNvPr>
          <p:cNvSpPr txBox="1">
            <a:spLocks/>
          </p:cNvSpPr>
          <p:nvPr/>
        </p:nvSpPr>
        <p:spPr>
          <a:xfrm>
            <a:off x="1363354" y="5861050"/>
            <a:ext cx="1817996" cy="34290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9ACAAB66-51BA-448C-B1EB-8EE9ECB436EB}"/>
              </a:ext>
            </a:extLst>
          </p:cNvPr>
          <p:cNvSpPr txBox="1">
            <a:spLocks/>
          </p:cNvSpPr>
          <p:nvPr/>
        </p:nvSpPr>
        <p:spPr>
          <a:xfrm>
            <a:off x="3954154" y="5861050"/>
            <a:ext cx="1817996" cy="34290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4C7F76F7-F868-469B-8DA2-54ECAF5BE79D}"/>
              </a:ext>
            </a:extLst>
          </p:cNvPr>
          <p:cNvSpPr txBox="1">
            <a:spLocks/>
          </p:cNvSpPr>
          <p:nvPr/>
        </p:nvSpPr>
        <p:spPr>
          <a:xfrm>
            <a:off x="6544954" y="5861050"/>
            <a:ext cx="1817996" cy="34290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</a:t>
            </a:r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128FBF2C-FCE6-4A75-BC5F-AECC6EB46357}"/>
              </a:ext>
            </a:extLst>
          </p:cNvPr>
          <p:cNvSpPr txBox="1">
            <a:spLocks/>
          </p:cNvSpPr>
          <p:nvPr/>
        </p:nvSpPr>
        <p:spPr>
          <a:xfrm>
            <a:off x="9135754" y="5861050"/>
            <a:ext cx="1817996" cy="34290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3AC352-FF1D-4A02-935A-BBFEF9E35D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7E35682-02A4-48DC-82B7-C438A0AF28C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F494B44-24F3-4864-ACE0-50480248B5F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ECAECCD-B074-4A53-AFAE-1C9368AD8C0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D10B25C-9879-463A-AF41-5DAB0C53145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36C62378-A25C-4199-A522-3A448834C72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466998D3-8702-4CA5-8B85-B7703410D28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BB8CE80E-D314-4C33-8589-BD9B65BBA5E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0695276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124CF7-7AD1-468B-BD98-0F604AAD549F}"/>
              </a:ext>
            </a:extLst>
          </p:cNvPr>
          <p:cNvSpPr/>
          <p:nvPr/>
        </p:nvSpPr>
        <p:spPr>
          <a:xfrm>
            <a:off x="3581400" y="2662989"/>
            <a:ext cx="7353300" cy="3810000"/>
          </a:xfrm>
          <a:prstGeom prst="rect">
            <a:avLst/>
          </a:prstGeom>
          <a:gradFill>
            <a:gsLst>
              <a:gs pos="0">
                <a:srgbClr val="990535">
                  <a:alpha val="41000"/>
                </a:srgbClr>
              </a:gs>
              <a:gs pos="100000">
                <a:srgbClr val="99053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49CCAFA1-5CCA-4151-A143-DE1A7DA0C137}"/>
              </a:ext>
            </a:extLst>
          </p:cNvPr>
          <p:cNvSpPr txBox="1">
            <a:spLocks/>
          </p:cNvSpPr>
          <p:nvPr/>
        </p:nvSpPr>
        <p:spPr>
          <a:xfrm>
            <a:off x="4175212" y="3272592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B41B37FF-0BEF-4E16-8087-544824C7E066}"/>
              </a:ext>
            </a:extLst>
          </p:cNvPr>
          <p:cNvSpPr txBox="1">
            <a:spLocks/>
          </p:cNvSpPr>
          <p:nvPr/>
        </p:nvSpPr>
        <p:spPr>
          <a:xfrm>
            <a:off x="4306931" y="5027638"/>
            <a:ext cx="5902238" cy="100143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endParaRPr lang="en-US" sz="16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1FD5B9-AD83-44CC-8079-C7C916EE49C6}"/>
              </a:ext>
            </a:extLst>
          </p:cNvPr>
          <p:cNvSpPr/>
          <p:nvPr/>
        </p:nvSpPr>
        <p:spPr>
          <a:xfrm>
            <a:off x="132325" y="756953"/>
            <a:ext cx="957556" cy="920482"/>
          </a:xfrm>
          <a:prstGeom prst="rect">
            <a:avLst/>
          </a:prstGeom>
          <a:gradFill>
            <a:gsLst>
              <a:gs pos="0">
                <a:srgbClr val="990535">
                  <a:alpha val="41000"/>
                </a:srgbClr>
              </a:gs>
              <a:gs pos="100000">
                <a:srgbClr val="99053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959398-7E5D-474B-AE9D-F43BD5A7F6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9400765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DA17929-9806-439F-8EF8-CA79CE0FEC53}"/>
              </a:ext>
            </a:extLst>
          </p:cNvPr>
          <p:cNvSpPr/>
          <p:nvPr/>
        </p:nvSpPr>
        <p:spPr>
          <a:xfrm>
            <a:off x="9717087" y="3465094"/>
            <a:ext cx="1869742" cy="1797351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CD8287-5222-4E11-B009-6C619825E361}"/>
              </a:ext>
            </a:extLst>
          </p:cNvPr>
          <p:cNvSpPr/>
          <p:nvPr/>
        </p:nvSpPr>
        <p:spPr>
          <a:xfrm>
            <a:off x="2731587" y="3004853"/>
            <a:ext cx="957556" cy="920482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FE9D4313-431A-4B2E-9156-6A9066EC0EC4}"/>
              </a:ext>
            </a:extLst>
          </p:cNvPr>
          <p:cNvSpPr txBox="1">
            <a:spLocks/>
          </p:cNvSpPr>
          <p:nvPr/>
        </p:nvSpPr>
        <p:spPr>
          <a:xfrm>
            <a:off x="605171" y="737305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B2C0CC2-CBEF-4D45-B467-2409983299E0}"/>
              </a:ext>
            </a:extLst>
          </p:cNvPr>
          <p:cNvSpPr txBox="1">
            <a:spLocks/>
          </p:cNvSpPr>
          <p:nvPr/>
        </p:nvSpPr>
        <p:spPr>
          <a:xfrm>
            <a:off x="605171" y="5319873"/>
            <a:ext cx="6677945" cy="920482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E42893-7E0E-43FB-AF90-5DD74B694FA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9047977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68B28D41-F73D-4C74-9170-9B4FC6610892}"/>
              </a:ext>
            </a:extLst>
          </p:cNvPr>
          <p:cNvGrpSpPr/>
          <p:nvPr/>
        </p:nvGrpSpPr>
        <p:grpSpPr>
          <a:xfrm>
            <a:off x="1225928" y="722507"/>
            <a:ext cx="3531487" cy="5412985"/>
            <a:chOff x="1225928" y="722507"/>
            <a:chExt cx="3531487" cy="5412985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4472A21-8F9E-4C11-B7FA-9DF852E09780}"/>
                </a:ext>
              </a:extLst>
            </p:cNvPr>
            <p:cNvSpPr/>
            <p:nvPr/>
          </p:nvSpPr>
          <p:spPr>
            <a:xfrm>
              <a:off x="1225928" y="1259714"/>
              <a:ext cx="3531487" cy="4875778"/>
            </a:xfrm>
            <a:custGeom>
              <a:avLst/>
              <a:gdLst>
                <a:gd name="connsiteX0" fmla="*/ 3260558 w 3531486"/>
                <a:gd name="connsiteY0" fmla="*/ 4876795 h 4875777"/>
                <a:gd name="connsiteX1" fmla="*/ 270929 w 3531486"/>
                <a:gd name="connsiteY1" fmla="*/ 4876795 h 4875777"/>
                <a:gd name="connsiteX2" fmla="*/ 0 w 3531486"/>
                <a:gd name="connsiteY2" fmla="*/ 4605866 h 4875777"/>
                <a:gd name="connsiteX3" fmla="*/ 0 w 3531486"/>
                <a:gd name="connsiteY3" fmla="*/ 270929 h 4875777"/>
                <a:gd name="connsiteX4" fmla="*/ 270929 w 3531486"/>
                <a:gd name="connsiteY4" fmla="*/ 0 h 4875777"/>
                <a:gd name="connsiteX5" fmla="*/ 3260558 w 3531486"/>
                <a:gd name="connsiteY5" fmla="*/ 0 h 4875777"/>
                <a:gd name="connsiteX6" fmla="*/ 3531487 w 3531486"/>
                <a:gd name="connsiteY6" fmla="*/ 270929 h 4875777"/>
                <a:gd name="connsiteX7" fmla="*/ 3531487 w 3531486"/>
                <a:gd name="connsiteY7" fmla="*/ 4605866 h 4875777"/>
                <a:gd name="connsiteX8" fmla="*/ 3260558 w 3531486"/>
                <a:gd name="connsiteY8" fmla="*/ 4876795 h 4875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31486" h="4875777">
                  <a:moveTo>
                    <a:pt x="3260558" y="4876795"/>
                  </a:moveTo>
                  <a:lnTo>
                    <a:pt x="270929" y="4876795"/>
                  </a:lnTo>
                  <a:cubicBezTo>
                    <a:pt x="121313" y="4876795"/>
                    <a:pt x="0" y="4755482"/>
                    <a:pt x="0" y="4605866"/>
                  </a:cubicBezTo>
                  <a:lnTo>
                    <a:pt x="0" y="270929"/>
                  </a:lnTo>
                  <a:cubicBezTo>
                    <a:pt x="0" y="121313"/>
                    <a:pt x="121313" y="0"/>
                    <a:pt x="270929" y="0"/>
                  </a:cubicBezTo>
                  <a:lnTo>
                    <a:pt x="3260558" y="0"/>
                  </a:lnTo>
                  <a:cubicBezTo>
                    <a:pt x="3410174" y="0"/>
                    <a:pt x="3531487" y="121313"/>
                    <a:pt x="3531487" y="270929"/>
                  </a:cubicBezTo>
                  <a:lnTo>
                    <a:pt x="3531487" y="4605866"/>
                  </a:lnTo>
                  <a:cubicBezTo>
                    <a:pt x="3531487" y="4755518"/>
                    <a:pt x="3410174" y="4876795"/>
                    <a:pt x="3260558" y="4876795"/>
                  </a:cubicBezTo>
                  <a:close/>
                </a:path>
              </a:pathLst>
            </a:custGeom>
            <a:solidFill>
              <a:srgbClr val="000000"/>
            </a:solidFill>
            <a:ln w="3632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6934681A-A7BF-4BAB-805E-8344AD0670CE}"/>
                </a:ext>
              </a:extLst>
            </p:cNvPr>
            <p:cNvSpPr/>
            <p:nvPr/>
          </p:nvSpPr>
          <p:spPr>
            <a:xfrm>
              <a:off x="2134232" y="722507"/>
              <a:ext cx="1714878" cy="755709"/>
            </a:xfrm>
            <a:custGeom>
              <a:avLst/>
              <a:gdLst>
                <a:gd name="connsiteX0" fmla="*/ 1518685 w 1714878"/>
                <a:gd name="connsiteY0" fmla="*/ 298941 h 755709"/>
                <a:gd name="connsiteX1" fmla="*/ 1156380 w 1714878"/>
                <a:gd name="connsiteY1" fmla="*/ 298941 h 755709"/>
                <a:gd name="connsiteX2" fmla="*/ 857439 w 1714878"/>
                <a:gd name="connsiteY2" fmla="*/ 0 h 755709"/>
                <a:gd name="connsiteX3" fmla="*/ 558462 w 1714878"/>
                <a:gd name="connsiteY3" fmla="*/ 298941 h 755709"/>
                <a:gd name="connsiteX4" fmla="*/ 196194 w 1714878"/>
                <a:gd name="connsiteY4" fmla="*/ 298941 h 755709"/>
                <a:gd name="connsiteX5" fmla="*/ 0 w 1714878"/>
                <a:gd name="connsiteY5" fmla="*/ 495135 h 755709"/>
                <a:gd name="connsiteX6" fmla="*/ 0 w 1714878"/>
                <a:gd name="connsiteY6" fmla="*/ 756727 h 755709"/>
                <a:gd name="connsiteX7" fmla="*/ 1714878 w 1714878"/>
                <a:gd name="connsiteY7" fmla="*/ 756727 h 755709"/>
                <a:gd name="connsiteX8" fmla="*/ 1714878 w 1714878"/>
                <a:gd name="connsiteY8" fmla="*/ 495135 h 755709"/>
                <a:gd name="connsiteX9" fmla="*/ 1518685 w 1714878"/>
                <a:gd name="connsiteY9" fmla="*/ 298941 h 755709"/>
                <a:gd name="connsiteX10" fmla="*/ 857476 w 1714878"/>
                <a:gd name="connsiteY10" fmla="*/ 122803 h 755709"/>
                <a:gd name="connsiteX11" fmla="*/ 1033614 w 1714878"/>
                <a:gd name="connsiteY11" fmla="*/ 298941 h 755709"/>
                <a:gd name="connsiteX12" fmla="*/ 681301 w 1714878"/>
                <a:gd name="connsiteY12" fmla="*/ 298941 h 755709"/>
                <a:gd name="connsiteX13" fmla="*/ 857476 w 1714878"/>
                <a:gd name="connsiteY13" fmla="*/ 122803 h 75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14878" h="755709">
                  <a:moveTo>
                    <a:pt x="1518685" y="298941"/>
                  </a:moveTo>
                  <a:lnTo>
                    <a:pt x="1156380" y="298941"/>
                  </a:lnTo>
                  <a:cubicBezTo>
                    <a:pt x="1156380" y="133811"/>
                    <a:pt x="1022533" y="0"/>
                    <a:pt x="857439" y="0"/>
                  </a:cubicBezTo>
                  <a:cubicBezTo>
                    <a:pt x="692309" y="0"/>
                    <a:pt x="558462" y="133848"/>
                    <a:pt x="558462" y="298941"/>
                  </a:cubicBezTo>
                  <a:lnTo>
                    <a:pt x="196194" y="298941"/>
                  </a:lnTo>
                  <a:cubicBezTo>
                    <a:pt x="87851" y="298941"/>
                    <a:pt x="0" y="386792"/>
                    <a:pt x="0" y="495135"/>
                  </a:cubicBezTo>
                  <a:lnTo>
                    <a:pt x="0" y="756727"/>
                  </a:lnTo>
                  <a:lnTo>
                    <a:pt x="1714878" y="756727"/>
                  </a:lnTo>
                  <a:lnTo>
                    <a:pt x="1714878" y="495135"/>
                  </a:lnTo>
                  <a:cubicBezTo>
                    <a:pt x="1714878" y="386792"/>
                    <a:pt x="1627064" y="298941"/>
                    <a:pt x="1518685" y="298941"/>
                  </a:cubicBezTo>
                  <a:close/>
                  <a:moveTo>
                    <a:pt x="857476" y="122803"/>
                  </a:moveTo>
                  <a:cubicBezTo>
                    <a:pt x="954737" y="122803"/>
                    <a:pt x="1033614" y="201680"/>
                    <a:pt x="1033614" y="298941"/>
                  </a:cubicBezTo>
                  <a:lnTo>
                    <a:pt x="681301" y="298941"/>
                  </a:lnTo>
                  <a:cubicBezTo>
                    <a:pt x="681301" y="201680"/>
                    <a:pt x="760178" y="122803"/>
                    <a:pt x="857476" y="122803"/>
                  </a:cubicBezTo>
                  <a:close/>
                </a:path>
              </a:pathLst>
            </a:custGeom>
            <a:solidFill>
              <a:srgbClr val="F7F7F7"/>
            </a:solidFill>
            <a:ln w="36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C1D88E0-6DC8-490E-AF58-B8ADE714975C}"/>
                </a:ext>
              </a:extLst>
            </p:cNvPr>
            <p:cNvSpPr/>
            <p:nvPr/>
          </p:nvSpPr>
          <p:spPr>
            <a:xfrm>
              <a:off x="1548230" y="1949371"/>
              <a:ext cx="2884774" cy="3669549"/>
            </a:xfrm>
            <a:custGeom>
              <a:avLst/>
              <a:gdLst>
                <a:gd name="connsiteX0" fmla="*/ 0 w 2884774"/>
                <a:gd name="connsiteY0" fmla="*/ 0 h 3669549"/>
                <a:gd name="connsiteX1" fmla="*/ 2886845 w 2884774"/>
                <a:gd name="connsiteY1" fmla="*/ 0 h 3669549"/>
                <a:gd name="connsiteX2" fmla="*/ 2886845 w 2884774"/>
                <a:gd name="connsiteY2" fmla="*/ 3671621 h 3669549"/>
                <a:gd name="connsiteX3" fmla="*/ 0 w 2884774"/>
                <a:gd name="connsiteY3" fmla="*/ 3671621 h 366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84774" h="3669549">
                  <a:moveTo>
                    <a:pt x="0" y="0"/>
                  </a:moveTo>
                  <a:lnTo>
                    <a:pt x="2886845" y="0"/>
                  </a:lnTo>
                  <a:lnTo>
                    <a:pt x="2886845" y="3671621"/>
                  </a:lnTo>
                  <a:lnTo>
                    <a:pt x="0" y="3671621"/>
                  </a:lnTo>
                  <a:close/>
                </a:path>
              </a:pathLst>
            </a:custGeom>
            <a:solidFill>
              <a:srgbClr val="F7F7F7"/>
            </a:solidFill>
            <a:ln w="3632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490034A-CEA1-464A-BAB7-7472D1C17603}"/>
              </a:ext>
            </a:extLst>
          </p:cNvPr>
          <p:cNvSpPr/>
          <p:nvPr/>
        </p:nvSpPr>
        <p:spPr>
          <a:xfrm>
            <a:off x="2059279" y="2588418"/>
            <a:ext cx="657612" cy="399654"/>
          </a:xfrm>
          <a:custGeom>
            <a:avLst/>
            <a:gdLst>
              <a:gd name="connsiteX0" fmla="*/ 0 w 657612"/>
              <a:gd name="connsiteY0" fmla="*/ 157282 h 399653"/>
              <a:gd name="connsiteX1" fmla="*/ 152595 w 657612"/>
              <a:gd name="connsiteY1" fmla="*/ 400163 h 399653"/>
              <a:gd name="connsiteX2" fmla="*/ 660955 w 657612"/>
              <a:gd name="connsiteY2" fmla="*/ 38222 h 399653"/>
              <a:gd name="connsiteX3" fmla="*/ 624405 w 657612"/>
              <a:gd name="connsiteY3" fmla="*/ 0 h 399653"/>
              <a:gd name="connsiteX4" fmla="*/ 168545 w 657612"/>
              <a:gd name="connsiteY4" fmla="*/ 316308 h 399653"/>
              <a:gd name="connsiteX5" fmla="*/ 60711 w 657612"/>
              <a:gd name="connsiteY5" fmla="*/ 140133 h 399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7612" h="399653">
                <a:moveTo>
                  <a:pt x="0" y="157282"/>
                </a:moveTo>
                <a:lnTo>
                  <a:pt x="152595" y="400163"/>
                </a:lnTo>
                <a:lnTo>
                  <a:pt x="660955" y="38222"/>
                </a:lnTo>
                <a:lnTo>
                  <a:pt x="624405" y="0"/>
                </a:lnTo>
                <a:lnTo>
                  <a:pt x="168545" y="316308"/>
                </a:lnTo>
                <a:lnTo>
                  <a:pt x="60711" y="140133"/>
                </a:lnTo>
                <a:close/>
              </a:path>
            </a:pathLst>
          </a:custGeom>
          <a:solidFill>
            <a:srgbClr val="990535"/>
          </a:solidFill>
          <a:ln w="36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4217A1A-097A-40BC-BA61-5433DBDCE233}"/>
              </a:ext>
            </a:extLst>
          </p:cNvPr>
          <p:cNvGrpSpPr/>
          <p:nvPr/>
        </p:nvGrpSpPr>
        <p:grpSpPr>
          <a:xfrm>
            <a:off x="1944033" y="2537553"/>
            <a:ext cx="2079472" cy="574048"/>
            <a:chOff x="1944033" y="2537553"/>
            <a:chExt cx="2079472" cy="57404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95B93CB-2CDA-41A5-B679-ECB5FB108081}"/>
                </a:ext>
              </a:extLst>
            </p:cNvPr>
            <p:cNvSpPr/>
            <p:nvPr/>
          </p:nvSpPr>
          <p:spPr>
            <a:xfrm>
              <a:off x="1944033" y="2537553"/>
              <a:ext cx="574048" cy="574048"/>
            </a:xfrm>
            <a:custGeom>
              <a:avLst/>
              <a:gdLst>
                <a:gd name="connsiteX0" fmla="*/ 576374 w 574048"/>
                <a:gd name="connsiteY0" fmla="*/ 576374 h 574048"/>
                <a:gd name="connsiteX1" fmla="*/ 0 w 574048"/>
                <a:gd name="connsiteY1" fmla="*/ 576374 h 574048"/>
                <a:gd name="connsiteX2" fmla="*/ 0 w 574048"/>
                <a:gd name="connsiteY2" fmla="*/ 0 h 574048"/>
                <a:gd name="connsiteX3" fmla="*/ 576374 w 574048"/>
                <a:gd name="connsiteY3" fmla="*/ 0 h 574048"/>
                <a:gd name="connsiteX4" fmla="*/ 576374 w 574048"/>
                <a:gd name="connsiteY4" fmla="*/ 576374 h 574048"/>
                <a:gd name="connsiteX5" fmla="*/ 50865 w 574048"/>
                <a:gd name="connsiteY5" fmla="*/ 525509 h 574048"/>
                <a:gd name="connsiteX6" fmla="*/ 525509 w 574048"/>
                <a:gd name="connsiteY6" fmla="*/ 525509 h 574048"/>
                <a:gd name="connsiteX7" fmla="*/ 525509 w 574048"/>
                <a:gd name="connsiteY7" fmla="*/ 50865 h 574048"/>
                <a:gd name="connsiteX8" fmla="*/ 50865 w 574048"/>
                <a:gd name="connsiteY8" fmla="*/ 50865 h 574048"/>
                <a:gd name="connsiteX9" fmla="*/ 50865 w 574048"/>
                <a:gd name="connsiteY9" fmla="*/ 525509 h 574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4048" h="574048">
                  <a:moveTo>
                    <a:pt x="576374" y="576374"/>
                  </a:moveTo>
                  <a:lnTo>
                    <a:pt x="0" y="576374"/>
                  </a:lnTo>
                  <a:lnTo>
                    <a:pt x="0" y="0"/>
                  </a:lnTo>
                  <a:lnTo>
                    <a:pt x="576374" y="0"/>
                  </a:lnTo>
                  <a:lnTo>
                    <a:pt x="576374" y="576374"/>
                  </a:lnTo>
                  <a:close/>
                  <a:moveTo>
                    <a:pt x="50865" y="525509"/>
                  </a:moveTo>
                  <a:lnTo>
                    <a:pt x="525509" y="525509"/>
                  </a:lnTo>
                  <a:lnTo>
                    <a:pt x="525509" y="50865"/>
                  </a:lnTo>
                  <a:lnTo>
                    <a:pt x="50865" y="50865"/>
                  </a:lnTo>
                  <a:lnTo>
                    <a:pt x="50865" y="525509"/>
                  </a:lnTo>
                  <a:close/>
                </a:path>
              </a:pathLst>
            </a:custGeom>
            <a:solidFill>
              <a:srgbClr val="000000"/>
            </a:solidFill>
            <a:ln w="36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0" name="Graphic 1">
              <a:extLst>
                <a:ext uri="{FF2B5EF4-FFF2-40B4-BE49-F238E27FC236}">
                  <a16:creationId xmlns:a16="http://schemas.microsoft.com/office/drawing/2014/main" id="{F03D0654-CEAF-4ED8-ACA0-355BBDE3CD3D}"/>
                </a:ext>
              </a:extLst>
            </p:cNvPr>
            <p:cNvGrpSpPr/>
            <p:nvPr/>
          </p:nvGrpSpPr>
          <p:grpSpPr>
            <a:xfrm>
              <a:off x="2991671" y="2574793"/>
              <a:ext cx="1031834" cy="501384"/>
              <a:chOff x="3241053" y="2477557"/>
              <a:chExt cx="1031834" cy="501384"/>
            </a:xfrm>
            <a:solidFill>
              <a:srgbClr val="000000"/>
            </a:solidFill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8D75F961-F054-4D31-B617-9CABD6593731}"/>
                  </a:ext>
                </a:extLst>
              </p:cNvPr>
              <p:cNvSpPr/>
              <p:nvPr/>
            </p:nvSpPr>
            <p:spPr>
              <a:xfrm>
                <a:off x="3241053" y="2477557"/>
                <a:ext cx="1031834" cy="90830"/>
              </a:xfrm>
              <a:custGeom>
                <a:avLst/>
                <a:gdLst>
                  <a:gd name="connsiteX0" fmla="*/ 0 w 1031833"/>
                  <a:gd name="connsiteY0" fmla="*/ 0 h 90830"/>
                  <a:gd name="connsiteX1" fmla="*/ 1034704 w 1031833"/>
                  <a:gd name="connsiteY1" fmla="*/ 0 h 90830"/>
                  <a:gd name="connsiteX2" fmla="*/ 1034704 w 1031833"/>
                  <a:gd name="connsiteY2" fmla="*/ 91993 h 90830"/>
                  <a:gd name="connsiteX3" fmla="*/ 0 w 1031833"/>
                  <a:gd name="connsiteY3" fmla="*/ 91993 h 90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1833" h="90830">
                    <a:moveTo>
                      <a:pt x="0" y="0"/>
                    </a:moveTo>
                    <a:lnTo>
                      <a:pt x="1034704" y="0"/>
                    </a:lnTo>
                    <a:lnTo>
                      <a:pt x="1034704" y="91993"/>
                    </a:lnTo>
                    <a:lnTo>
                      <a:pt x="0" y="91993"/>
                    </a:lnTo>
                    <a:close/>
                  </a:path>
                </a:pathLst>
              </a:custGeom>
              <a:solidFill>
                <a:srgbClr val="000000"/>
              </a:solidFill>
              <a:ln w="363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370093D1-5FDA-4E5F-BA85-087D9EA64FE8}"/>
                  </a:ext>
                </a:extLst>
              </p:cNvPr>
              <p:cNvSpPr/>
              <p:nvPr/>
            </p:nvSpPr>
            <p:spPr>
              <a:xfrm>
                <a:off x="3241053" y="2682507"/>
                <a:ext cx="1031834" cy="90830"/>
              </a:xfrm>
              <a:custGeom>
                <a:avLst/>
                <a:gdLst>
                  <a:gd name="connsiteX0" fmla="*/ 0 w 1031833"/>
                  <a:gd name="connsiteY0" fmla="*/ 0 h 90830"/>
                  <a:gd name="connsiteX1" fmla="*/ 1034704 w 1031833"/>
                  <a:gd name="connsiteY1" fmla="*/ 0 h 90830"/>
                  <a:gd name="connsiteX2" fmla="*/ 1034704 w 1031833"/>
                  <a:gd name="connsiteY2" fmla="*/ 91993 h 90830"/>
                  <a:gd name="connsiteX3" fmla="*/ 0 w 1031833"/>
                  <a:gd name="connsiteY3" fmla="*/ 91993 h 90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1833" h="90830">
                    <a:moveTo>
                      <a:pt x="0" y="0"/>
                    </a:moveTo>
                    <a:lnTo>
                      <a:pt x="1034704" y="0"/>
                    </a:lnTo>
                    <a:lnTo>
                      <a:pt x="1034704" y="91993"/>
                    </a:lnTo>
                    <a:lnTo>
                      <a:pt x="0" y="91993"/>
                    </a:lnTo>
                    <a:close/>
                  </a:path>
                </a:pathLst>
              </a:custGeom>
              <a:solidFill>
                <a:srgbClr val="000000"/>
              </a:solidFill>
              <a:ln w="363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3258EB-6193-4F34-ACD3-B502D0C9CA49}"/>
                  </a:ext>
                </a:extLst>
              </p:cNvPr>
              <p:cNvSpPr/>
              <p:nvPr/>
            </p:nvSpPr>
            <p:spPr>
              <a:xfrm>
                <a:off x="3241053" y="2887457"/>
                <a:ext cx="1031834" cy="90830"/>
              </a:xfrm>
              <a:custGeom>
                <a:avLst/>
                <a:gdLst>
                  <a:gd name="connsiteX0" fmla="*/ 0 w 1031833"/>
                  <a:gd name="connsiteY0" fmla="*/ 0 h 90830"/>
                  <a:gd name="connsiteX1" fmla="*/ 1034704 w 1031833"/>
                  <a:gd name="connsiteY1" fmla="*/ 0 h 90830"/>
                  <a:gd name="connsiteX2" fmla="*/ 1034704 w 1031833"/>
                  <a:gd name="connsiteY2" fmla="*/ 91993 h 90830"/>
                  <a:gd name="connsiteX3" fmla="*/ 0 w 1031833"/>
                  <a:gd name="connsiteY3" fmla="*/ 91993 h 90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1833" h="90830">
                    <a:moveTo>
                      <a:pt x="0" y="0"/>
                    </a:moveTo>
                    <a:lnTo>
                      <a:pt x="1034704" y="0"/>
                    </a:lnTo>
                    <a:lnTo>
                      <a:pt x="1034704" y="91993"/>
                    </a:lnTo>
                    <a:lnTo>
                      <a:pt x="0" y="91993"/>
                    </a:lnTo>
                    <a:close/>
                  </a:path>
                </a:pathLst>
              </a:custGeom>
              <a:solidFill>
                <a:srgbClr val="000000"/>
              </a:solidFill>
              <a:ln w="363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FE391DB-AED8-46F9-913D-2D28249D031E}"/>
              </a:ext>
            </a:extLst>
          </p:cNvPr>
          <p:cNvSpPr/>
          <p:nvPr/>
        </p:nvSpPr>
        <p:spPr>
          <a:xfrm>
            <a:off x="2059279" y="3460790"/>
            <a:ext cx="657612" cy="399654"/>
          </a:xfrm>
          <a:custGeom>
            <a:avLst/>
            <a:gdLst>
              <a:gd name="connsiteX0" fmla="*/ 0 w 657612"/>
              <a:gd name="connsiteY0" fmla="*/ 157246 h 399653"/>
              <a:gd name="connsiteX1" fmla="*/ 152595 w 657612"/>
              <a:gd name="connsiteY1" fmla="*/ 400163 h 399653"/>
              <a:gd name="connsiteX2" fmla="*/ 660955 w 657612"/>
              <a:gd name="connsiteY2" fmla="*/ 38222 h 399653"/>
              <a:gd name="connsiteX3" fmla="*/ 624405 w 657612"/>
              <a:gd name="connsiteY3" fmla="*/ 0 h 399653"/>
              <a:gd name="connsiteX4" fmla="*/ 168545 w 657612"/>
              <a:gd name="connsiteY4" fmla="*/ 316272 h 399653"/>
              <a:gd name="connsiteX5" fmla="*/ 60711 w 657612"/>
              <a:gd name="connsiteY5" fmla="*/ 140133 h 399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7612" h="399653">
                <a:moveTo>
                  <a:pt x="0" y="157246"/>
                </a:moveTo>
                <a:lnTo>
                  <a:pt x="152595" y="400163"/>
                </a:lnTo>
                <a:lnTo>
                  <a:pt x="660955" y="38222"/>
                </a:lnTo>
                <a:lnTo>
                  <a:pt x="624405" y="0"/>
                </a:lnTo>
                <a:lnTo>
                  <a:pt x="168545" y="316272"/>
                </a:lnTo>
                <a:lnTo>
                  <a:pt x="60711" y="140133"/>
                </a:lnTo>
                <a:close/>
              </a:path>
            </a:pathLst>
          </a:custGeom>
          <a:solidFill>
            <a:srgbClr val="990535"/>
          </a:solidFill>
          <a:ln w="36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03C61F6-9B5A-431E-8461-6725E0F726E3}"/>
              </a:ext>
            </a:extLst>
          </p:cNvPr>
          <p:cNvGrpSpPr/>
          <p:nvPr/>
        </p:nvGrpSpPr>
        <p:grpSpPr>
          <a:xfrm>
            <a:off x="1944033" y="3409925"/>
            <a:ext cx="2079472" cy="574048"/>
            <a:chOff x="1944033" y="3409925"/>
            <a:chExt cx="2079472" cy="57404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1C60D63-C997-4784-B58F-43065FA88E90}"/>
                </a:ext>
              </a:extLst>
            </p:cNvPr>
            <p:cNvSpPr/>
            <p:nvPr/>
          </p:nvSpPr>
          <p:spPr>
            <a:xfrm>
              <a:off x="1944033" y="3409925"/>
              <a:ext cx="574048" cy="574048"/>
            </a:xfrm>
            <a:custGeom>
              <a:avLst/>
              <a:gdLst>
                <a:gd name="connsiteX0" fmla="*/ 576374 w 574048"/>
                <a:gd name="connsiteY0" fmla="*/ 576374 h 574048"/>
                <a:gd name="connsiteX1" fmla="*/ 0 w 574048"/>
                <a:gd name="connsiteY1" fmla="*/ 576374 h 574048"/>
                <a:gd name="connsiteX2" fmla="*/ 0 w 574048"/>
                <a:gd name="connsiteY2" fmla="*/ 0 h 574048"/>
                <a:gd name="connsiteX3" fmla="*/ 576374 w 574048"/>
                <a:gd name="connsiteY3" fmla="*/ 0 h 574048"/>
                <a:gd name="connsiteX4" fmla="*/ 576374 w 574048"/>
                <a:gd name="connsiteY4" fmla="*/ 576374 h 574048"/>
                <a:gd name="connsiteX5" fmla="*/ 50865 w 574048"/>
                <a:gd name="connsiteY5" fmla="*/ 525509 h 574048"/>
                <a:gd name="connsiteX6" fmla="*/ 525509 w 574048"/>
                <a:gd name="connsiteY6" fmla="*/ 525509 h 574048"/>
                <a:gd name="connsiteX7" fmla="*/ 525509 w 574048"/>
                <a:gd name="connsiteY7" fmla="*/ 50865 h 574048"/>
                <a:gd name="connsiteX8" fmla="*/ 50865 w 574048"/>
                <a:gd name="connsiteY8" fmla="*/ 50865 h 574048"/>
                <a:gd name="connsiteX9" fmla="*/ 50865 w 574048"/>
                <a:gd name="connsiteY9" fmla="*/ 525509 h 574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4048" h="574048">
                  <a:moveTo>
                    <a:pt x="576374" y="576374"/>
                  </a:moveTo>
                  <a:lnTo>
                    <a:pt x="0" y="576374"/>
                  </a:lnTo>
                  <a:lnTo>
                    <a:pt x="0" y="0"/>
                  </a:lnTo>
                  <a:lnTo>
                    <a:pt x="576374" y="0"/>
                  </a:lnTo>
                  <a:lnTo>
                    <a:pt x="576374" y="576374"/>
                  </a:lnTo>
                  <a:close/>
                  <a:moveTo>
                    <a:pt x="50865" y="525509"/>
                  </a:moveTo>
                  <a:lnTo>
                    <a:pt x="525509" y="525509"/>
                  </a:lnTo>
                  <a:lnTo>
                    <a:pt x="525509" y="50865"/>
                  </a:lnTo>
                  <a:lnTo>
                    <a:pt x="50865" y="50865"/>
                  </a:lnTo>
                  <a:lnTo>
                    <a:pt x="50865" y="525509"/>
                  </a:lnTo>
                  <a:close/>
                </a:path>
              </a:pathLst>
            </a:custGeom>
            <a:solidFill>
              <a:srgbClr val="000000"/>
            </a:solidFill>
            <a:ln w="36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6" name="Graphic 1">
              <a:extLst>
                <a:ext uri="{FF2B5EF4-FFF2-40B4-BE49-F238E27FC236}">
                  <a16:creationId xmlns:a16="http://schemas.microsoft.com/office/drawing/2014/main" id="{F03D0654-CEAF-4ED8-ACA0-355BBDE3CD3D}"/>
                </a:ext>
              </a:extLst>
            </p:cNvPr>
            <p:cNvGrpSpPr/>
            <p:nvPr/>
          </p:nvGrpSpPr>
          <p:grpSpPr>
            <a:xfrm>
              <a:off x="2991671" y="3447165"/>
              <a:ext cx="1031834" cy="501384"/>
              <a:chOff x="3241053" y="3349929"/>
              <a:chExt cx="1031834" cy="501384"/>
            </a:xfrm>
            <a:solidFill>
              <a:srgbClr val="000000"/>
            </a:solidFill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70A28C43-7028-4B34-82E7-F828746B3058}"/>
                  </a:ext>
                </a:extLst>
              </p:cNvPr>
              <p:cNvSpPr/>
              <p:nvPr/>
            </p:nvSpPr>
            <p:spPr>
              <a:xfrm>
                <a:off x="3241053" y="3349929"/>
                <a:ext cx="1031834" cy="90830"/>
              </a:xfrm>
              <a:custGeom>
                <a:avLst/>
                <a:gdLst>
                  <a:gd name="connsiteX0" fmla="*/ 0 w 1031833"/>
                  <a:gd name="connsiteY0" fmla="*/ 0 h 90830"/>
                  <a:gd name="connsiteX1" fmla="*/ 1034704 w 1031833"/>
                  <a:gd name="connsiteY1" fmla="*/ 0 h 90830"/>
                  <a:gd name="connsiteX2" fmla="*/ 1034704 w 1031833"/>
                  <a:gd name="connsiteY2" fmla="*/ 91993 h 90830"/>
                  <a:gd name="connsiteX3" fmla="*/ 0 w 1031833"/>
                  <a:gd name="connsiteY3" fmla="*/ 91993 h 90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1833" h="90830">
                    <a:moveTo>
                      <a:pt x="0" y="0"/>
                    </a:moveTo>
                    <a:lnTo>
                      <a:pt x="1034704" y="0"/>
                    </a:lnTo>
                    <a:lnTo>
                      <a:pt x="1034704" y="91993"/>
                    </a:lnTo>
                    <a:lnTo>
                      <a:pt x="0" y="91993"/>
                    </a:lnTo>
                    <a:close/>
                  </a:path>
                </a:pathLst>
              </a:custGeom>
              <a:solidFill>
                <a:srgbClr val="000000"/>
              </a:solidFill>
              <a:ln w="363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F863183-DF5E-49D2-97C3-EB0D99B32CD2}"/>
                  </a:ext>
                </a:extLst>
              </p:cNvPr>
              <p:cNvSpPr/>
              <p:nvPr/>
            </p:nvSpPr>
            <p:spPr>
              <a:xfrm>
                <a:off x="3241053" y="3554879"/>
                <a:ext cx="1031834" cy="90830"/>
              </a:xfrm>
              <a:custGeom>
                <a:avLst/>
                <a:gdLst>
                  <a:gd name="connsiteX0" fmla="*/ 0 w 1031833"/>
                  <a:gd name="connsiteY0" fmla="*/ 0 h 90830"/>
                  <a:gd name="connsiteX1" fmla="*/ 1034704 w 1031833"/>
                  <a:gd name="connsiteY1" fmla="*/ 0 h 90830"/>
                  <a:gd name="connsiteX2" fmla="*/ 1034704 w 1031833"/>
                  <a:gd name="connsiteY2" fmla="*/ 91993 h 90830"/>
                  <a:gd name="connsiteX3" fmla="*/ 0 w 1031833"/>
                  <a:gd name="connsiteY3" fmla="*/ 91993 h 90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1833" h="90830">
                    <a:moveTo>
                      <a:pt x="0" y="0"/>
                    </a:moveTo>
                    <a:lnTo>
                      <a:pt x="1034704" y="0"/>
                    </a:lnTo>
                    <a:lnTo>
                      <a:pt x="1034704" y="91993"/>
                    </a:lnTo>
                    <a:lnTo>
                      <a:pt x="0" y="91993"/>
                    </a:lnTo>
                    <a:close/>
                  </a:path>
                </a:pathLst>
              </a:custGeom>
              <a:solidFill>
                <a:srgbClr val="000000"/>
              </a:solidFill>
              <a:ln w="363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F1ACA9F5-446F-4C36-B3BB-9A921A6794CD}"/>
                  </a:ext>
                </a:extLst>
              </p:cNvPr>
              <p:cNvSpPr/>
              <p:nvPr/>
            </p:nvSpPr>
            <p:spPr>
              <a:xfrm>
                <a:off x="3241053" y="3759829"/>
                <a:ext cx="1031834" cy="90830"/>
              </a:xfrm>
              <a:custGeom>
                <a:avLst/>
                <a:gdLst>
                  <a:gd name="connsiteX0" fmla="*/ 0 w 1031833"/>
                  <a:gd name="connsiteY0" fmla="*/ 0 h 90830"/>
                  <a:gd name="connsiteX1" fmla="*/ 1034704 w 1031833"/>
                  <a:gd name="connsiteY1" fmla="*/ 0 h 90830"/>
                  <a:gd name="connsiteX2" fmla="*/ 1034704 w 1031833"/>
                  <a:gd name="connsiteY2" fmla="*/ 91993 h 90830"/>
                  <a:gd name="connsiteX3" fmla="*/ 0 w 1031833"/>
                  <a:gd name="connsiteY3" fmla="*/ 91993 h 90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1833" h="90830">
                    <a:moveTo>
                      <a:pt x="0" y="0"/>
                    </a:moveTo>
                    <a:lnTo>
                      <a:pt x="1034704" y="0"/>
                    </a:lnTo>
                    <a:lnTo>
                      <a:pt x="1034704" y="91993"/>
                    </a:lnTo>
                    <a:lnTo>
                      <a:pt x="0" y="91993"/>
                    </a:lnTo>
                    <a:close/>
                  </a:path>
                </a:pathLst>
              </a:custGeom>
              <a:solidFill>
                <a:srgbClr val="000000"/>
              </a:solidFill>
              <a:ln w="363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1E2A6BD-0013-4075-806A-296A58CDA69A}"/>
              </a:ext>
            </a:extLst>
          </p:cNvPr>
          <p:cNvSpPr/>
          <p:nvPr/>
        </p:nvSpPr>
        <p:spPr>
          <a:xfrm>
            <a:off x="2059279" y="4258681"/>
            <a:ext cx="657612" cy="399654"/>
          </a:xfrm>
          <a:custGeom>
            <a:avLst/>
            <a:gdLst>
              <a:gd name="connsiteX0" fmla="*/ 0 w 657612"/>
              <a:gd name="connsiteY0" fmla="*/ 157246 h 399653"/>
              <a:gd name="connsiteX1" fmla="*/ 152595 w 657612"/>
              <a:gd name="connsiteY1" fmla="*/ 400163 h 399653"/>
              <a:gd name="connsiteX2" fmla="*/ 660955 w 657612"/>
              <a:gd name="connsiteY2" fmla="*/ 38222 h 399653"/>
              <a:gd name="connsiteX3" fmla="*/ 624405 w 657612"/>
              <a:gd name="connsiteY3" fmla="*/ 0 h 399653"/>
              <a:gd name="connsiteX4" fmla="*/ 168545 w 657612"/>
              <a:gd name="connsiteY4" fmla="*/ 316272 h 399653"/>
              <a:gd name="connsiteX5" fmla="*/ 60711 w 657612"/>
              <a:gd name="connsiteY5" fmla="*/ 140133 h 399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7612" h="399653">
                <a:moveTo>
                  <a:pt x="0" y="157246"/>
                </a:moveTo>
                <a:lnTo>
                  <a:pt x="152595" y="400163"/>
                </a:lnTo>
                <a:lnTo>
                  <a:pt x="660955" y="38222"/>
                </a:lnTo>
                <a:lnTo>
                  <a:pt x="624405" y="0"/>
                </a:lnTo>
                <a:lnTo>
                  <a:pt x="168545" y="316272"/>
                </a:lnTo>
                <a:lnTo>
                  <a:pt x="60711" y="140133"/>
                </a:lnTo>
                <a:close/>
              </a:path>
            </a:pathLst>
          </a:custGeom>
          <a:solidFill>
            <a:srgbClr val="990535"/>
          </a:solidFill>
          <a:ln w="363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6DDD61B-B937-4CD4-8E03-F040101AB2FE}"/>
              </a:ext>
            </a:extLst>
          </p:cNvPr>
          <p:cNvGrpSpPr/>
          <p:nvPr/>
        </p:nvGrpSpPr>
        <p:grpSpPr>
          <a:xfrm>
            <a:off x="1944033" y="4207816"/>
            <a:ext cx="2079472" cy="574048"/>
            <a:chOff x="1944033" y="4207816"/>
            <a:chExt cx="2079472" cy="574048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EF2BDBF-3474-4CB5-92E1-F7E7EDF4022D}"/>
                </a:ext>
              </a:extLst>
            </p:cNvPr>
            <p:cNvSpPr/>
            <p:nvPr/>
          </p:nvSpPr>
          <p:spPr>
            <a:xfrm>
              <a:off x="1944033" y="4207816"/>
              <a:ext cx="574048" cy="574048"/>
            </a:xfrm>
            <a:custGeom>
              <a:avLst/>
              <a:gdLst>
                <a:gd name="connsiteX0" fmla="*/ 576374 w 574048"/>
                <a:gd name="connsiteY0" fmla="*/ 576374 h 574048"/>
                <a:gd name="connsiteX1" fmla="*/ 0 w 574048"/>
                <a:gd name="connsiteY1" fmla="*/ 576374 h 574048"/>
                <a:gd name="connsiteX2" fmla="*/ 0 w 574048"/>
                <a:gd name="connsiteY2" fmla="*/ 0 h 574048"/>
                <a:gd name="connsiteX3" fmla="*/ 576374 w 574048"/>
                <a:gd name="connsiteY3" fmla="*/ 0 h 574048"/>
                <a:gd name="connsiteX4" fmla="*/ 576374 w 574048"/>
                <a:gd name="connsiteY4" fmla="*/ 576374 h 574048"/>
                <a:gd name="connsiteX5" fmla="*/ 50865 w 574048"/>
                <a:gd name="connsiteY5" fmla="*/ 525509 h 574048"/>
                <a:gd name="connsiteX6" fmla="*/ 525509 w 574048"/>
                <a:gd name="connsiteY6" fmla="*/ 525509 h 574048"/>
                <a:gd name="connsiteX7" fmla="*/ 525509 w 574048"/>
                <a:gd name="connsiteY7" fmla="*/ 50865 h 574048"/>
                <a:gd name="connsiteX8" fmla="*/ 50865 w 574048"/>
                <a:gd name="connsiteY8" fmla="*/ 50865 h 574048"/>
                <a:gd name="connsiteX9" fmla="*/ 50865 w 574048"/>
                <a:gd name="connsiteY9" fmla="*/ 525509 h 574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4048" h="574048">
                  <a:moveTo>
                    <a:pt x="576374" y="576374"/>
                  </a:moveTo>
                  <a:lnTo>
                    <a:pt x="0" y="576374"/>
                  </a:lnTo>
                  <a:lnTo>
                    <a:pt x="0" y="0"/>
                  </a:lnTo>
                  <a:lnTo>
                    <a:pt x="576374" y="0"/>
                  </a:lnTo>
                  <a:lnTo>
                    <a:pt x="576374" y="576374"/>
                  </a:lnTo>
                  <a:close/>
                  <a:moveTo>
                    <a:pt x="50865" y="525509"/>
                  </a:moveTo>
                  <a:lnTo>
                    <a:pt x="525509" y="525509"/>
                  </a:lnTo>
                  <a:lnTo>
                    <a:pt x="525509" y="50865"/>
                  </a:lnTo>
                  <a:lnTo>
                    <a:pt x="50865" y="50865"/>
                  </a:lnTo>
                  <a:lnTo>
                    <a:pt x="50865" y="525509"/>
                  </a:lnTo>
                  <a:close/>
                </a:path>
              </a:pathLst>
            </a:custGeom>
            <a:solidFill>
              <a:srgbClr val="000000"/>
            </a:solidFill>
            <a:ln w="36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2" name="Graphic 1">
              <a:extLst>
                <a:ext uri="{FF2B5EF4-FFF2-40B4-BE49-F238E27FC236}">
                  <a16:creationId xmlns:a16="http://schemas.microsoft.com/office/drawing/2014/main" id="{F03D0654-CEAF-4ED8-ACA0-355BBDE3CD3D}"/>
                </a:ext>
              </a:extLst>
            </p:cNvPr>
            <p:cNvGrpSpPr/>
            <p:nvPr/>
          </p:nvGrpSpPr>
          <p:grpSpPr>
            <a:xfrm>
              <a:off x="2991671" y="4245056"/>
              <a:ext cx="1031834" cy="501384"/>
              <a:chOff x="3241053" y="4147820"/>
              <a:chExt cx="1031834" cy="501384"/>
            </a:xfrm>
            <a:solidFill>
              <a:srgbClr val="000000"/>
            </a:solidFill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E5B3FA33-016D-430D-B499-7718EC6D8C31}"/>
                  </a:ext>
                </a:extLst>
              </p:cNvPr>
              <p:cNvSpPr/>
              <p:nvPr/>
            </p:nvSpPr>
            <p:spPr>
              <a:xfrm>
                <a:off x="3241053" y="4147820"/>
                <a:ext cx="1031834" cy="90830"/>
              </a:xfrm>
              <a:custGeom>
                <a:avLst/>
                <a:gdLst>
                  <a:gd name="connsiteX0" fmla="*/ 0 w 1031833"/>
                  <a:gd name="connsiteY0" fmla="*/ 0 h 90830"/>
                  <a:gd name="connsiteX1" fmla="*/ 1034704 w 1031833"/>
                  <a:gd name="connsiteY1" fmla="*/ 0 h 90830"/>
                  <a:gd name="connsiteX2" fmla="*/ 1034704 w 1031833"/>
                  <a:gd name="connsiteY2" fmla="*/ 91993 h 90830"/>
                  <a:gd name="connsiteX3" fmla="*/ 0 w 1031833"/>
                  <a:gd name="connsiteY3" fmla="*/ 91993 h 90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1833" h="90830">
                    <a:moveTo>
                      <a:pt x="0" y="0"/>
                    </a:moveTo>
                    <a:lnTo>
                      <a:pt x="1034704" y="0"/>
                    </a:lnTo>
                    <a:lnTo>
                      <a:pt x="1034704" y="91993"/>
                    </a:lnTo>
                    <a:lnTo>
                      <a:pt x="0" y="91993"/>
                    </a:lnTo>
                    <a:close/>
                  </a:path>
                </a:pathLst>
              </a:custGeom>
              <a:solidFill>
                <a:srgbClr val="000000"/>
              </a:solidFill>
              <a:ln w="363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08D8DCF0-D59E-405C-B0EF-A88481CBDD4B}"/>
                  </a:ext>
                </a:extLst>
              </p:cNvPr>
              <p:cNvSpPr/>
              <p:nvPr/>
            </p:nvSpPr>
            <p:spPr>
              <a:xfrm>
                <a:off x="3241053" y="4352770"/>
                <a:ext cx="1031834" cy="90830"/>
              </a:xfrm>
              <a:custGeom>
                <a:avLst/>
                <a:gdLst>
                  <a:gd name="connsiteX0" fmla="*/ 0 w 1031833"/>
                  <a:gd name="connsiteY0" fmla="*/ 0 h 90830"/>
                  <a:gd name="connsiteX1" fmla="*/ 1034704 w 1031833"/>
                  <a:gd name="connsiteY1" fmla="*/ 0 h 90830"/>
                  <a:gd name="connsiteX2" fmla="*/ 1034704 w 1031833"/>
                  <a:gd name="connsiteY2" fmla="*/ 91993 h 90830"/>
                  <a:gd name="connsiteX3" fmla="*/ 0 w 1031833"/>
                  <a:gd name="connsiteY3" fmla="*/ 91993 h 90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1833" h="90830">
                    <a:moveTo>
                      <a:pt x="0" y="0"/>
                    </a:moveTo>
                    <a:lnTo>
                      <a:pt x="1034704" y="0"/>
                    </a:lnTo>
                    <a:lnTo>
                      <a:pt x="1034704" y="91993"/>
                    </a:lnTo>
                    <a:lnTo>
                      <a:pt x="0" y="91993"/>
                    </a:lnTo>
                    <a:close/>
                  </a:path>
                </a:pathLst>
              </a:custGeom>
              <a:solidFill>
                <a:srgbClr val="000000"/>
              </a:solidFill>
              <a:ln w="363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9599AC40-6105-473B-8877-10E085C7F9F2}"/>
                  </a:ext>
                </a:extLst>
              </p:cNvPr>
              <p:cNvSpPr/>
              <p:nvPr/>
            </p:nvSpPr>
            <p:spPr>
              <a:xfrm>
                <a:off x="3241053" y="4557720"/>
                <a:ext cx="1031834" cy="90830"/>
              </a:xfrm>
              <a:custGeom>
                <a:avLst/>
                <a:gdLst>
                  <a:gd name="connsiteX0" fmla="*/ 0 w 1031833"/>
                  <a:gd name="connsiteY0" fmla="*/ 0 h 90830"/>
                  <a:gd name="connsiteX1" fmla="*/ 1034704 w 1031833"/>
                  <a:gd name="connsiteY1" fmla="*/ 0 h 90830"/>
                  <a:gd name="connsiteX2" fmla="*/ 1034704 w 1031833"/>
                  <a:gd name="connsiteY2" fmla="*/ 91993 h 90830"/>
                  <a:gd name="connsiteX3" fmla="*/ 0 w 1031833"/>
                  <a:gd name="connsiteY3" fmla="*/ 91993 h 90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31833" h="90830">
                    <a:moveTo>
                      <a:pt x="0" y="0"/>
                    </a:moveTo>
                    <a:lnTo>
                      <a:pt x="1034704" y="0"/>
                    </a:lnTo>
                    <a:lnTo>
                      <a:pt x="1034704" y="91993"/>
                    </a:lnTo>
                    <a:lnTo>
                      <a:pt x="0" y="91993"/>
                    </a:lnTo>
                    <a:close/>
                  </a:path>
                </a:pathLst>
              </a:custGeom>
              <a:solidFill>
                <a:srgbClr val="000000"/>
              </a:solidFill>
              <a:ln w="363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26" name="Title 2">
            <a:extLst>
              <a:ext uri="{FF2B5EF4-FFF2-40B4-BE49-F238E27FC236}">
                <a16:creationId xmlns:a16="http://schemas.microsoft.com/office/drawing/2014/main" id="{17AE0FCA-EFDE-4BAF-8807-7012003410DA}"/>
              </a:ext>
            </a:extLst>
          </p:cNvPr>
          <p:cNvSpPr txBox="1">
            <a:spLocks/>
          </p:cNvSpPr>
          <p:nvPr/>
        </p:nvSpPr>
        <p:spPr>
          <a:xfrm>
            <a:off x="7317830" y="910991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3DFE1420-0B49-433C-9803-F88D29370DD5}"/>
              </a:ext>
            </a:extLst>
          </p:cNvPr>
          <p:cNvSpPr txBox="1">
            <a:spLocks/>
          </p:cNvSpPr>
          <p:nvPr/>
        </p:nvSpPr>
        <p:spPr>
          <a:xfrm>
            <a:off x="7317830" y="2732966"/>
            <a:ext cx="3843013" cy="164790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7384212E-F74C-47DB-9CF4-E1300E47D274}"/>
              </a:ext>
            </a:extLst>
          </p:cNvPr>
          <p:cNvSpPr txBox="1">
            <a:spLocks/>
          </p:cNvSpPr>
          <p:nvPr/>
        </p:nvSpPr>
        <p:spPr>
          <a:xfrm>
            <a:off x="7317830" y="4463525"/>
            <a:ext cx="3843013" cy="164790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</p:spTree>
    <p:extLst>
      <p:ext uri="{BB962C8B-B14F-4D97-AF65-F5344CB8AC3E}">
        <p14:creationId xmlns:p14="http://schemas.microsoft.com/office/powerpoint/2010/main" val="21029071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4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4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4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4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8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2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6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4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21" grpId="0" animBg="1"/>
      <p:bldP spid="26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14B2D49-9780-4C51-83E2-450062C69E08}"/>
              </a:ext>
            </a:extLst>
          </p:cNvPr>
          <p:cNvSpPr/>
          <p:nvPr/>
        </p:nvSpPr>
        <p:spPr>
          <a:xfrm>
            <a:off x="2400300" y="0"/>
            <a:ext cx="9163050" cy="6858000"/>
          </a:xfrm>
          <a:custGeom>
            <a:avLst/>
            <a:gdLst>
              <a:gd name="connsiteX0" fmla="*/ 2331107 w 9163050"/>
              <a:gd name="connsiteY0" fmla="*/ 762000 h 6858000"/>
              <a:gd name="connsiteX1" fmla="*/ 1721403 w 9163050"/>
              <a:gd name="connsiteY1" fmla="*/ 870291 h 6858000"/>
              <a:gd name="connsiteX2" fmla="*/ 1302015 w 9163050"/>
              <a:gd name="connsiteY2" fmla="*/ 1172991 h 6858000"/>
              <a:gd name="connsiteX3" fmla="*/ 1153895 w 9163050"/>
              <a:gd name="connsiteY3" fmla="*/ 1621873 h 6858000"/>
              <a:gd name="connsiteX4" fmla="*/ 1748745 w 9163050"/>
              <a:gd name="connsiteY4" fmla="*/ 2425124 h 6858000"/>
              <a:gd name="connsiteX5" fmla="*/ 2219802 w 9163050"/>
              <a:gd name="connsiteY5" fmla="*/ 2612212 h 6858000"/>
              <a:gd name="connsiteX6" fmla="*/ 2622396 w 9163050"/>
              <a:gd name="connsiteY6" fmla="*/ 2799300 h 6858000"/>
              <a:gd name="connsiteX7" fmla="*/ 2736931 w 9163050"/>
              <a:gd name="connsiteY7" fmla="*/ 3051621 h 6858000"/>
              <a:gd name="connsiteX8" fmla="*/ 2631008 w 9163050"/>
              <a:gd name="connsiteY8" fmla="*/ 3273586 h 6858000"/>
              <a:gd name="connsiteX9" fmla="*/ 2341872 w 9163050"/>
              <a:gd name="connsiteY9" fmla="*/ 3352383 h 6858000"/>
              <a:gd name="connsiteX10" fmla="*/ 1928728 w 9163050"/>
              <a:gd name="connsiteY10" fmla="*/ 3235695 h 6858000"/>
              <a:gd name="connsiteX11" fmla="*/ 1801491 w 9163050"/>
              <a:gd name="connsiteY11" fmla="*/ 2872929 h 6858000"/>
              <a:gd name="connsiteX12" fmla="*/ 1061320 w 9163050"/>
              <a:gd name="connsiteY12" fmla="*/ 2872929 h 6858000"/>
              <a:gd name="connsiteX13" fmla="*/ 1214392 w 9163050"/>
              <a:gd name="connsiteY13" fmla="*/ 3407928 h 6858000"/>
              <a:gd name="connsiteX14" fmla="*/ 1668441 w 9163050"/>
              <a:gd name="connsiteY14" fmla="*/ 3773707 h 6858000"/>
              <a:gd name="connsiteX15" fmla="*/ 2342302 w 9163050"/>
              <a:gd name="connsiteY15" fmla="*/ 3907188 h 6858000"/>
              <a:gd name="connsiteX16" fmla="*/ 3172680 w 9163050"/>
              <a:gd name="connsiteY16" fmla="*/ 3678118 h 6858000"/>
              <a:gd name="connsiteX17" fmla="*/ 3475379 w 9163050"/>
              <a:gd name="connsiteY17" fmla="*/ 3047315 h 6858000"/>
              <a:gd name="connsiteX18" fmla="*/ 2979133 w 9163050"/>
              <a:gd name="connsiteY18" fmla="*/ 2258919 h 6858000"/>
              <a:gd name="connsiteX19" fmla="*/ 2457698 w 9163050"/>
              <a:gd name="connsiteY19" fmla="*/ 2039107 h 6858000"/>
              <a:gd name="connsiteX20" fmla="*/ 2013983 w 9163050"/>
              <a:gd name="connsiteY20" fmla="*/ 1841470 h 6858000"/>
              <a:gd name="connsiteX21" fmla="*/ 1887823 w 9163050"/>
              <a:gd name="connsiteY21" fmla="*/ 1628116 h 6858000"/>
              <a:gd name="connsiteX22" fmla="*/ 2002357 w 9163050"/>
              <a:gd name="connsiteY22" fmla="*/ 1406366 h 6858000"/>
              <a:gd name="connsiteX23" fmla="*/ 2314530 w 9163050"/>
              <a:gd name="connsiteY23" fmla="*/ 1319173 h 6858000"/>
              <a:gd name="connsiteX24" fmla="*/ 2624549 w 9163050"/>
              <a:gd name="connsiteY24" fmla="*/ 1422298 h 6858000"/>
              <a:gd name="connsiteX25" fmla="*/ 2739084 w 9163050"/>
              <a:gd name="connsiteY25" fmla="*/ 1712510 h 6858000"/>
              <a:gd name="connsiteX26" fmla="*/ 3474949 w 9163050"/>
              <a:gd name="connsiteY26" fmla="*/ 1712510 h 6858000"/>
              <a:gd name="connsiteX27" fmla="*/ 3329843 w 9163050"/>
              <a:gd name="connsiteY27" fmla="*/ 1215188 h 6858000"/>
              <a:gd name="connsiteX28" fmla="*/ 2922942 w 9163050"/>
              <a:gd name="connsiteY28" fmla="*/ 879764 h 6858000"/>
              <a:gd name="connsiteX29" fmla="*/ 2331107 w 9163050"/>
              <a:gd name="connsiteY29" fmla="*/ 762000 h 6858000"/>
              <a:gd name="connsiteX30" fmla="*/ 0 w 9163050"/>
              <a:gd name="connsiteY30" fmla="*/ 0 h 6858000"/>
              <a:gd name="connsiteX31" fmla="*/ 9163050 w 9163050"/>
              <a:gd name="connsiteY31" fmla="*/ 0 h 6858000"/>
              <a:gd name="connsiteX32" fmla="*/ 9163050 w 9163050"/>
              <a:gd name="connsiteY32" fmla="*/ 6858000 h 6858000"/>
              <a:gd name="connsiteX33" fmla="*/ 0 w 9163050"/>
              <a:gd name="connsiteY3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163050" h="6858000">
                <a:moveTo>
                  <a:pt x="2331107" y="762000"/>
                </a:moveTo>
                <a:cubicBezTo>
                  <a:pt x="2105482" y="762000"/>
                  <a:pt x="1902247" y="798169"/>
                  <a:pt x="1721403" y="870291"/>
                </a:cubicBezTo>
                <a:cubicBezTo>
                  <a:pt x="1540558" y="942414"/>
                  <a:pt x="1400834" y="1043385"/>
                  <a:pt x="1302015" y="1172991"/>
                </a:cubicBezTo>
                <a:cubicBezTo>
                  <a:pt x="1203197" y="1302596"/>
                  <a:pt x="1153895" y="1452223"/>
                  <a:pt x="1153895" y="1621873"/>
                </a:cubicBezTo>
                <a:cubicBezTo>
                  <a:pt x="1153895" y="1962463"/>
                  <a:pt x="1352178" y="2230285"/>
                  <a:pt x="1748745" y="2425124"/>
                </a:cubicBezTo>
                <a:cubicBezTo>
                  <a:pt x="1870815" y="2485405"/>
                  <a:pt x="2027762" y="2547840"/>
                  <a:pt x="2219802" y="2612212"/>
                </a:cubicBezTo>
                <a:cubicBezTo>
                  <a:pt x="2411841" y="2676584"/>
                  <a:pt x="2545968" y="2739018"/>
                  <a:pt x="2622396" y="2799300"/>
                </a:cubicBezTo>
                <a:cubicBezTo>
                  <a:pt x="2698824" y="2859581"/>
                  <a:pt x="2736931" y="2943760"/>
                  <a:pt x="2736931" y="3051621"/>
                </a:cubicBezTo>
                <a:cubicBezTo>
                  <a:pt x="2736931" y="3146995"/>
                  <a:pt x="2701623" y="3220840"/>
                  <a:pt x="2631008" y="3273586"/>
                </a:cubicBezTo>
                <a:cubicBezTo>
                  <a:pt x="2560177" y="3326117"/>
                  <a:pt x="2463726" y="3352383"/>
                  <a:pt x="2341872" y="3352383"/>
                </a:cubicBezTo>
                <a:cubicBezTo>
                  <a:pt x="2151124" y="3352383"/>
                  <a:pt x="2013553" y="3313415"/>
                  <a:pt x="1928728" y="3235695"/>
                </a:cubicBezTo>
                <a:cubicBezTo>
                  <a:pt x="1843903" y="3157759"/>
                  <a:pt x="1801491" y="3036981"/>
                  <a:pt x="1801491" y="2872929"/>
                </a:cubicBezTo>
                <a:lnTo>
                  <a:pt x="1061320" y="2872929"/>
                </a:lnTo>
                <a:cubicBezTo>
                  <a:pt x="1061320" y="3074657"/>
                  <a:pt x="1112129" y="3253133"/>
                  <a:pt x="1214392" y="3407928"/>
                </a:cubicBezTo>
                <a:cubicBezTo>
                  <a:pt x="1316009" y="3562722"/>
                  <a:pt x="1467359" y="3684792"/>
                  <a:pt x="1668441" y="3773707"/>
                </a:cubicBezTo>
                <a:cubicBezTo>
                  <a:pt x="1869523" y="3862623"/>
                  <a:pt x="2094287" y="3907188"/>
                  <a:pt x="2342302" y="3907188"/>
                </a:cubicBezTo>
                <a:cubicBezTo>
                  <a:pt x="2694088" y="3907188"/>
                  <a:pt x="2970737" y="3830975"/>
                  <a:pt x="3172680" y="3678118"/>
                </a:cubicBezTo>
                <a:cubicBezTo>
                  <a:pt x="3374408" y="3525261"/>
                  <a:pt x="3475379" y="3315137"/>
                  <a:pt x="3475379" y="3047315"/>
                </a:cubicBezTo>
                <a:cubicBezTo>
                  <a:pt x="3475379" y="2712322"/>
                  <a:pt x="3309820" y="2449452"/>
                  <a:pt x="2979133" y="2258919"/>
                </a:cubicBezTo>
                <a:cubicBezTo>
                  <a:pt x="2843069" y="2180338"/>
                  <a:pt x="2669329" y="2107139"/>
                  <a:pt x="2457698" y="2039107"/>
                </a:cubicBezTo>
                <a:cubicBezTo>
                  <a:pt x="2245852" y="1971075"/>
                  <a:pt x="2098162" y="1905196"/>
                  <a:pt x="2013983" y="1841470"/>
                </a:cubicBezTo>
                <a:cubicBezTo>
                  <a:pt x="1929804" y="1777743"/>
                  <a:pt x="1887823" y="1706697"/>
                  <a:pt x="1887823" y="1628116"/>
                </a:cubicBezTo>
                <a:cubicBezTo>
                  <a:pt x="1887823" y="1538555"/>
                  <a:pt x="1925929" y="1464495"/>
                  <a:pt x="2002357" y="1406366"/>
                </a:cubicBezTo>
                <a:cubicBezTo>
                  <a:pt x="2078786" y="1348238"/>
                  <a:pt x="2182771" y="1319173"/>
                  <a:pt x="2314530" y="1319173"/>
                </a:cubicBezTo>
                <a:cubicBezTo>
                  <a:pt x="2444781" y="1319173"/>
                  <a:pt x="2548120" y="1353620"/>
                  <a:pt x="2624549" y="1422298"/>
                </a:cubicBezTo>
                <a:cubicBezTo>
                  <a:pt x="2700977" y="1490976"/>
                  <a:pt x="2739084" y="1587857"/>
                  <a:pt x="2739084" y="1712510"/>
                </a:cubicBezTo>
                <a:lnTo>
                  <a:pt x="3474949" y="1712510"/>
                </a:lnTo>
                <a:cubicBezTo>
                  <a:pt x="3474949" y="1526068"/>
                  <a:pt x="3426724" y="1360294"/>
                  <a:pt x="3329843" y="1215188"/>
                </a:cubicBezTo>
                <a:cubicBezTo>
                  <a:pt x="3232962" y="1070082"/>
                  <a:pt x="3097543" y="958345"/>
                  <a:pt x="2922942" y="879764"/>
                </a:cubicBezTo>
                <a:cubicBezTo>
                  <a:pt x="2748557" y="801183"/>
                  <a:pt x="2551134" y="762000"/>
                  <a:pt x="2331107" y="762000"/>
                </a:cubicBezTo>
                <a:close/>
                <a:moveTo>
                  <a:pt x="0" y="0"/>
                </a:moveTo>
                <a:lnTo>
                  <a:pt x="9163050" y="0"/>
                </a:lnTo>
                <a:lnTo>
                  <a:pt x="9163050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rgbClr val="990535">
                  <a:alpha val="41000"/>
                </a:srgbClr>
              </a:gs>
              <a:gs pos="100000">
                <a:srgbClr val="99053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56CFBC86-22B2-4777-B50A-3BD222D45E47}"/>
              </a:ext>
            </a:extLst>
          </p:cNvPr>
          <p:cNvSpPr txBox="1">
            <a:spLocks/>
          </p:cNvSpPr>
          <p:nvPr/>
        </p:nvSpPr>
        <p:spPr>
          <a:xfrm>
            <a:off x="7051762" y="2117872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C0F54BB9-F923-4BF2-9F26-585D717DFCB1}"/>
              </a:ext>
            </a:extLst>
          </p:cNvPr>
          <p:cNvSpPr txBox="1">
            <a:spLocks/>
          </p:cNvSpPr>
          <p:nvPr/>
        </p:nvSpPr>
        <p:spPr>
          <a:xfrm>
            <a:off x="7051762" y="3939847"/>
            <a:ext cx="3477873" cy="176343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5F35F3-41AA-4A24-B9CE-5246441EF6C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81441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477A894-7722-45FD-87B6-D12C81FBB6C8}"/>
              </a:ext>
            </a:extLst>
          </p:cNvPr>
          <p:cNvSpPr/>
          <p:nvPr/>
        </p:nvSpPr>
        <p:spPr>
          <a:xfrm>
            <a:off x="2400300" y="0"/>
            <a:ext cx="9163050" cy="6858000"/>
          </a:xfrm>
          <a:custGeom>
            <a:avLst/>
            <a:gdLst>
              <a:gd name="connsiteX0" fmla="*/ 438672 w 9163050"/>
              <a:gd name="connsiteY0" fmla="*/ 765882 h 6858000"/>
              <a:gd name="connsiteX1" fmla="*/ 1090358 w 9163050"/>
              <a:gd name="connsiteY1" fmla="*/ 3827107 h 6858000"/>
              <a:gd name="connsiteX2" fmla="*/ 1853566 w 9163050"/>
              <a:gd name="connsiteY2" fmla="*/ 3827107 h 6858000"/>
              <a:gd name="connsiteX3" fmla="*/ 2255084 w 9163050"/>
              <a:gd name="connsiteY3" fmla="*/ 2082173 h 6858000"/>
              <a:gd name="connsiteX4" fmla="*/ 2664998 w 9163050"/>
              <a:gd name="connsiteY4" fmla="*/ 3827107 h 6858000"/>
              <a:gd name="connsiteX5" fmla="*/ 3430358 w 9163050"/>
              <a:gd name="connsiteY5" fmla="*/ 3827107 h 6858000"/>
              <a:gd name="connsiteX6" fmla="*/ 4080107 w 9163050"/>
              <a:gd name="connsiteY6" fmla="*/ 765882 h 6858000"/>
              <a:gd name="connsiteX7" fmla="*/ 3348547 w 9163050"/>
              <a:gd name="connsiteY7" fmla="*/ 765882 h 6858000"/>
              <a:gd name="connsiteX8" fmla="*/ 2997408 w 9163050"/>
              <a:gd name="connsiteY8" fmla="*/ 2685418 h 6858000"/>
              <a:gd name="connsiteX9" fmla="*/ 2570486 w 9163050"/>
              <a:gd name="connsiteY9" fmla="*/ 765882 h 6858000"/>
              <a:gd name="connsiteX10" fmla="*/ 1943988 w 9163050"/>
              <a:gd name="connsiteY10" fmla="*/ 765882 h 6858000"/>
              <a:gd name="connsiteX11" fmla="*/ 1523525 w 9163050"/>
              <a:gd name="connsiteY11" fmla="*/ 2685418 h 6858000"/>
              <a:gd name="connsiteX12" fmla="*/ 1172385 w 9163050"/>
              <a:gd name="connsiteY12" fmla="*/ 765882 h 6858000"/>
              <a:gd name="connsiteX13" fmla="*/ 0 w 9163050"/>
              <a:gd name="connsiteY13" fmla="*/ 0 h 6858000"/>
              <a:gd name="connsiteX14" fmla="*/ 9163050 w 9163050"/>
              <a:gd name="connsiteY14" fmla="*/ 0 h 6858000"/>
              <a:gd name="connsiteX15" fmla="*/ 9163050 w 9163050"/>
              <a:gd name="connsiteY15" fmla="*/ 6858000 h 6858000"/>
              <a:gd name="connsiteX16" fmla="*/ 0 w 9163050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163050" h="6858000">
                <a:moveTo>
                  <a:pt x="438672" y="765882"/>
                </a:moveTo>
                <a:lnTo>
                  <a:pt x="1090358" y="3827107"/>
                </a:lnTo>
                <a:lnTo>
                  <a:pt x="1853566" y="3827107"/>
                </a:lnTo>
                <a:lnTo>
                  <a:pt x="2255084" y="2082173"/>
                </a:lnTo>
                <a:lnTo>
                  <a:pt x="2664998" y="3827107"/>
                </a:lnTo>
                <a:lnTo>
                  <a:pt x="3430358" y="3827107"/>
                </a:lnTo>
                <a:lnTo>
                  <a:pt x="4080107" y="765882"/>
                </a:lnTo>
                <a:lnTo>
                  <a:pt x="3348547" y="765882"/>
                </a:lnTo>
                <a:lnTo>
                  <a:pt x="2997408" y="2685418"/>
                </a:lnTo>
                <a:lnTo>
                  <a:pt x="2570486" y="765882"/>
                </a:lnTo>
                <a:lnTo>
                  <a:pt x="1943988" y="765882"/>
                </a:lnTo>
                <a:lnTo>
                  <a:pt x="1523525" y="2685418"/>
                </a:lnTo>
                <a:lnTo>
                  <a:pt x="1172385" y="765882"/>
                </a:lnTo>
                <a:close/>
                <a:moveTo>
                  <a:pt x="0" y="0"/>
                </a:moveTo>
                <a:lnTo>
                  <a:pt x="9163050" y="0"/>
                </a:lnTo>
                <a:lnTo>
                  <a:pt x="9163050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rgbClr val="990535">
                  <a:alpha val="41000"/>
                </a:srgbClr>
              </a:gs>
              <a:gs pos="100000">
                <a:srgbClr val="99053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2CAFBFC3-56CF-4B4F-9E71-45A97AEFC5F1}"/>
              </a:ext>
            </a:extLst>
          </p:cNvPr>
          <p:cNvSpPr txBox="1">
            <a:spLocks/>
          </p:cNvSpPr>
          <p:nvPr/>
        </p:nvSpPr>
        <p:spPr>
          <a:xfrm>
            <a:off x="7051762" y="2117872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A8A7C134-E488-4A0B-B750-74FFE8D248C2}"/>
              </a:ext>
            </a:extLst>
          </p:cNvPr>
          <p:cNvSpPr txBox="1">
            <a:spLocks/>
          </p:cNvSpPr>
          <p:nvPr/>
        </p:nvSpPr>
        <p:spPr>
          <a:xfrm>
            <a:off x="7051762" y="3939847"/>
            <a:ext cx="3477873" cy="176343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C905BC-E091-4C78-865D-C8165ADBEC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225644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292E9E4-C682-44E8-9836-F6C07737F0B2}"/>
              </a:ext>
            </a:extLst>
          </p:cNvPr>
          <p:cNvSpPr/>
          <p:nvPr/>
        </p:nvSpPr>
        <p:spPr>
          <a:xfrm>
            <a:off x="2400300" y="0"/>
            <a:ext cx="9163050" cy="6858000"/>
          </a:xfrm>
          <a:custGeom>
            <a:avLst/>
            <a:gdLst>
              <a:gd name="connsiteX0" fmla="*/ 1931025 w 9163050"/>
              <a:gd name="connsiteY0" fmla="*/ 1263857 h 6858000"/>
              <a:gd name="connsiteX1" fmla="*/ 2367205 w 9163050"/>
              <a:gd name="connsiteY1" fmla="*/ 1500462 h 6858000"/>
              <a:gd name="connsiteX2" fmla="*/ 2519631 w 9163050"/>
              <a:gd name="connsiteY2" fmla="*/ 2193268 h 6858000"/>
              <a:gd name="connsiteX3" fmla="*/ 2519631 w 9163050"/>
              <a:gd name="connsiteY3" fmla="*/ 2333853 h 6858000"/>
              <a:gd name="connsiteX4" fmla="*/ 2366129 w 9163050"/>
              <a:gd name="connsiteY4" fmla="*/ 3017187 h 6858000"/>
              <a:gd name="connsiteX5" fmla="*/ 1935115 w 9163050"/>
              <a:gd name="connsiteY5" fmla="*/ 3254869 h 6858000"/>
              <a:gd name="connsiteX6" fmla="*/ 1491400 w 9163050"/>
              <a:gd name="connsiteY6" fmla="*/ 3013097 h 6858000"/>
              <a:gd name="connsiteX7" fmla="*/ 1342204 w 9163050"/>
              <a:gd name="connsiteY7" fmla="*/ 2321367 h 6858000"/>
              <a:gd name="connsiteX8" fmla="*/ 1344356 w 9163050"/>
              <a:gd name="connsiteY8" fmla="*/ 2096387 h 6858000"/>
              <a:gd name="connsiteX9" fmla="*/ 1931025 w 9163050"/>
              <a:gd name="connsiteY9" fmla="*/ 1263857 h 6858000"/>
              <a:gd name="connsiteX10" fmla="*/ 1931025 w 9163050"/>
              <a:gd name="connsiteY10" fmla="*/ 685800 h 6858000"/>
              <a:gd name="connsiteX11" fmla="*/ 1230253 w 9163050"/>
              <a:gd name="connsiteY11" fmla="*/ 872888 h 6858000"/>
              <a:gd name="connsiteX12" fmla="*/ 757257 w 9163050"/>
              <a:gd name="connsiteY12" fmla="*/ 1403796 h 6858000"/>
              <a:gd name="connsiteX13" fmla="*/ 592129 w 9163050"/>
              <a:gd name="connsiteY13" fmla="*/ 2197574 h 6858000"/>
              <a:gd name="connsiteX14" fmla="*/ 592129 w 9163050"/>
              <a:gd name="connsiteY14" fmla="*/ 2370022 h 6858000"/>
              <a:gd name="connsiteX15" fmla="*/ 769744 w 9163050"/>
              <a:gd name="connsiteY15" fmla="*/ 3137320 h 6858000"/>
              <a:gd name="connsiteX16" fmla="*/ 1241662 w 9163050"/>
              <a:gd name="connsiteY16" fmla="*/ 3651435 h 6858000"/>
              <a:gd name="connsiteX17" fmla="*/ 1935546 w 9163050"/>
              <a:gd name="connsiteY17" fmla="*/ 3831203 h 6858000"/>
              <a:gd name="connsiteX18" fmla="*/ 2632444 w 9163050"/>
              <a:gd name="connsiteY18" fmla="*/ 3645192 h 6858000"/>
              <a:gd name="connsiteX19" fmla="*/ 3104362 w 9163050"/>
              <a:gd name="connsiteY19" fmla="*/ 3114284 h 6858000"/>
              <a:gd name="connsiteX20" fmla="*/ 3270351 w 9163050"/>
              <a:gd name="connsiteY20" fmla="*/ 2321582 h 6858000"/>
              <a:gd name="connsiteX21" fmla="*/ 3270351 w 9163050"/>
              <a:gd name="connsiteY21" fmla="*/ 2180566 h 6858000"/>
              <a:gd name="connsiteX22" fmla="*/ 3098980 w 9163050"/>
              <a:gd name="connsiteY22" fmla="*/ 1397337 h 6858000"/>
              <a:gd name="connsiteX23" fmla="*/ 2624908 w 9163050"/>
              <a:gd name="connsiteY23" fmla="*/ 870735 h 6858000"/>
              <a:gd name="connsiteX24" fmla="*/ 1931025 w 9163050"/>
              <a:gd name="connsiteY24" fmla="*/ 685800 h 6858000"/>
              <a:gd name="connsiteX25" fmla="*/ 0 w 9163050"/>
              <a:gd name="connsiteY25" fmla="*/ 0 h 6858000"/>
              <a:gd name="connsiteX26" fmla="*/ 9163050 w 9163050"/>
              <a:gd name="connsiteY26" fmla="*/ 0 h 6858000"/>
              <a:gd name="connsiteX27" fmla="*/ 9163050 w 9163050"/>
              <a:gd name="connsiteY27" fmla="*/ 6858000 h 6858000"/>
              <a:gd name="connsiteX28" fmla="*/ 0 w 9163050"/>
              <a:gd name="connsiteY2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9163050" h="6858000">
                <a:moveTo>
                  <a:pt x="1931025" y="1263857"/>
                </a:moveTo>
                <a:cubicBezTo>
                  <a:pt x="2120266" y="1263857"/>
                  <a:pt x="2265587" y="1342868"/>
                  <a:pt x="2367205" y="1500462"/>
                </a:cubicBezTo>
                <a:cubicBezTo>
                  <a:pt x="2468822" y="1658270"/>
                  <a:pt x="2519631" y="1889062"/>
                  <a:pt x="2519631" y="2193268"/>
                </a:cubicBezTo>
                <a:lnTo>
                  <a:pt x="2519631" y="2333853"/>
                </a:lnTo>
                <a:cubicBezTo>
                  <a:pt x="2518124" y="2630955"/>
                  <a:pt x="2467100" y="2858733"/>
                  <a:pt x="2366129" y="3017187"/>
                </a:cubicBezTo>
                <a:cubicBezTo>
                  <a:pt x="2265157" y="3175642"/>
                  <a:pt x="2121558" y="3254869"/>
                  <a:pt x="1935115" y="3254869"/>
                </a:cubicBezTo>
                <a:cubicBezTo>
                  <a:pt x="1738770" y="3254869"/>
                  <a:pt x="1590865" y="3174350"/>
                  <a:pt x="1491400" y="3013097"/>
                </a:cubicBezTo>
                <a:cubicBezTo>
                  <a:pt x="1391936" y="2851844"/>
                  <a:pt x="1342204" y="2621267"/>
                  <a:pt x="1342204" y="2321367"/>
                </a:cubicBezTo>
                <a:lnTo>
                  <a:pt x="1344356" y="2096387"/>
                </a:lnTo>
                <a:cubicBezTo>
                  <a:pt x="1365455" y="1541367"/>
                  <a:pt x="1560940" y="1263857"/>
                  <a:pt x="1931025" y="1263857"/>
                </a:cubicBezTo>
                <a:close/>
                <a:moveTo>
                  <a:pt x="1931025" y="685800"/>
                </a:moveTo>
                <a:cubicBezTo>
                  <a:pt x="1668800" y="685800"/>
                  <a:pt x="1435208" y="748234"/>
                  <a:pt x="1230253" y="872888"/>
                </a:cubicBezTo>
                <a:cubicBezTo>
                  <a:pt x="1024865" y="997757"/>
                  <a:pt x="867271" y="1174726"/>
                  <a:pt x="757257" y="1403796"/>
                </a:cubicBezTo>
                <a:cubicBezTo>
                  <a:pt x="647028" y="1633081"/>
                  <a:pt x="592129" y="1897674"/>
                  <a:pt x="592129" y="2197574"/>
                </a:cubicBezTo>
                <a:lnTo>
                  <a:pt x="592129" y="2370022"/>
                </a:lnTo>
                <a:cubicBezTo>
                  <a:pt x="597726" y="2658728"/>
                  <a:pt x="656931" y="2914493"/>
                  <a:pt x="769744" y="3137320"/>
                </a:cubicBezTo>
                <a:cubicBezTo>
                  <a:pt x="882557" y="3360146"/>
                  <a:pt x="1039720" y="3531518"/>
                  <a:pt x="1241662" y="3651435"/>
                </a:cubicBezTo>
                <a:cubicBezTo>
                  <a:pt x="1443606" y="3771352"/>
                  <a:pt x="1674829" y="3831203"/>
                  <a:pt x="1935546" y="3831203"/>
                </a:cubicBezTo>
                <a:cubicBezTo>
                  <a:pt x="2196264" y="3831203"/>
                  <a:pt x="2428563" y="3769199"/>
                  <a:pt x="2632444" y="3645192"/>
                </a:cubicBezTo>
                <a:cubicBezTo>
                  <a:pt x="2836324" y="3521184"/>
                  <a:pt x="2993702" y="3344215"/>
                  <a:pt x="3104362" y="3114284"/>
                </a:cubicBezTo>
                <a:cubicBezTo>
                  <a:pt x="3215021" y="2884353"/>
                  <a:pt x="3270351" y="2620191"/>
                  <a:pt x="3270351" y="2321582"/>
                </a:cubicBezTo>
                <a:lnTo>
                  <a:pt x="3270351" y="2180566"/>
                </a:lnTo>
                <a:cubicBezTo>
                  <a:pt x="3268843" y="1886263"/>
                  <a:pt x="3211792" y="1625115"/>
                  <a:pt x="3098980" y="1397337"/>
                </a:cubicBezTo>
                <a:cubicBezTo>
                  <a:pt x="2986167" y="1169559"/>
                  <a:pt x="2828143" y="994097"/>
                  <a:pt x="2624908" y="870735"/>
                </a:cubicBezTo>
                <a:cubicBezTo>
                  <a:pt x="2421673" y="747589"/>
                  <a:pt x="2190236" y="685800"/>
                  <a:pt x="1931025" y="685800"/>
                </a:cubicBezTo>
                <a:close/>
                <a:moveTo>
                  <a:pt x="0" y="0"/>
                </a:moveTo>
                <a:lnTo>
                  <a:pt x="9163050" y="0"/>
                </a:lnTo>
                <a:lnTo>
                  <a:pt x="9163050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rgbClr val="990535">
                  <a:alpha val="41000"/>
                </a:srgbClr>
              </a:gs>
              <a:gs pos="100000">
                <a:srgbClr val="99053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011816DB-48F5-40AD-BB43-08B8C2153949}"/>
              </a:ext>
            </a:extLst>
          </p:cNvPr>
          <p:cNvSpPr txBox="1">
            <a:spLocks/>
          </p:cNvSpPr>
          <p:nvPr/>
        </p:nvSpPr>
        <p:spPr>
          <a:xfrm>
            <a:off x="7051762" y="2117872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5ABF1464-5097-421B-A52E-DF812B89D331}"/>
              </a:ext>
            </a:extLst>
          </p:cNvPr>
          <p:cNvSpPr txBox="1">
            <a:spLocks/>
          </p:cNvSpPr>
          <p:nvPr/>
        </p:nvSpPr>
        <p:spPr>
          <a:xfrm>
            <a:off x="7051762" y="3939847"/>
            <a:ext cx="3477873" cy="176343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6418EE-F662-4423-A7AD-4C2735D147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86167318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D09E68-5BBC-4A54-89A5-9F12BFB81329}"/>
              </a:ext>
            </a:extLst>
          </p:cNvPr>
          <p:cNvSpPr/>
          <p:nvPr/>
        </p:nvSpPr>
        <p:spPr>
          <a:xfrm>
            <a:off x="2400300" y="0"/>
            <a:ext cx="9163050" cy="6858000"/>
          </a:xfrm>
          <a:custGeom>
            <a:avLst/>
            <a:gdLst>
              <a:gd name="connsiteX0" fmla="*/ 631319 w 9163050"/>
              <a:gd name="connsiteY0" fmla="*/ 689682 h 6858000"/>
              <a:gd name="connsiteX1" fmla="*/ 631319 w 9163050"/>
              <a:gd name="connsiteY1" fmla="*/ 1259558 h 6858000"/>
              <a:gd name="connsiteX2" fmla="*/ 1533174 w 9163050"/>
              <a:gd name="connsiteY2" fmla="*/ 1259558 h 6858000"/>
              <a:gd name="connsiteX3" fmla="*/ 1533174 w 9163050"/>
              <a:gd name="connsiteY3" fmla="*/ 3750907 h 6858000"/>
              <a:gd name="connsiteX4" fmla="*/ 2271191 w 9163050"/>
              <a:gd name="connsiteY4" fmla="*/ 3750907 h 6858000"/>
              <a:gd name="connsiteX5" fmla="*/ 2271191 w 9163050"/>
              <a:gd name="connsiteY5" fmla="*/ 1259558 h 6858000"/>
              <a:gd name="connsiteX6" fmla="*/ 3190055 w 9163050"/>
              <a:gd name="connsiteY6" fmla="*/ 1259558 h 6858000"/>
              <a:gd name="connsiteX7" fmla="*/ 3190055 w 9163050"/>
              <a:gd name="connsiteY7" fmla="*/ 689682 h 6858000"/>
              <a:gd name="connsiteX8" fmla="*/ 0 w 9163050"/>
              <a:gd name="connsiteY8" fmla="*/ 0 h 6858000"/>
              <a:gd name="connsiteX9" fmla="*/ 9163050 w 9163050"/>
              <a:gd name="connsiteY9" fmla="*/ 0 h 6858000"/>
              <a:gd name="connsiteX10" fmla="*/ 9163050 w 9163050"/>
              <a:gd name="connsiteY10" fmla="*/ 6858000 h 6858000"/>
              <a:gd name="connsiteX11" fmla="*/ 0 w 916305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63050" h="6858000">
                <a:moveTo>
                  <a:pt x="631319" y="689682"/>
                </a:moveTo>
                <a:lnTo>
                  <a:pt x="631319" y="1259558"/>
                </a:lnTo>
                <a:lnTo>
                  <a:pt x="1533174" y="1259558"/>
                </a:lnTo>
                <a:lnTo>
                  <a:pt x="1533174" y="3750907"/>
                </a:lnTo>
                <a:lnTo>
                  <a:pt x="2271191" y="3750907"/>
                </a:lnTo>
                <a:lnTo>
                  <a:pt x="2271191" y="1259558"/>
                </a:lnTo>
                <a:lnTo>
                  <a:pt x="3190055" y="1259558"/>
                </a:lnTo>
                <a:lnTo>
                  <a:pt x="3190055" y="689682"/>
                </a:lnTo>
                <a:close/>
                <a:moveTo>
                  <a:pt x="0" y="0"/>
                </a:moveTo>
                <a:lnTo>
                  <a:pt x="9163050" y="0"/>
                </a:lnTo>
                <a:lnTo>
                  <a:pt x="9163050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rgbClr val="990535">
                  <a:alpha val="41000"/>
                </a:srgbClr>
              </a:gs>
              <a:gs pos="100000">
                <a:srgbClr val="990535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679930EA-9608-40BA-828F-F5016482B95F}"/>
              </a:ext>
            </a:extLst>
          </p:cNvPr>
          <p:cNvSpPr txBox="1">
            <a:spLocks/>
          </p:cNvSpPr>
          <p:nvPr/>
        </p:nvSpPr>
        <p:spPr>
          <a:xfrm>
            <a:off x="7051762" y="2117872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2B6A5D1F-A7A9-4E6E-AF0A-EB73BDD64B31}"/>
              </a:ext>
            </a:extLst>
          </p:cNvPr>
          <p:cNvSpPr txBox="1">
            <a:spLocks/>
          </p:cNvSpPr>
          <p:nvPr/>
        </p:nvSpPr>
        <p:spPr>
          <a:xfrm>
            <a:off x="7051762" y="3939847"/>
            <a:ext cx="3477873" cy="176343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EA9FCB-904B-438A-88CC-C2CFAD6267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975862829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458DBF72-81F2-4059-85AC-1D578EE897BE}"/>
              </a:ext>
            </a:extLst>
          </p:cNvPr>
          <p:cNvSpPr/>
          <p:nvPr/>
        </p:nvSpPr>
        <p:spPr>
          <a:xfrm>
            <a:off x="7162437" y="1875669"/>
            <a:ext cx="1010154" cy="3030462"/>
          </a:xfrm>
          <a:custGeom>
            <a:avLst/>
            <a:gdLst>
              <a:gd name="connsiteX0" fmla="*/ 1714500 w 2286000"/>
              <a:gd name="connsiteY0" fmla="*/ 4724934 h 6858000"/>
              <a:gd name="connsiteX1" fmla="*/ 1714500 w 2286000"/>
              <a:gd name="connsiteY1" fmla="*/ 571500 h 6858000"/>
              <a:gd name="connsiteX2" fmla="*/ 1143000 w 2286000"/>
              <a:gd name="connsiteY2" fmla="*/ 0 h 6858000"/>
              <a:gd name="connsiteX3" fmla="*/ 1143000 w 2286000"/>
              <a:gd name="connsiteY3" fmla="*/ 0 h 6858000"/>
              <a:gd name="connsiteX4" fmla="*/ 571500 w 2286000"/>
              <a:gd name="connsiteY4" fmla="*/ 571500 h 6858000"/>
              <a:gd name="connsiteX5" fmla="*/ 571500 w 2286000"/>
              <a:gd name="connsiteY5" fmla="*/ 4724934 h 6858000"/>
              <a:gd name="connsiteX6" fmla="*/ 0 w 2286000"/>
              <a:gd name="connsiteY6" fmla="*/ 5715000 h 6858000"/>
              <a:gd name="connsiteX7" fmla="*/ 1143000 w 2286000"/>
              <a:gd name="connsiteY7" fmla="*/ 6858000 h 6858000"/>
              <a:gd name="connsiteX8" fmla="*/ 2286000 w 2286000"/>
              <a:gd name="connsiteY8" fmla="*/ 5715000 h 6858000"/>
              <a:gd name="connsiteX9" fmla="*/ 1714500 w 2286000"/>
              <a:gd name="connsiteY9" fmla="*/ 472493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86000" h="6858000">
                <a:moveTo>
                  <a:pt x="1714500" y="4724934"/>
                </a:moveTo>
                <a:lnTo>
                  <a:pt x="1714500" y="571500"/>
                </a:lnTo>
                <a:cubicBezTo>
                  <a:pt x="1714500" y="255861"/>
                  <a:pt x="1458639" y="0"/>
                  <a:pt x="1143000" y="0"/>
                </a:cubicBezTo>
                <a:lnTo>
                  <a:pt x="1143000" y="0"/>
                </a:lnTo>
                <a:cubicBezTo>
                  <a:pt x="827361" y="0"/>
                  <a:pt x="571500" y="255861"/>
                  <a:pt x="571500" y="571500"/>
                </a:cubicBezTo>
                <a:lnTo>
                  <a:pt x="571500" y="4724934"/>
                </a:lnTo>
                <a:cubicBezTo>
                  <a:pt x="229857" y="4922559"/>
                  <a:pt x="0" y="5291919"/>
                  <a:pt x="0" y="5715000"/>
                </a:cubicBezTo>
                <a:cubicBezTo>
                  <a:pt x="0" y="6346279"/>
                  <a:pt x="511721" y="6858000"/>
                  <a:pt x="1143000" y="6858000"/>
                </a:cubicBezTo>
                <a:cubicBezTo>
                  <a:pt x="1774279" y="6858000"/>
                  <a:pt x="2286000" y="6346279"/>
                  <a:pt x="2286000" y="5715000"/>
                </a:cubicBezTo>
                <a:cubicBezTo>
                  <a:pt x="2286000" y="5291919"/>
                  <a:pt x="2056143" y="4922559"/>
                  <a:pt x="1714500" y="4724934"/>
                </a:cubicBezTo>
                <a:close/>
              </a:path>
            </a:pathLst>
          </a:custGeom>
          <a:solidFill>
            <a:srgbClr val="000000"/>
          </a:solidFill>
          <a:ln w="571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BAE40F9-0015-486C-A7D1-42EA7615771B}"/>
              </a:ext>
            </a:extLst>
          </p:cNvPr>
          <p:cNvSpPr/>
          <p:nvPr/>
        </p:nvSpPr>
        <p:spPr>
          <a:xfrm>
            <a:off x="7288706" y="2035501"/>
            <a:ext cx="757616" cy="2742568"/>
          </a:xfrm>
          <a:custGeom>
            <a:avLst/>
            <a:gdLst>
              <a:gd name="connsiteX0" fmla="*/ 1143000 w 1714500"/>
              <a:gd name="connsiteY0" fmla="*/ 4544911 h 6206490"/>
              <a:gd name="connsiteX1" fmla="*/ 1143000 w 1714500"/>
              <a:gd name="connsiteY1" fmla="*/ 285750 h 6206490"/>
              <a:gd name="connsiteX2" fmla="*/ 857250 w 1714500"/>
              <a:gd name="connsiteY2" fmla="*/ 0 h 6206490"/>
              <a:gd name="connsiteX3" fmla="*/ 857250 w 1714500"/>
              <a:gd name="connsiteY3" fmla="*/ 0 h 6206490"/>
              <a:gd name="connsiteX4" fmla="*/ 571500 w 1714500"/>
              <a:gd name="connsiteY4" fmla="*/ 285750 h 6206490"/>
              <a:gd name="connsiteX5" fmla="*/ 571500 w 1714500"/>
              <a:gd name="connsiteY5" fmla="*/ 4544911 h 6206490"/>
              <a:gd name="connsiteX6" fmla="*/ 0 w 1714500"/>
              <a:gd name="connsiteY6" fmla="*/ 5353298 h 6206490"/>
              <a:gd name="connsiteX7" fmla="*/ 857250 w 1714500"/>
              <a:gd name="connsiteY7" fmla="*/ 6210548 h 6206490"/>
              <a:gd name="connsiteX8" fmla="*/ 1714500 w 1714500"/>
              <a:gd name="connsiteY8" fmla="*/ 5353298 h 6206490"/>
              <a:gd name="connsiteX9" fmla="*/ 1143000 w 1714500"/>
              <a:gd name="connsiteY9" fmla="*/ 4544911 h 6206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14500" h="6206490">
                <a:moveTo>
                  <a:pt x="1143000" y="4544911"/>
                </a:moveTo>
                <a:lnTo>
                  <a:pt x="1143000" y="285750"/>
                </a:lnTo>
                <a:cubicBezTo>
                  <a:pt x="1143000" y="127959"/>
                  <a:pt x="1015041" y="0"/>
                  <a:pt x="857250" y="0"/>
                </a:cubicBezTo>
                <a:lnTo>
                  <a:pt x="857250" y="0"/>
                </a:lnTo>
                <a:cubicBezTo>
                  <a:pt x="699459" y="0"/>
                  <a:pt x="571500" y="127959"/>
                  <a:pt x="571500" y="285750"/>
                </a:cubicBezTo>
                <a:lnTo>
                  <a:pt x="571500" y="4544911"/>
                </a:lnTo>
                <a:cubicBezTo>
                  <a:pt x="238544" y="4662583"/>
                  <a:pt x="0" y="4980051"/>
                  <a:pt x="0" y="5353298"/>
                </a:cubicBezTo>
                <a:cubicBezTo>
                  <a:pt x="0" y="5826728"/>
                  <a:pt x="383819" y="6210548"/>
                  <a:pt x="857250" y="6210548"/>
                </a:cubicBezTo>
                <a:cubicBezTo>
                  <a:pt x="1330681" y="6210548"/>
                  <a:pt x="1714500" y="5826728"/>
                  <a:pt x="1714500" y="5353298"/>
                </a:cubicBezTo>
                <a:cubicBezTo>
                  <a:pt x="1714500" y="4980051"/>
                  <a:pt x="1475956" y="4662583"/>
                  <a:pt x="1143000" y="4544911"/>
                </a:cubicBezTo>
                <a:close/>
              </a:path>
            </a:pathLst>
          </a:custGeom>
          <a:solidFill>
            <a:srgbClr val="990535"/>
          </a:solidFill>
          <a:ln w="571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979509A-6905-4590-B40F-8066821CB13B}"/>
              </a:ext>
            </a:extLst>
          </p:cNvPr>
          <p:cNvSpPr/>
          <p:nvPr/>
        </p:nvSpPr>
        <p:spPr>
          <a:xfrm>
            <a:off x="8917713" y="1875669"/>
            <a:ext cx="1010154" cy="3030462"/>
          </a:xfrm>
          <a:custGeom>
            <a:avLst/>
            <a:gdLst>
              <a:gd name="connsiteX0" fmla="*/ 1714500 w 2286000"/>
              <a:gd name="connsiteY0" fmla="*/ 4724934 h 6858000"/>
              <a:gd name="connsiteX1" fmla="*/ 1714500 w 2286000"/>
              <a:gd name="connsiteY1" fmla="*/ 571500 h 6858000"/>
              <a:gd name="connsiteX2" fmla="*/ 1143000 w 2286000"/>
              <a:gd name="connsiteY2" fmla="*/ 0 h 6858000"/>
              <a:gd name="connsiteX3" fmla="*/ 1143000 w 2286000"/>
              <a:gd name="connsiteY3" fmla="*/ 0 h 6858000"/>
              <a:gd name="connsiteX4" fmla="*/ 571500 w 2286000"/>
              <a:gd name="connsiteY4" fmla="*/ 571500 h 6858000"/>
              <a:gd name="connsiteX5" fmla="*/ 571500 w 2286000"/>
              <a:gd name="connsiteY5" fmla="*/ 4724934 h 6858000"/>
              <a:gd name="connsiteX6" fmla="*/ 0 w 2286000"/>
              <a:gd name="connsiteY6" fmla="*/ 5715000 h 6858000"/>
              <a:gd name="connsiteX7" fmla="*/ 1143000 w 2286000"/>
              <a:gd name="connsiteY7" fmla="*/ 6858000 h 6858000"/>
              <a:gd name="connsiteX8" fmla="*/ 2286000 w 2286000"/>
              <a:gd name="connsiteY8" fmla="*/ 5715000 h 6858000"/>
              <a:gd name="connsiteX9" fmla="*/ 1714500 w 2286000"/>
              <a:gd name="connsiteY9" fmla="*/ 472493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86000" h="6858000">
                <a:moveTo>
                  <a:pt x="1714500" y="4724934"/>
                </a:moveTo>
                <a:lnTo>
                  <a:pt x="1714500" y="571500"/>
                </a:lnTo>
                <a:cubicBezTo>
                  <a:pt x="1714500" y="255861"/>
                  <a:pt x="1458639" y="0"/>
                  <a:pt x="1143000" y="0"/>
                </a:cubicBezTo>
                <a:lnTo>
                  <a:pt x="1143000" y="0"/>
                </a:lnTo>
                <a:cubicBezTo>
                  <a:pt x="827361" y="0"/>
                  <a:pt x="571500" y="255861"/>
                  <a:pt x="571500" y="571500"/>
                </a:cubicBezTo>
                <a:lnTo>
                  <a:pt x="571500" y="4724934"/>
                </a:lnTo>
                <a:cubicBezTo>
                  <a:pt x="229857" y="4922559"/>
                  <a:pt x="0" y="5291919"/>
                  <a:pt x="0" y="5715000"/>
                </a:cubicBezTo>
                <a:cubicBezTo>
                  <a:pt x="0" y="6346279"/>
                  <a:pt x="511721" y="6858000"/>
                  <a:pt x="1143000" y="6858000"/>
                </a:cubicBezTo>
                <a:cubicBezTo>
                  <a:pt x="1774279" y="6858000"/>
                  <a:pt x="2286000" y="6346279"/>
                  <a:pt x="2286000" y="5715000"/>
                </a:cubicBezTo>
                <a:cubicBezTo>
                  <a:pt x="2286000" y="5291919"/>
                  <a:pt x="2056143" y="4922559"/>
                  <a:pt x="1714500" y="4724934"/>
                </a:cubicBezTo>
                <a:close/>
              </a:path>
            </a:pathLst>
          </a:custGeom>
          <a:solidFill>
            <a:srgbClr val="000000"/>
          </a:solidFill>
          <a:ln w="571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E80094B-1B8F-4143-A252-8240355E49D3}"/>
              </a:ext>
            </a:extLst>
          </p:cNvPr>
          <p:cNvSpPr/>
          <p:nvPr/>
        </p:nvSpPr>
        <p:spPr>
          <a:xfrm>
            <a:off x="9043983" y="2897566"/>
            <a:ext cx="757616" cy="1881412"/>
          </a:xfrm>
          <a:custGeom>
            <a:avLst/>
            <a:gdLst>
              <a:gd name="connsiteX0" fmla="*/ 1143000 w 1714500"/>
              <a:gd name="connsiteY0" fmla="*/ 2594039 h 4257675"/>
              <a:gd name="connsiteX1" fmla="*/ 1143000 w 1714500"/>
              <a:gd name="connsiteY1" fmla="*/ 285750 h 4257675"/>
              <a:gd name="connsiteX2" fmla="*/ 857250 w 1714500"/>
              <a:gd name="connsiteY2" fmla="*/ 0 h 4257675"/>
              <a:gd name="connsiteX3" fmla="*/ 857250 w 1714500"/>
              <a:gd name="connsiteY3" fmla="*/ 0 h 4257675"/>
              <a:gd name="connsiteX4" fmla="*/ 571500 w 1714500"/>
              <a:gd name="connsiteY4" fmla="*/ 285750 h 4257675"/>
              <a:gd name="connsiteX5" fmla="*/ 571500 w 1714500"/>
              <a:gd name="connsiteY5" fmla="*/ 2594039 h 4257675"/>
              <a:gd name="connsiteX6" fmla="*/ 0 w 1714500"/>
              <a:gd name="connsiteY6" fmla="*/ 3402425 h 4257675"/>
              <a:gd name="connsiteX7" fmla="*/ 857250 w 1714500"/>
              <a:gd name="connsiteY7" fmla="*/ 4259676 h 4257675"/>
              <a:gd name="connsiteX8" fmla="*/ 1714500 w 1714500"/>
              <a:gd name="connsiteY8" fmla="*/ 3402425 h 4257675"/>
              <a:gd name="connsiteX9" fmla="*/ 1143000 w 1714500"/>
              <a:gd name="connsiteY9" fmla="*/ 2594039 h 425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14500" h="4257675">
                <a:moveTo>
                  <a:pt x="1143000" y="2594039"/>
                </a:moveTo>
                <a:lnTo>
                  <a:pt x="1143000" y="285750"/>
                </a:lnTo>
                <a:cubicBezTo>
                  <a:pt x="1143000" y="127959"/>
                  <a:pt x="1015041" y="0"/>
                  <a:pt x="857250" y="0"/>
                </a:cubicBezTo>
                <a:lnTo>
                  <a:pt x="857250" y="0"/>
                </a:lnTo>
                <a:cubicBezTo>
                  <a:pt x="699459" y="0"/>
                  <a:pt x="571500" y="127959"/>
                  <a:pt x="571500" y="285750"/>
                </a:cubicBezTo>
                <a:lnTo>
                  <a:pt x="571500" y="2594039"/>
                </a:lnTo>
                <a:cubicBezTo>
                  <a:pt x="238544" y="2711711"/>
                  <a:pt x="0" y="3029179"/>
                  <a:pt x="0" y="3402425"/>
                </a:cubicBezTo>
                <a:cubicBezTo>
                  <a:pt x="0" y="3875856"/>
                  <a:pt x="383819" y="4259676"/>
                  <a:pt x="857250" y="4259676"/>
                </a:cubicBezTo>
                <a:cubicBezTo>
                  <a:pt x="1330680" y="4259676"/>
                  <a:pt x="1714500" y="3875856"/>
                  <a:pt x="1714500" y="3402425"/>
                </a:cubicBezTo>
                <a:cubicBezTo>
                  <a:pt x="1714500" y="3029179"/>
                  <a:pt x="1475956" y="2711711"/>
                  <a:pt x="1143000" y="2594039"/>
                </a:cubicBezTo>
                <a:close/>
              </a:path>
            </a:pathLst>
          </a:custGeom>
          <a:solidFill>
            <a:srgbClr val="990535"/>
          </a:solidFill>
          <a:ln w="571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53901C3E-84B8-45A2-88E7-0BDF3E73EB7E}"/>
              </a:ext>
            </a:extLst>
          </p:cNvPr>
          <p:cNvSpPr/>
          <p:nvPr/>
        </p:nvSpPr>
        <p:spPr>
          <a:xfrm>
            <a:off x="10672989" y="1875669"/>
            <a:ext cx="1010154" cy="3030462"/>
          </a:xfrm>
          <a:custGeom>
            <a:avLst/>
            <a:gdLst>
              <a:gd name="connsiteX0" fmla="*/ 1714500 w 2286000"/>
              <a:gd name="connsiteY0" fmla="*/ 4724934 h 6858000"/>
              <a:gd name="connsiteX1" fmla="*/ 1714500 w 2286000"/>
              <a:gd name="connsiteY1" fmla="*/ 571500 h 6858000"/>
              <a:gd name="connsiteX2" fmla="*/ 1143000 w 2286000"/>
              <a:gd name="connsiteY2" fmla="*/ 0 h 6858000"/>
              <a:gd name="connsiteX3" fmla="*/ 1143000 w 2286000"/>
              <a:gd name="connsiteY3" fmla="*/ 0 h 6858000"/>
              <a:gd name="connsiteX4" fmla="*/ 571500 w 2286000"/>
              <a:gd name="connsiteY4" fmla="*/ 571500 h 6858000"/>
              <a:gd name="connsiteX5" fmla="*/ 571500 w 2286000"/>
              <a:gd name="connsiteY5" fmla="*/ 4724934 h 6858000"/>
              <a:gd name="connsiteX6" fmla="*/ 0 w 2286000"/>
              <a:gd name="connsiteY6" fmla="*/ 5715000 h 6858000"/>
              <a:gd name="connsiteX7" fmla="*/ 1143000 w 2286000"/>
              <a:gd name="connsiteY7" fmla="*/ 6858000 h 6858000"/>
              <a:gd name="connsiteX8" fmla="*/ 2286000 w 2286000"/>
              <a:gd name="connsiteY8" fmla="*/ 5715000 h 6858000"/>
              <a:gd name="connsiteX9" fmla="*/ 1714500 w 2286000"/>
              <a:gd name="connsiteY9" fmla="*/ 472493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86000" h="6858000">
                <a:moveTo>
                  <a:pt x="1714500" y="4724934"/>
                </a:moveTo>
                <a:lnTo>
                  <a:pt x="1714500" y="571500"/>
                </a:lnTo>
                <a:cubicBezTo>
                  <a:pt x="1714500" y="255861"/>
                  <a:pt x="1458639" y="0"/>
                  <a:pt x="1143000" y="0"/>
                </a:cubicBezTo>
                <a:lnTo>
                  <a:pt x="1143000" y="0"/>
                </a:lnTo>
                <a:cubicBezTo>
                  <a:pt x="827361" y="0"/>
                  <a:pt x="571500" y="255861"/>
                  <a:pt x="571500" y="571500"/>
                </a:cubicBezTo>
                <a:lnTo>
                  <a:pt x="571500" y="4724934"/>
                </a:lnTo>
                <a:cubicBezTo>
                  <a:pt x="229857" y="4922559"/>
                  <a:pt x="0" y="5291919"/>
                  <a:pt x="0" y="5715000"/>
                </a:cubicBezTo>
                <a:cubicBezTo>
                  <a:pt x="0" y="6346279"/>
                  <a:pt x="511721" y="6858000"/>
                  <a:pt x="1143000" y="6858000"/>
                </a:cubicBezTo>
                <a:cubicBezTo>
                  <a:pt x="1774279" y="6858000"/>
                  <a:pt x="2286000" y="6346279"/>
                  <a:pt x="2286000" y="5715000"/>
                </a:cubicBezTo>
                <a:cubicBezTo>
                  <a:pt x="2286000" y="5291919"/>
                  <a:pt x="2056143" y="4922559"/>
                  <a:pt x="1714500" y="4724934"/>
                </a:cubicBezTo>
                <a:close/>
              </a:path>
            </a:pathLst>
          </a:custGeom>
          <a:solidFill>
            <a:srgbClr val="000000"/>
          </a:solidFill>
          <a:ln w="571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AE6A7D0-ECE7-46B7-AF27-6D0C907F9530}"/>
              </a:ext>
            </a:extLst>
          </p:cNvPr>
          <p:cNvSpPr/>
          <p:nvPr/>
        </p:nvSpPr>
        <p:spPr>
          <a:xfrm>
            <a:off x="10799259" y="3472242"/>
            <a:ext cx="757616" cy="1305624"/>
          </a:xfrm>
          <a:custGeom>
            <a:avLst/>
            <a:gdLst>
              <a:gd name="connsiteX0" fmla="*/ 1143000 w 1714500"/>
              <a:gd name="connsiteY0" fmla="*/ 1293533 h 2954655"/>
              <a:gd name="connsiteX1" fmla="*/ 1143000 w 1714500"/>
              <a:gd name="connsiteY1" fmla="*/ 285750 h 2954655"/>
              <a:gd name="connsiteX2" fmla="*/ 857250 w 1714500"/>
              <a:gd name="connsiteY2" fmla="*/ 0 h 2954655"/>
              <a:gd name="connsiteX3" fmla="*/ 857250 w 1714500"/>
              <a:gd name="connsiteY3" fmla="*/ 0 h 2954655"/>
              <a:gd name="connsiteX4" fmla="*/ 571500 w 1714500"/>
              <a:gd name="connsiteY4" fmla="*/ 285750 h 2954655"/>
              <a:gd name="connsiteX5" fmla="*/ 571500 w 1714500"/>
              <a:gd name="connsiteY5" fmla="*/ 1293476 h 2954655"/>
              <a:gd name="connsiteX6" fmla="*/ 0 w 1714500"/>
              <a:gd name="connsiteY6" fmla="*/ 2101863 h 2954655"/>
              <a:gd name="connsiteX7" fmla="*/ 857250 w 1714500"/>
              <a:gd name="connsiteY7" fmla="*/ 2959113 h 2954655"/>
              <a:gd name="connsiteX8" fmla="*/ 1714500 w 1714500"/>
              <a:gd name="connsiteY8" fmla="*/ 2101863 h 2954655"/>
              <a:gd name="connsiteX9" fmla="*/ 1143000 w 1714500"/>
              <a:gd name="connsiteY9" fmla="*/ 1293533 h 295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14500" h="2954655">
                <a:moveTo>
                  <a:pt x="1143000" y="1293533"/>
                </a:moveTo>
                <a:lnTo>
                  <a:pt x="1143000" y="285750"/>
                </a:lnTo>
                <a:cubicBezTo>
                  <a:pt x="1143000" y="127959"/>
                  <a:pt x="1015041" y="0"/>
                  <a:pt x="857250" y="0"/>
                </a:cubicBezTo>
                <a:lnTo>
                  <a:pt x="857250" y="0"/>
                </a:lnTo>
                <a:cubicBezTo>
                  <a:pt x="699459" y="0"/>
                  <a:pt x="571500" y="127959"/>
                  <a:pt x="571500" y="285750"/>
                </a:cubicBezTo>
                <a:lnTo>
                  <a:pt x="571500" y="1293476"/>
                </a:lnTo>
                <a:cubicBezTo>
                  <a:pt x="238544" y="1411148"/>
                  <a:pt x="0" y="1728616"/>
                  <a:pt x="0" y="2101863"/>
                </a:cubicBezTo>
                <a:cubicBezTo>
                  <a:pt x="0" y="2575293"/>
                  <a:pt x="383820" y="2959113"/>
                  <a:pt x="857250" y="2959113"/>
                </a:cubicBezTo>
                <a:cubicBezTo>
                  <a:pt x="1330680" y="2959113"/>
                  <a:pt x="1714500" y="2575293"/>
                  <a:pt x="1714500" y="2101863"/>
                </a:cubicBezTo>
                <a:cubicBezTo>
                  <a:pt x="1714500" y="1728673"/>
                  <a:pt x="1475956" y="1411205"/>
                  <a:pt x="1143000" y="1293533"/>
                </a:cubicBezTo>
                <a:close/>
              </a:path>
            </a:pathLst>
          </a:custGeom>
          <a:solidFill>
            <a:srgbClr val="990535"/>
          </a:solidFill>
          <a:ln w="571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Graphic 10">
            <a:extLst>
              <a:ext uri="{FF2B5EF4-FFF2-40B4-BE49-F238E27FC236}">
                <a16:creationId xmlns:a16="http://schemas.microsoft.com/office/drawing/2014/main" id="{12A90E74-FF26-44C9-86B3-0006EC0F5C09}"/>
              </a:ext>
            </a:extLst>
          </p:cNvPr>
          <p:cNvSpPr/>
          <p:nvPr/>
        </p:nvSpPr>
        <p:spPr>
          <a:xfrm rot="14400000" flipH="1">
            <a:off x="10433389" y="4850969"/>
            <a:ext cx="197492" cy="1573078"/>
          </a:xfrm>
          <a:custGeom>
            <a:avLst/>
            <a:gdLst>
              <a:gd name="connsiteX0" fmla="*/ 522093 w 860986"/>
              <a:gd name="connsiteY0" fmla="*/ 6002992 h 6858000"/>
              <a:gd name="connsiteX1" fmla="*/ 522093 w 860986"/>
              <a:gd name="connsiteY1" fmla="*/ 89686 h 6858000"/>
              <a:gd name="connsiteX2" fmla="*/ 432407 w 860986"/>
              <a:gd name="connsiteY2" fmla="*/ 0 h 6858000"/>
              <a:gd name="connsiteX3" fmla="*/ 342721 w 860986"/>
              <a:gd name="connsiteY3" fmla="*/ 89686 h 6858000"/>
              <a:gd name="connsiteX4" fmla="*/ 342721 w 860986"/>
              <a:gd name="connsiteY4" fmla="*/ 6002992 h 6858000"/>
              <a:gd name="connsiteX5" fmla="*/ 0 w 860986"/>
              <a:gd name="connsiteY5" fmla="*/ 6426012 h 6858000"/>
              <a:gd name="connsiteX6" fmla="*/ 432407 w 860986"/>
              <a:gd name="connsiteY6" fmla="*/ 6858418 h 6858000"/>
              <a:gd name="connsiteX7" fmla="*/ 864814 w 860986"/>
              <a:gd name="connsiteY7" fmla="*/ 6426012 h 6858000"/>
              <a:gd name="connsiteX8" fmla="*/ 522093 w 860986"/>
              <a:gd name="connsiteY8" fmla="*/ 60029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0986" h="6858000">
                <a:moveTo>
                  <a:pt x="522093" y="6002992"/>
                </a:moveTo>
                <a:lnTo>
                  <a:pt x="522093" y="89686"/>
                </a:lnTo>
                <a:cubicBezTo>
                  <a:pt x="522093" y="40179"/>
                  <a:pt x="481914" y="0"/>
                  <a:pt x="432407" y="0"/>
                </a:cubicBezTo>
                <a:cubicBezTo>
                  <a:pt x="382900" y="0"/>
                  <a:pt x="342721" y="40179"/>
                  <a:pt x="342721" y="89686"/>
                </a:cubicBezTo>
                <a:lnTo>
                  <a:pt x="342721" y="6002992"/>
                </a:lnTo>
                <a:cubicBezTo>
                  <a:pt x="146966" y="6044248"/>
                  <a:pt x="0" y="6217940"/>
                  <a:pt x="0" y="6426012"/>
                </a:cubicBezTo>
                <a:cubicBezTo>
                  <a:pt x="0" y="6664816"/>
                  <a:pt x="193602" y="6858418"/>
                  <a:pt x="432407" y="6858418"/>
                </a:cubicBezTo>
                <a:cubicBezTo>
                  <a:pt x="671211" y="6858418"/>
                  <a:pt x="864814" y="6664816"/>
                  <a:pt x="864814" y="6426012"/>
                </a:cubicBezTo>
                <a:cubicBezTo>
                  <a:pt x="864814" y="6217940"/>
                  <a:pt x="717848" y="6044248"/>
                  <a:pt x="522093" y="6002992"/>
                </a:cubicBezTo>
                <a:close/>
              </a:path>
            </a:pathLst>
          </a:custGeom>
          <a:solidFill>
            <a:srgbClr val="000000"/>
          </a:solidFill>
          <a:ln w="5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Graphic 10">
            <a:extLst>
              <a:ext uri="{FF2B5EF4-FFF2-40B4-BE49-F238E27FC236}">
                <a16:creationId xmlns:a16="http://schemas.microsoft.com/office/drawing/2014/main" id="{61EABA18-CE14-48AE-8BDE-006701E3DA94}"/>
              </a:ext>
            </a:extLst>
          </p:cNvPr>
          <p:cNvSpPr/>
          <p:nvPr/>
        </p:nvSpPr>
        <p:spPr>
          <a:xfrm rot="14400000" flipH="1">
            <a:off x="6838233" y="4850969"/>
            <a:ext cx="197492" cy="1573078"/>
          </a:xfrm>
          <a:custGeom>
            <a:avLst/>
            <a:gdLst>
              <a:gd name="connsiteX0" fmla="*/ 522093 w 860986"/>
              <a:gd name="connsiteY0" fmla="*/ 6002992 h 6858000"/>
              <a:gd name="connsiteX1" fmla="*/ 522093 w 860986"/>
              <a:gd name="connsiteY1" fmla="*/ 89686 h 6858000"/>
              <a:gd name="connsiteX2" fmla="*/ 432407 w 860986"/>
              <a:gd name="connsiteY2" fmla="*/ 0 h 6858000"/>
              <a:gd name="connsiteX3" fmla="*/ 342721 w 860986"/>
              <a:gd name="connsiteY3" fmla="*/ 89686 h 6858000"/>
              <a:gd name="connsiteX4" fmla="*/ 342721 w 860986"/>
              <a:gd name="connsiteY4" fmla="*/ 6002992 h 6858000"/>
              <a:gd name="connsiteX5" fmla="*/ 0 w 860986"/>
              <a:gd name="connsiteY5" fmla="*/ 6426012 h 6858000"/>
              <a:gd name="connsiteX6" fmla="*/ 432407 w 860986"/>
              <a:gd name="connsiteY6" fmla="*/ 6858418 h 6858000"/>
              <a:gd name="connsiteX7" fmla="*/ 864814 w 860986"/>
              <a:gd name="connsiteY7" fmla="*/ 6426012 h 6858000"/>
              <a:gd name="connsiteX8" fmla="*/ 522093 w 860986"/>
              <a:gd name="connsiteY8" fmla="*/ 60029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0986" h="6858000">
                <a:moveTo>
                  <a:pt x="522093" y="6002992"/>
                </a:moveTo>
                <a:lnTo>
                  <a:pt x="522093" y="89686"/>
                </a:lnTo>
                <a:cubicBezTo>
                  <a:pt x="522093" y="40179"/>
                  <a:pt x="481914" y="0"/>
                  <a:pt x="432407" y="0"/>
                </a:cubicBezTo>
                <a:cubicBezTo>
                  <a:pt x="382900" y="0"/>
                  <a:pt x="342721" y="40179"/>
                  <a:pt x="342721" y="89686"/>
                </a:cubicBezTo>
                <a:lnTo>
                  <a:pt x="342721" y="6002992"/>
                </a:lnTo>
                <a:cubicBezTo>
                  <a:pt x="146966" y="6044248"/>
                  <a:pt x="0" y="6217940"/>
                  <a:pt x="0" y="6426012"/>
                </a:cubicBezTo>
                <a:cubicBezTo>
                  <a:pt x="0" y="6664816"/>
                  <a:pt x="193602" y="6858418"/>
                  <a:pt x="432407" y="6858418"/>
                </a:cubicBezTo>
                <a:cubicBezTo>
                  <a:pt x="671211" y="6858418"/>
                  <a:pt x="864814" y="6664816"/>
                  <a:pt x="864814" y="6426012"/>
                </a:cubicBezTo>
                <a:cubicBezTo>
                  <a:pt x="864814" y="6217940"/>
                  <a:pt x="717848" y="6044248"/>
                  <a:pt x="522093" y="6002992"/>
                </a:cubicBezTo>
                <a:close/>
              </a:path>
            </a:pathLst>
          </a:custGeom>
          <a:solidFill>
            <a:srgbClr val="000000"/>
          </a:solidFill>
          <a:ln w="5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ED1AE9-4DE0-47D0-8737-77E7324D7AF6}"/>
              </a:ext>
            </a:extLst>
          </p:cNvPr>
          <p:cNvSpPr txBox="1"/>
          <p:nvPr/>
        </p:nvSpPr>
        <p:spPr>
          <a:xfrm>
            <a:off x="10180911" y="5947126"/>
            <a:ext cx="1227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Roboto" panose="02000000000000000000" pitchFamily="2" charset="0"/>
                <a:ea typeface="Roboto" panose="02000000000000000000" pitchFamily="2" charset="0"/>
              </a:rPr>
              <a:t>25%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A9D0EC-F308-4C9C-BFB8-BD27305C8635}"/>
              </a:ext>
            </a:extLst>
          </p:cNvPr>
          <p:cNvSpPr txBox="1"/>
          <p:nvPr/>
        </p:nvSpPr>
        <p:spPr>
          <a:xfrm>
            <a:off x="6931936" y="5947126"/>
            <a:ext cx="1660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Roboto" panose="02000000000000000000" pitchFamily="2" charset="0"/>
                <a:ea typeface="Roboto" panose="02000000000000000000" pitchFamily="2" charset="0"/>
              </a:rPr>
              <a:t>100%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0E62C9-6BB7-4DB1-A9AC-F19A2192E752}"/>
              </a:ext>
            </a:extLst>
          </p:cNvPr>
          <p:cNvSpPr txBox="1"/>
          <p:nvPr/>
        </p:nvSpPr>
        <p:spPr>
          <a:xfrm>
            <a:off x="8871566" y="627929"/>
            <a:ext cx="1660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Roboto" panose="02000000000000000000" pitchFamily="2" charset="0"/>
                <a:ea typeface="Roboto" panose="02000000000000000000" pitchFamily="2" charset="0"/>
              </a:rPr>
              <a:t>75%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D9CFBF4C-A548-488D-B7AE-D86A99DD5F61}"/>
              </a:ext>
            </a:extLst>
          </p:cNvPr>
          <p:cNvSpPr/>
          <p:nvPr/>
        </p:nvSpPr>
        <p:spPr>
          <a:xfrm rot="14400000" flipH="1">
            <a:off x="9935305" y="555292"/>
            <a:ext cx="197492" cy="1573078"/>
          </a:xfrm>
          <a:custGeom>
            <a:avLst/>
            <a:gdLst>
              <a:gd name="connsiteX0" fmla="*/ 522093 w 860986"/>
              <a:gd name="connsiteY0" fmla="*/ 6002992 h 6858000"/>
              <a:gd name="connsiteX1" fmla="*/ 522093 w 860986"/>
              <a:gd name="connsiteY1" fmla="*/ 89686 h 6858000"/>
              <a:gd name="connsiteX2" fmla="*/ 432407 w 860986"/>
              <a:gd name="connsiteY2" fmla="*/ 0 h 6858000"/>
              <a:gd name="connsiteX3" fmla="*/ 342721 w 860986"/>
              <a:gd name="connsiteY3" fmla="*/ 89686 h 6858000"/>
              <a:gd name="connsiteX4" fmla="*/ 342721 w 860986"/>
              <a:gd name="connsiteY4" fmla="*/ 6002992 h 6858000"/>
              <a:gd name="connsiteX5" fmla="*/ 0 w 860986"/>
              <a:gd name="connsiteY5" fmla="*/ 6426012 h 6858000"/>
              <a:gd name="connsiteX6" fmla="*/ 432407 w 860986"/>
              <a:gd name="connsiteY6" fmla="*/ 6858418 h 6858000"/>
              <a:gd name="connsiteX7" fmla="*/ 864814 w 860986"/>
              <a:gd name="connsiteY7" fmla="*/ 6426012 h 6858000"/>
              <a:gd name="connsiteX8" fmla="*/ 522093 w 860986"/>
              <a:gd name="connsiteY8" fmla="*/ 60029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0986" h="6858000">
                <a:moveTo>
                  <a:pt x="522093" y="6002992"/>
                </a:moveTo>
                <a:lnTo>
                  <a:pt x="522093" y="89686"/>
                </a:lnTo>
                <a:cubicBezTo>
                  <a:pt x="522093" y="40179"/>
                  <a:pt x="481914" y="0"/>
                  <a:pt x="432407" y="0"/>
                </a:cubicBezTo>
                <a:cubicBezTo>
                  <a:pt x="382900" y="0"/>
                  <a:pt x="342721" y="40179"/>
                  <a:pt x="342721" y="89686"/>
                </a:cubicBezTo>
                <a:lnTo>
                  <a:pt x="342721" y="6002992"/>
                </a:lnTo>
                <a:cubicBezTo>
                  <a:pt x="146966" y="6044248"/>
                  <a:pt x="0" y="6217940"/>
                  <a:pt x="0" y="6426012"/>
                </a:cubicBezTo>
                <a:cubicBezTo>
                  <a:pt x="0" y="6664816"/>
                  <a:pt x="193602" y="6858418"/>
                  <a:pt x="432407" y="6858418"/>
                </a:cubicBezTo>
                <a:cubicBezTo>
                  <a:pt x="671211" y="6858418"/>
                  <a:pt x="864814" y="6664816"/>
                  <a:pt x="864814" y="6426012"/>
                </a:cubicBezTo>
                <a:cubicBezTo>
                  <a:pt x="864814" y="6217940"/>
                  <a:pt x="717848" y="6044248"/>
                  <a:pt x="522093" y="6002992"/>
                </a:cubicBezTo>
                <a:close/>
              </a:path>
            </a:pathLst>
          </a:custGeom>
          <a:solidFill>
            <a:srgbClr val="000000"/>
          </a:solidFill>
          <a:ln w="5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34D39A10-B1BB-4822-8E55-D5A8EA36B2A6}"/>
              </a:ext>
            </a:extLst>
          </p:cNvPr>
          <p:cNvSpPr txBox="1">
            <a:spLocks/>
          </p:cNvSpPr>
          <p:nvPr/>
        </p:nvSpPr>
        <p:spPr>
          <a:xfrm>
            <a:off x="2128432" y="1691803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B2803338-4225-4131-B7F4-B18D83470FE6}"/>
              </a:ext>
            </a:extLst>
          </p:cNvPr>
          <p:cNvSpPr txBox="1">
            <a:spLocks/>
          </p:cNvSpPr>
          <p:nvPr/>
        </p:nvSpPr>
        <p:spPr>
          <a:xfrm>
            <a:off x="1025357" y="3513778"/>
            <a:ext cx="3843013" cy="164790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</p:spTree>
    <p:extLst>
      <p:ext uri="{BB962C8B-B14F-4D97-AF65-F5344CB8AC3E}">
        <p14:creationId xmlns:p14="http://schemas.microsoft.com/office/powerpoint/2010/main" val="36160780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4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9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3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8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7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1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/>
      <p:bldP spid="12" grpId="0"/>
      <p:bldP spid="13" grpId="0"/>
      <p:bldP spid="16" grpId="0" animBg="1"/>
      <p:bldP spid="17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99356583-569A-49DD-A172-74C7348B9CD2}"/>
              </a:ext>
            </a:extLst>
          </p:cNvPr>
          <p:cNvSpPr/>
          <p:nvPr/>
        </p:nvSpPr>
        <p:spPr>
          <a:xfrm>
            <a:off x="861910" y="1409192"/>
            <a:ext cx="4517756" cy="4517756"/>
          </a:xfrm>
          <a:custGeom>
            <a:avLst/>
            <a:gdLst>
              <a:gd name="connsiteX0" fmla="*/ 6858000 w 6858000"/>
              <a:gd name="connsiteY0" fmla="*/ 3429000 h 6858000"/>
              <a:gd name="connsiteX1" fmla="*/ 3429000 w 6858000"/>
              <a:gd name="connsiteY1" fmla="*/ 6858000 h 6858000"/>
              <a:gd name="connsiteX2" fmla="*/ 0 w 6858000"/>
              <a:gd name="connsiteY2" fmla="*/ 3429000 h 6858000"/>
              <a:gd name="connsiteX3" fmla="*/ 3429000 w 6858000"/>
              <a:gd name="connsiteY3" fmla="*/ 0 h 6858000"/>
              <a:gd name="connsiteX4" fmla="*/ 6858000 w 6858000"/>
              <a:gd name="connsiteY4" fmla="*/ 3429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6858000">
                <a:moveTo>
                  <a:pt x="6858000" y="3429000"/>
                </a:moveTo>
                <a:cubicBezTo>
                  <a:pt x="6858000" y="5322785"/>
                  <a:pt x="5322785" y="6858000"/>
                  <a:pt x="3429000" y="6858000"/>
                </a:cubicBezTo>
                <a:cubicBezTo>
                  <a:pt x="1535216" y="6858000"/>
                  <a:pt x="0" y="5322785"/>
                  <a:pt x="0" y="3429000"/>
                </a:cubicBezTo>
                <a:cubicBezTo>
                  <a:pt x="0" y="1535216"/>
                  <a:pt x="1535216" y="0"/>
                  <a:pt x="3429000" y="0"/>
                </a:cubicBezTo>
                <a:cubicBezTo>
                  <a:pt x="5322785" y="0"/>
                  <a:pt x="6858000" y="1535216"/>
                  <a:pt x="6858000" y="3429000"/>
                </a:cubicBezTo>
                <a:close/>
              </a:path>
            </a:pathLst>
          </a:custGeom>
          <a:solidFill>
            <a:srgbClr val="ED1C24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7FADDA7-AB21-44E9-A817-B63A7AE6171D}"/>
              </a:ext>
            </a:extLst>
          </p:cNvPr>
          <p:cNvSpPr/>
          <p:nvPr/>
        </p:nvSpPr>
        <p:spPr>
          <a:xfrm>
            <a:off x="1313686" y="2312743"/>
            <a:ext cx="3614205" cy="3614205"/>
          </a:xfrm>
          <a:custGeom>
            <a:avLst/>
            <a:gdLst>
              <a:gd name="connsiteX0" fmla="*/ 5486400 w 5486400"/>
              <a:gd name="connsiteY0" fmla="*/ 2743200 h 5486400"/>
              <a:gd name="connsiteX1" fmla="*/ 2743200 w 5486400"/>
              <a:gd name="connsiteY1" fmla="*/ 5486400 h 5486400"/>
              <a:gd name="connsiteX2" fmla="*/ 0 w 5486400"/>
              <a:gd name="connsiteY2" fmla="*/ 2743200 h 5486400"/>
              <a:gd name="connsiteX3" fmla="*/ 2743200 w 5486400"/>
              <a:gd name="connsiteY3" fmla="*/ 0 h 5486400"/>
              <a:gd name="connsiteX4" fmla="*/ 5486400 w 5486400"/>
              <a:gd name="connsiteY4" fmla="*/ 2743200 h 5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6400" h="5486400">
                <a:moveTo>
                  <a:pt x="5486400" y="2743200"/>
                </a:moveTo>
                <a:cubicBezTo>
                  <a:pt x="5486400" y="4258228"/>
                  <a:pt x="4258228" y="5486400"/>
                  <a:pt x="2743200" y="5486400"/>
                </a:cubicBezTo>
                <a:cubicBezTo>
                  <a:pt x="1228172" y="5486400"/>
                  <a:pt x="0" y="4258228"/>
                  <a:pt x="0" y="2743200"/>
                </a:cubicBezTo>
                <a:cubicBezTo>
                  <a:pt x="0" y="1228172"/>
                  <a:pt x="1228172" y="0"/>
                  <a:pt x="2743200" y="0"/>
                </a:cubicBezTo>
                <a:cubicBezTo>
                  <a:pt x="4258228" y="0"/>
                  <a:pt x="5486400" y="1228172"/>
                  <a:pt x="5486400" y="2743200"/>
                </a:cubicBezTo>
                <a:close/>
              </a:path>
            </a:pathLst>
          </a:custGeom>
          <a:solidFill>
            <a:srgbClr val="990535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51437D5-4417-48A2-8E78-13D3D8BFCB79}"/>
              </a:ext>
            </a:extLst>
          </p:cNvPr>
          <p:cNvSpPr/>
          <p:nvPr/>
        </p:nvSpPr>
        <p:spPr>
          <a:xfrm>
            <a:off x="1765461" y="3216294"/>
            <a:ext cx="2710654" cy="2710654"/>
          </a:xfrm>
          <a:custGeom>
            <a:avLst/>
            <a:gdLst>
              <a:gd name="connsiteX0" fmla="*/ 4114800 w 4114800"/>
              <a:gd name="connsiteY0" fmla="*/ 2057400 h 4114800"/>
              <a:gd name="connsiteX1" fmla="*/ 2057400 w 4114800"/>
              <a:gd name="connsiteY1" fmla="*/ 4114800 h 4114800"/>
              <a:gd name="connsiteX2" fmla="*/ 0 w 4114800"/>
              <a:gd name="connsiteY2" fmla="*/ 2057400 h 4114800"/>
              <a:gd name="connsiteX3" fmla="*/ 2057400 w 4114800"/>
              <a:gd name="connsiteY3" fmla="*/ 0 h 4114800"/>
              <a:gd name="connsiteX4" fmla="*/ 4114800 w 4114800"/>
              <a:gd name="connsiteY4" fmla="*/ 2057400 h 411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4114800">
                <a:moveTo>
                  <a:pt x="4114800" y="2057400"/>
                </a:moveTo>
                <a:cubicBezTo>
                  <a:pt x="4114800" y="3193671"/>
                  <a:pt x="3193671" y="4114800"/>
                  <a:pt x="2057400" y="4114800"/>
                </a:cubicBezTo>
                <a:cubicBezTo>
                  <a:pt x="921129" y="4114800"/>
                  <a:pt x="0" y="3193671"/>
                  <a:pt x="0" y="2057400"/>
                </a:cubicBezTo>
                <a:cubicBezTo>
                  <a:pt x="0" y="921129"/>
                  <a:pt x="921129" y="0"/>
                  <a:pt x="2057400" y="0"/>
                </a:cubicBezTo>
                <a:cubicBezTo>
                  <a:pt x="3193671" y="0"/>
                  <a:pt x="4114800" y="921129"/>
                  <a:pt x="4114800" y="2057400"/>
                </a:cubicBezTo>
                <a:close/>
              </a:path>
            </a:pathLst>
          </a:custGeom>
          <a:solidFill>
            <a:srgbClr val="323232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558E3E4-2A77-49DD-84A5-F47820231ACB}"/>
              </a:ext>
            </a:extLst>
          </p:cNvPr>
          <p:cNvSpPr/>
          <p:nvPr/>
        </p:nvSpPr>
        <p:spPr>
          <a:xfrm>
            <a:off x="2217237" y="4119846"/>
            <a:ext cx="1807102" cy="1807102"/>
          </a:xfrm>
          <a:custGeom>
            <a:avLst/>
            <a:gdLst>
              <a:gd name="connsiteX0" fmla="*/ 2743200 w 2743200"/>
              <a:gd name="connsiteY0" fmla="*/ 1371600 h 2743200"/>
              <a:gd name="connsiteX1" fmla="*/ 1371600 w 2743200"/>
              <a:gd name="connsiteY1" fmla="*/ 2743200 h 2743200"/>
              <a:gd name="connsiteX2" fmla="*/ 0 w 2743200"/>
              <a:gd name="connsiteY2" fmla="*/ 1371600 h 2743200"/>
              <a:gd name="connsiteX3" fmla="*/ 1371600 w 2743200"/>
              <a:gd name="connsiteY3" fmla="*/ 0 h 2743200"/>
              <a:gd name="connsiteX4" fmla="*/ 2743200 w 2743200"/>
              <a:gd name="connsiteY4" fmla="*/ 137160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3200" h="2743200">
                <a:moveTo>
                  <a:pt x="2743200" y="1371600"/>
                </a:moveTo>
                <a:cubicBezTo>
                  <a:pt x="2743200" y="2129114"/>
                  <a:pt x="2129114" y="2743200"/>
                  <a:pt x="1371600" y="2743200"/>
                </a:cubicBezTo>
                <a:cubicBezTo>
                  <a:pt x="614086" y="2743200"/>
                  <a:pt x="0" y="2129114"/>
                  <a:pt x="0" y="1371600"/>
                </a:cubicBezTo>
                <a:cubicBezTo>
                  <a:pt x="0" y="614086"/>
                  <a:pt x="614086" y="0"/>
                  <a:pt x="1371600" y="0"/>
                </a:cubicBezTo>
                <a:cubicBezTo>
                  <a:pt x="2129114" y="0"/>
                  <a:pt x="2743200" y="614086"/>
                  <a:pt x="2743200" y="1371600"/>
                </a:cubicBezTo>
                <a:close/>
              </a:path>
            </a:pathLst>
          </a:custGeom>
          <a:solidFill>
            <a:srgbClr val="000004"/>
          </a:solidFill>
          <a:ln w="68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1D6B0917-3C31-4374-BB94-6108DFA7A606}"/>
              </a:ext>
            </a:extLst>
          </p:cNvPr>
          <p:cNvSpPr txBox="1">
            <a:spLocks/>
          </p:cNvSpPr>
          <p:nvPr/>
        </p:nvSpPr>
        <p:spPr>
          <a:xfrm>
            <a:off x="2288012" y="4958907"/>
            <a:ext cx="1665551" cy="3416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STEP 1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1CA3A96A-ECFC-43E8-A4FE-409589D79469}"/>
              </a:ext>
            </a:extLst>
          </p:cNvPr>
          <p:cNvSpPr txBox="1">
            <a:spLocks/>
          </p:cNvSpPr>
          <p:nvPr/>
        </p:nvSpPr>
        <p:spPr>
          <a:xfrm>
            <a:off x="2288012" y="3625216"/>
            <a:ext cx="1665551" cy="3416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STEP 2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CD31A095-4FD2-454D-BF04-45C7CF05478A}"/>
              </a:ext>
            </a:extLst>
          </p:cNvPr>
          <p:cNvSpPr txBox="1">
            <a:spLocks/>
          </p:cNvSpPr>
          <p:nvPr/>
        </p:nvSpPr>
        <p:spPr>
          <a:xfrm>
            <a:off x="2288012" y="2657175"/>
            <a:ext cx="1665551" cy="3416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STEP 3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B53CA333-31CA-436B-9526-2C8FA05985A7}"/>
              </a:ext>
            </a:extLst>
          </p:cNvPr>
          <p:cNvSpPr txBox="1">
            <a:spLocks/>
          </p:cNvSpPr>
          <p:nvPr/>
        </p:nvSpPr>
        <p:spPr>
          <a:xfrm>
            <a:off x="2288012" y="1723796"/>
            <a:ext cx="1665551" cy="3416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STEP 4</a:t>
            </a:r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C2280219-DD05-40A8-BF34-4FB0D9059858}"/>
              </a:ext>
            </a:extLst>
          </p:cNvPr>
          <p:cNvSpPr/>
          <p:nvPr/>
        </p:nvSpPr>
        <p:spPr>
          <a:xfrm rot="5400000" flipH="1">
            <a:off x="4782907" y="4335604"/>
            <a:ext cx="197492" cy="1573078"/>
          </a:xfrm>
          <a:custGeom>
            <a:avLst/>
            <a:gdLst>
              <a:gd name="connsiteX0" fmla="*/ 522093 w 860986"/>
              <a:gd name="connsiteY0" fmla="*/ 6002992 h 6858000"/>
              <a:gd name="connsiteX1" fmla="*/ 522093 w 860986"/>
              <a:gd name="connsiteY1" fmla="*/ 89686 h 6858000"/>
              <a:gd name="connsiteX2" fmla="*/ 432407 w 860986"/>
              <a:gd name="connsiteY2" fmla="*/ 0 h 6858000"/>
              <a:gd name="connsiteX3" fmla="*/ 342721 w 860986"/>
              <a:gd name="connsiteY3" fmla="*/ 89686 h 6858000"/>
              <a:gd name="connsiteX4" fmla="*/ 342721 w 860986"/>
              <a:gd name="connsiteY4" fmla="*/ 6002992 h 6858000"/>
              <a:gd name="connsiteX5" fmla="*/ 0 w 860986"/>
              <a:gd name="connsiteY5" fmla="*/ 6426012 h 6858000"/>
              <a:gd name="connsiteX6" fmla="*/ 432407 w 860986"/>
              <a:gd name="connsiteY6" fmla="*/ 6858418 h 6858000"/>
              <a:gd name="connsiteX7" fmla="*/ 864814 w 860986"/>
              <a:gd name="connsiteY7" fmla="*/ 6426012 h 6858000"/>
              <a:gd name="connsiteX8" fmla="*/ 522093 w 860986"/>
              <a:gd name="connsiteY8" fmla="*/ 60029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0986" h="6858000">
                <a:moveTo>
                  <a:pt x="522093" y="6002992"/>
                </a:moveTo>
                <a:lnTo>
                  <a:pt x="522093" y="89686"/>
                </a:lnTo>
                <a:cubicBezTo>
                  <a:pt x="522093" y="40179"/>
                  <a:pt x="481914" y="0"/>
                  <a:pt x="432407" y="0"/>
                </a:cubicBezTo>
                <a:cubicBezTo>
                  <a:pt x="382900" y="0"/>
                  <a:pt x="342721" y="40179"/>
                  <a:pt x="342721" y="89686"/>
                </a:cubicBezTo>
                <a:lnTo>
                  <a:pt x="342721" y="6002992"/>
                </a:lnTo>
                <a:cubicBezTo>
                  <a:pt x="146966" y="6044248"/>
                  <a:pt x="0" y="6217940"/>
                  <a:pt x="0" y="6426012"/>
                </a:cubicBezTo>
                <a:cubicBezTo>
                  <a:pt x="0" y="6664816"/>
                  <a:pt x="193602" y="6858418"/>
                  <a:pt x="432407" y="6858418"/>
                </a:cubicBezTo>
                <a:cubicBezTo>
                  <a:pt x="671211" y="6858418"/>
                  <a:pt x="864814" y="6664816"/>
                  <a:pt x="864814" y="6426012"/>
                </a:cubicBezTo>
                <a:cubicBezTo>
                  <a:pt x="864814" y="6217940"/>
                  <a:pt x="717848" y="6044248"/>
                  <a:pt x="522093" y="6002992"/>
                </a:cubicBezTo>
                <a:close/>
              </a:path>
            </a:pathLst>
          </a:custGeom>
          <a:solidFill>
            <a:srgbClr val="000000"/>
          </a:solidFill>
          <a:ln w="5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221828D8-8774-473E-A274-09D4B37234D6}"/>
              </a:ext>
            </a:extLst>
          </p:cNvPr>
          <p:cNvSpPr/>
          <p:nvPr/>
        </p:nvSpPr>
        <p:spPr>
          <a:xfrm rot="5400000" flipH="1">
            <a:off x="4922578" y="3399111"/>
            <a:ext cx="197492" cy="1573078"/>
          </a:xfrm>
          <a:custGeom>
            <a:avLst/>
            <a:gdLst>
              <a:gd name="connsiteX0" fmla="*/ 522093 w 860986"/>
              <a:gd name="connsiteY0" fmla="*/ 6002992 h 6858000"/>
              <a:gd name="connsiteX1" fmla="*/ 522093 w 860986"/>
              <a:gd name="connsiteY1" fmla="*/ 89686 h 6858000"/>
              <a:gd name="connsiteX2" fmla="*/ 432407 w 860986"/>
              <a:gd name="connsiteY2" fmla="*/ 0 h 6858000"/>
              <a:gd name="connsiteX3" fmla="*/ 342721 w 860986"/>
              <a:gd name="connsiteY3" fmla="*/ 89686 h 6858000"/>
              <a:gd name="connsiteX4" fmla="*/ 342721 w 860986"/>
              <a:gd name="connsiteY4" fmla="*/ 6002992 h 6858000"/>
              <a:gd name="connsiteX5" fmla="*/ 0 w 860986"/>
              <a:gd name="connsiteY5" fmla="*/ 6426012 h 6858000"/>
              <a:gd name="connsiteX6" fmla="*/ 432407 w 860986"/>
              <a:gd name="connsiteY6" fmla="*/ 6858418 h 6858000"/>
              <a:gd name="connsiteX7" fmla="*/ 864814 w 860986"/>
              <a:gd name="connsiteY7" fmla="*/ 6426012 h 6858000"/>
              <a:gd name="connsiteX8" fmla="*/ 522093 w 860986"/>
              <a:gd name="connsiteY8" fmla="*/ 60029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0986" h="6858000">
                <a:moveTo>
                  <a:pt x="522093" y="6002992"/>
                </a:moveTo>
                <a:lnTo>
                  <a:pt x="522093" y="89686"/>
                </a:lnTo>
                <a:cubicBezTo>
                  <a:pt x="522093" y="40179"/>
                  <a:pt x="481914" y="0"/>
                  <a:pt x="432407" y="0"/>
                </a:cubicBezTo>
                <a:cubicBezTo>
                  <a:pt x="382900" y="0"/>
                  <a:pt x="342721" y="40179"/>
                  <a:pt x="342721" y="89686"/>
                </a:cubicBezTo>
                <a:lnTo>
                  <a:pt x="342721" y="6002992"/>
                </a:lnTo>
                <a:cubicBezTo>
                  <a:pt x="146966" y="6044248"/>
                  <a:pt x="0" y="6217940"/>
                  <a:pt x="0" y="6426012"/>
                </a:cubicBezTo>
                <a:cubicBezTo>
                  <a:pt x="0" y="6664816"/>
                  <a:pt x="193602" y="6858418"/>
                  <a:pt x="432407" y="6858418"/>
                </a:cubicBezTo>
                <a:cubicBezTo>
                  <a:pt x="671211" y="6858418"/>
                  <a:pt x="864814" y="6664816"/>
                  <a:pt x="864814" y="6426012"/>
                </a:cubicBezTo>
                <a:cubicBezTo>
                  <a:pt x="864814" y="6217940"/>
                  <a:pt x="717848" y="6044248"/>
                  <a:pt x="522093" y="6002992"/>
                </a:cubicBezTo>
                <a:close/>
              </a:path>
            </a:pathLst>
          </a:custGeom>
          <a:solidFill>
            <a:srgbClr val="000000"/>
          </a:solidFill>
          <a:ln w="5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0">
            <a:extLst>
              <a:ext uri="{FF2B5EF4-FFF2-40B4-BE49-F238E27FC236}">
                <a16:creationId xmlns:a16="http://schemas.microsoft.com/office/drawing/2014/main" id="{F9D6AD14-6745-41EB-97F3-F8E331904573}"/>
              </a:ext>
            </a:extLst>
          </p:cNvPr>
          <p:cNvSpPr/>
          <p:nvPr/>
        </p:nvSpPr>
        <p:spPr>
          <a:xfrm rot="5400000" flipH="1">
            <a:off x="5163908" y="2453166"/>
            <a:ext cx="197492" cy="1573078"/>
          </a:xfrm>
          <a:custGeom>
            <a:avLst/>
            <a:gdLst>
              <a:gd name="connsiteX0" fmla="*/ 522093 w 860986"/>
              <a:gd name="connsiteY0" fmla="*/ 6002992 h 6858000"/>
              <a:gd name="connsiteX1" fmla="*/ 522093 w 860986"/>
              <a:gd name="connsiteY1" fmla="*/ 89686 h 6858000"/>
              <a:gd name="connsiteX2" fmla="*/ 432407 w 860986"/>
              <a:gd name="connsiteY2" fmla="*/ 0 h 6858000"/>
              <a:gd name="connsiteX3" fmla="*/ 342721 w 860986"/>
              <a:gd name="connsiteY3" fmla="*/ 89686 h 6858000"/>
              <a:gd name="connsiteX4" fmla="*/ 342721 w 860986"/>
              <a:gd name="connsiteY4" fmla="*/ 6002992 h 6858000"/>
              <a:gd name="connsiteX5" fmla="*/ 0 w 860986"/>
              <a:gd name="connsiteY5" fmla="*/ 6426012 h 6858000"/>
              <a:gd name="connsiteX6" fmla="*/ 432407 w 860986"/>
              <a:gd name="connsiteY6" fmla="*/ 6858418 h 6858000"/>
              <a:gd name="connsiteX7" fmla="*/ 864814 w 860986"/>
              <a:gd name="connsiteY7" fmla="*/ 6426012 h 6858000"/>
              <a:gd name="connsiteX8" fmla="*/ 522093 w 860986"/>
              <a:gd name="connsiteY8" fmla="*/ 60029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0986" h="6858000">
                <a:moveTo>
                  <a:pt x="522093" y="6002992"/>
                </a:moveTo>
                <a:lnTo>
                  <a:pt x="522093" y="89686"/>
                </a:lnTo>
                <a:cubicBezTo>
                  <a:pt x="522093" y="40179"/>
                  <a:pt x="481914" y="0"/>
                  <a:pt x="432407" y="0"/>
                </a:cubicBezTo>
                <a:cubicBezTo>
                  <a:pt x="382900" y="0"/>
                  <a:pt x="342721" y="40179"/>
                  <a:pt x="342721" y="89686"/>
                </a:cubicBezTo>
                <a:lnTo>
                  <a:pt x="342721" y="6002992"/>
                </a:lnTo>
                <a:cubicBezTo>
                  <a:pt x="146966" y="6044248"/>
                  <a:pt x="0" y="6217940"/>
                  <a:pt x="0" y="6426012"/>
                </a:cubicBezTo>
                <a:cubicBezTo>
                  <a:pt x="0" y="6664816"/>
                  <a:pt x="193602" y="6858418"/>
                  <a:pt x="432407" y="6858418"/>
                </a:cubicBezTo>
                <a:cubicBezTo>
                  <a:pt x="671211" y="6858418"/>
                  <a:pt x="864814" y="6664816"/>
                  <a:pt x="864814" y="6426012"/>
                </a:cubicBezTo>
                <a:cubicBezTo>
                  <a:pt x="864814" y="6217940"/>
                  <a:pt x="717848" y="6044248"/>
                  <a:pt x="522093" y="6002992"/>
                </a:cubicBezTo>
                <a:close/>
              </a:path>
            </a:pathLst>
          </a:custGeom>
          <a:solidFill>
            <a:srgbClr val="000000"/>
          </a:solidFill>
          <a:ln w="5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0">
            <a:extLst>
              <a:ext uri="{FF2B5EF4-FFF2-40B4-BE49-F238E27FC236}">
                <a16:creationId xmlns:a16="http://schemas.microsoft.com/office/drawing/2014/main" id="{E492E9E8-4B7B-4F82-B82D-777084B6BDA2}"/>
              </a:ext>
            </a:extLst>
          </p:cNvPr>
          <p:cNvSpPr/>
          <p:nvPr/>
        </p:nvSpPr>
        <p:spPr>
          <a:xfrm rot="5400000" flipH="1">
            <a:off x="5360522" y="1518206"/>
            <a:ext cx="197492" cy="1573078"/>
          </a:xfrm>
          <a:custGeom>
            <a:avLst/>
            <a:gdLst>
              <a:gd name="connsiteX0" fmla="*/ 522093 w 860986"/>
              <a:gd name="connsiteY0" fmla="*/ 6002992 h 6858000"/>
              <a:gd name="connsiteX1" fmla="*/ 522093 w 860986"/>
              <a:gd name="connsiteY1" fmla="*/ 89686 h 6858000"/>
              <a:gd name="connsiteX2" fmla="*/ 432407 w 860986"/>
              <a:gd name="connsiteY2" fmla="*/ 0 h 6858000"/>
              <a:gd name="connsiteX3" fmla="*/ 342721 w 860986"/>
              <a:gd name="connsiteY3" fmla="*/ 89686 h 6858000"/>
              <a:gd name="connsiteX4" fmla="*/ 342721 w 860986"/>
              <a:gd name="connsiteY4" fmla="*/ 6002992 h 6858000"/>
              <a:gd name="connsiteX5" fmla="*/ 0 w 860986"/>
              <a:gd name="connsiteY5" fmla="*/ 6426012 h 6858000"/>
              <a:gd name="connsiteX6" fmla="*/ 432407 w 860986"/>
              <a:gd name="connsiteY6" fmla="*/ 6858418 h 6858000"/>
              <a:gd name="connsiteX7" fmla="*/ 864814 w 860986"/>
              <a:gd name="connsiteY7" fmla="*/ 6426012 h 6858000"/>
              <a:gd name="connsiteX8" fmla="*/ 522093 w 860986"/>
              <a:gd name="connsiteY8" fmla="*/ 60029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0986" h="6858000">
                <a:moveTo>
                  <a:pt x="522093" y="6002992"/>
                </a:moveTo>
                <a:lnTo>
                  <a:pt x="522093" y="89686"/>
                </a:lnTo>
                <a:cubicBezTo>
                  <a:pt x="522093" y="40179"/>
                  <a:pt x="481914" y="0"/>
                  <a:pt x="432407" y="0"/>
                </a:cubicBezTo>
                <a:cubicBezTo>
                  <a:pt x="382900" y="0"/>
                  <a:pt x="342721" y="40179"/>
                  <a:pt x="342721" y="89686"/>
                </a:cubicBezTo>
                <a:lnTo>
                  <a:pt x="342721" y="6002992"/>
                </a:lnTo>
                <a:cubicBezTo>
                  <a:pt x="146966" y="6044248"/>
                  <a:pt x="0" y="6217940"/>
                  <a:pt x="0" y="6426012"/>
                </a:cubicBezTo>
                <a:cubicBezTo>
                  <a:pt x="0" y="6664816"/>
                  <a:pt x="193602" y="6858418"/>
                  <a:pt x="432407" y="6858418"/>
                </a:cubicBezTo>
                <a:cubicBezTo>
                  <a:pt x="671211" y="6858418"/>
                  <a:pt x="864814" y="6664816"/>
                  <a:pt x="864814" y="6426012"/>
                </a:cubicBezTo>
                <a:cubicBezTo>
                  <a:pt x="864814" y="6217940"/>
                  <a:pt x="717848" y="6044248"/>
                  <a:pt x="522093" y="6002992"/>
                </a:cubicBezTo>
                <a:close/>
              </a:path>
            </a:pathLst>
          </a:custGeom>
          <a:solidFill>
            <a:srgbClr val="000000"/>
          </a:solidFill>
          <a:ln w="597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8CFC4084-D80E-4577-BC27-439F73E52693}"/>
              </a:ext>
            </a:extLst>
          </p:cNvPr>
          <p:cNvSpPr txBox="1">
            <a:spLocks/>
          </p:cNvSpPr>
          <p:nvPr/>
        </p:nvSpPr>
        <p:spPr>
          <a:xfrm>
            <a:off x="6896846" y="2009251"/>
            <a:ext cx="3683726" cy="590987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C96A2FD1-1E60-4AA4-BE36-9E40FB9F6A6F}"/>
              </a:ext>
            </a:extLst>
          </p:cNvPr>
          <p:cNvSpPr txBox="1">
            <a:spLocks/>
          </p:cNvSpPr>
          <p:nvPr/>
        </p:nvSpPr>
        <p:spPr>
          <a:xfrm>
            <a:off x="6896846" y="2914491"/>
            <a:ext cx="3683726" cy="590987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4F264DC3-C67C-45FA-BEBF-35794D1E2DE4}"/>
              </a:ext>
            </a:extLst>
          </p:cNvPr>
          <p:cNvSpPr txBox="1">
            <a:spLocks/>
          </p:cNvSpPr>
          <p:nvPr/>
        </p:nvSpPr>
        <p:spPr>
          <a:xfrm>
            <a:off x="6896846" y="3824352"/>
            <a:ext cx="3683726" cy="590987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ACBED2A5-2920-4EA7-B1F5-AC7CCFBB2EBA}"/>
              </a:ext>
            </a:extLst>
          </p:cNvPr>
          <p:cNvSpPr txBox="1">
            <a:spLocks/>
          </p:cNvSpPr>
          <p:nvPr/>
        </p:nvSpPr>
        <p:spPr>
          <a:xfrm>
            <a:off x="6896846" y="4729592"/>
            <a:ext cx="3683726" cy="590987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22" name="Title 2">
            <a:extLst>
              <a:ext uri="{FF2B5EF4-FFF2-40B4-BE49-F238E27FC236}">
                <a16:creationId xmlns:a16="http://schemas.microsoft.com/office/drawing/2014/main" id="{57A6F37E-7419-437C-A343-60CE8E8D009E}"/>
              </a:ext>
            </a:extLst>
          </p:cNvPr>
          <p:cNvSpPr txBox="1">
            <a:spLocks/>
          </p:cNvSpPr>
          <p:nvPr/>
        </p:nvSpPr>
        <p:spPr>
          <a:xfrm>
            <a:off x="3469539" y="266598"/>
            <a:ext cx="5252922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2021247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1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4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7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1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4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7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4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7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300"/>
                            </p:stCondLst>
                            <p:childTnLst>
                              <p:par>
                                <p:cTn id="8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A230399-DE23-4FA6-A2A2-CBAF8D8FE3C9}"/>
              </a:ext>
            </a:extLst>
          </p:cNvPr>
          <p:cNvSpPr/>
          <p:nvPr/>
        </p:nvSpPr>
        <p:spPr>
          <a:xfrm>
            <a:off x="8846025" y="4385085"/>
            <a:ext cx="1869742" cy="1797351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A865F8-1BB8-45E8-B0A4-1FFAA24390D4}"/>
              </a:ext>
            </a:extLst>
          </p:cNvPr>
          <p:cNvSpPr/>
          <p:nvPr/>
        </p:nvSpPr>
        <p:spPr>
          <a:xfrm>
            <a:off x="5617222" y="1577059"/>
            <a:ext cx="957556" cy="920482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500EC26F-07CB-4FE2-89B7-B5E44C1004CD}"/>
              </a:ext>
            </a:extLst>
          </p:cNvPr>
          <p:cNvSpPr txBox="1">
            <a:spLocks/>
          </p:cNvSpPr>
          <p:nvPr/>
        </p:nvSpPr>
        <p:spPr>
          <a:xfrm>
            <a:off x="1555636" y="1577059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F7F7F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EFDDCA6-B7ED-4325-A9B5-6319372B9394}"/>
              </a:ext>
            </a:extLst>
          </p:cNvPr>
          <p:cNvSpPr txBox="1">
            <a:spLocks/>
          </p:cNvSpPr>
          <p:nvPr/>
        </p:nvSpPr>
        <p:spPr>
          <a:xfrm>
            <a:off x="1555636" y="3399034"/>
            <a:ext cx="3122075" cy="235690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4BA6B5-9F9A-48CE-A0AE-D561DE5E846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9866997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15AE10E-9DC2-4153-AF24-5E487D85BD12}"/>
              </a:ext>
            </a:extLst>
          </p:cNvPr>
          <p:cNvGrpSpPr/>
          <p:nvPr/>
        </p:nvGrpSpPr>
        <p:grpSpPr>
          <a:xfrm>
            <a:off x="1504950" y="2371725"/>
            <a:ext cx="1733550" cy="1733550"/>
            <a:chOff x="1504950" y="2371725"/>
            <a:chExt cx="1733550" cy="1733550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85188644-F863-40BD-AEDE-608A00FB026D}"/>
                </a:ext>
              </a:extLst>
            </p:cNvPr>
            <p:cNvSpPr/>
            <p:nvPr/>
          </p:nvSpPr>
          <p:spPr>
            <a:xfrm>
              <a:off x="1504950" y="2371725"/>
              <a:ext cx="1733550" cy="1733550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Graphic 3" descr="Document">
              <a:extLst>
                <a:ext uri="{FF2B5EF4-FFF2-40B4-BE49-F238E27FC236}">
                  <a16:creationId xmlns:a16="http://schemas.microsoft.com/office/drawing/2014/main" id="{E80AED9E-416A-4120-B48A-8807605655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914525" y="2781300"/>
              <a:ext cx="914400" cy="9144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5FDE777-FB56-411F-AD11-34BDAC25C906}"/>
              </a:ext>
            </a:extLst>
          </p:cNvPr>
          <p:cNvGrpSpPr/>
          <p:nvPr/>
        </p:nvGrpSpPr>
        <p:grpSpPr>
          <a:xfrm>
            <a:off x="3987801" y="2371725"/>
            <a:ext cx="1733550" cy="1733550"/>
            <a:chOff x="3987801" y="2371725"/>
            <a:chExt cx="1733550" cy="173355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A8172B5-A6BE-4EAE-9630-9A3D369D5432}"/>
                </a:ext>
              </a:extLst>
            </p:cNvPr>
            <p:cNvSpPr/>
            <p:nvPr/>
          </p:nvSpPr>
          <p:spPr>
            <a:xfrm>
              <a:off x="3987801" y="2371725"/>
              <a:ext cx="1733550" cy="1733550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Graphic 5" descr="Open folder">
              <a:extLst>
                <a:ext uri="{FF2B5EF4-FFF2-40B4-BE49-F238E27FC236}">
                  <a16:creationId xmlns:a16="http://schemas.microsoft.com/office/drawing/2014/main" id="{20F44965-6F8D-48FC-BE01-5B51BAF972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4397376" y="2781300"/>
              <a:ext cx="914400" cy="91440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2135FE8-926F-41C9-80F0-1C07CB23474E}"/>
              </a:ext>
            </a:extLst>
          </p:cNvPr>
          <p:cNvGrpSpPr/>
          <p:nvPr/>
        </p:nvGrpSpPr>
        <p:grpSpPr>
          <a:xfrm>
            <a:off x="6470652" y="2371725"/>
            <a:ext cx="1733550" cy="1733550"/>
            <a:chOff x="6470652" y="2371725"/>
            <a:chExt cx="1733550" cy="173355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D71088B-913C-4365-91FB-B0A93BF32369}"/>
                </a:ext>
              </a:extLst>
            </p:cNvPr>
            <p:cNvSpPr/>
            <p:nvPr/>
          </p:nvSpPr>
          <p:spPr>
            <a:xfrm>
              <a:off x="6470652" y="2371725"/>
              <a:ext cx="1733550" cy="1733550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Graphic 7" descr="Presentation with checklist">
              <a:extLst>
                <a:ext uri="{FF2B5EF4-FFF2-40B4-BE49-F238E27FC236}">
                  <a16:creationId xmlns:a16="http://schemas.microsoft.com/office/drawing/2014/main" id="{D9897CEF-8C65-486D-8983-499EAD6E05F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6880227" y="2781300"/>
              <a:ext cx="914400" cy="91440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1132ECD-3309-4BD9-8134-2CD0A161C03D}"/>
              </a:ext>
            </a:extLst>
          </p:cNvPr>
          <p:cNvGrpSpPr/>
          <p:nvPr/>
        </p:nvGrpSpPr>
        <p:grpSpPr>
          <a:xfrm>
            <a:off x="8953502" y="2371725"/>
            <a:ext cx="1733550" cy="1733550"/>
            <a:chOff x="8953502" y="2371725"/>
            <a:chExt cx="1733550" cy="173355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9806F24-9C3C-43C5-A5C7-0D3B3A399236}"/>
                </a:ext>
              </a:extLst>
            </p:cNvPr>
            <p:cNvSpPr/>
            <p:nvPr/>
          </p:nvSpPr>
          <p:spPr>
            <a:xfrm>
              <a:off x="8953502" y="2371725"/>
              <a:ext cx="1733550" cy="1733550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Graphic 9" descr="Connections">
              <a:extLst>
                <a:ext uri="{FF2B5EF4-FFF2-40B4-BE49-F238E27FC236}">
                  <a16:creationId xmlns:a16="http://schemas.microsoft.com/office/drawing/2014/main" id="{7F59FFF7-9079-45E8-AC99-21810C3F7DA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9363077" y="2781300"/>
              <a:ext cx="914400" cy="914400"/>
            </a:xfrm>
            <a:prstGeom prst="rect">
              <a:avLst/>
            </a:prstGeom>
          </p:spPr>
        </p:pic>
      </p:grpSp>
      <p:sp>
        <p:nvSpPr>
          <p:cNvPr id="14" name="Title 2">
            <a:extLst>
              <a:ext uri="{FF2B5EF4-FFF2-40B4-BE49-F238E27FC236}">
                <a16:creationId xmlns:a16="http://schemas.microsoft.com/office/drawing/2014/main" id="{E8825C66-AD27-47A3-80CC-C7A389072675}"/>
              </a:ext>
            </a:extLst>
          </p:cNvPr>
          <p:cNvSpPr txBox="1">
            <a:spLocks/>
          </p:cNvSpPr>
          <p:nvPr/>
        </p:nvSpPr>
        <p:spPr>
          <a:xfrm>
            <a:off x="3469539" y="438048"/>
            <a:ext cx="5252922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78AEBE9-730F-41D5-82AA-064CDD1C369D}"/>
              </a:ext>
            </a:extLst>
          </p:cNvPr>
          <p:cNvSpPr txBox="1">
            <a:spLocks/>
          </p:cNvSpPr>
          <p:nvPr/>
        </p:nvSpPr>
        <p:spPr>
          <a:xfrm>
            <a:off x="1178885" y="4691223"/>
            <a:ext cx="2385679" cy="920482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5EA9BF0-5EDC-4A97-9509-8ED92D8F978A}"/>
              </a:ext>
            </a:extLst>
          </p:cNvPr>
          <p:cNvSpPr txBox="1">
            <a:spLocks/>
          </p:cNvSpPr>
          <p:nvPr/>
        </p:nvSpPr>
        <p:spPr>
          <a:xfrm>
            <a:off x="3661736" y="4691223"/>
            <a:ext cx="2385679" cy="920482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E348940F-46FB-46FD-9A57-5A3592074FCB}"/>
              </a:ext>
            </a:extLst>
          </p:cNvPr>
          <p:cNvSpPr txBox="1">
            <a:spLocks/>
          </p:cNvSpPr>
          <p:nvPr/>
        </p:nvSpPr>
        <p:spPr>
          <a:xfrm>
            <a:off x="6144587" y="4691223"/>
            <a:ext cx="2385679" cy="920482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A97CBDB-291B-4F02-8C6B-49E7E43BBD79}"/>
              </a:ext>
            </a:extLst>
          </p:cNvPr>
          <p:cNvSpPr txBox="1">
            <a:spLocks/>
          </p:cNvSpPr>
          <p:nvPr/>
        </p:nvSpPr>
        <p:spPr>
          <a:xfrm>
            <a:off x="8627438" y="4691223"/>
            <a:ext cx="2385679" cy="920482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</p:spTree>
    <p:extLst>
      <p:ext uri="{BB962C8B-B14F-4D97-AF65-F5344CB8AC3E}">
        <p14:creationId xmlns:p14="http://schemas.microsoft.com/office/powerpoint/2010/main" val="37880655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4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4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8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2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E8336B6F-2437-49B2-B0FF-AC18A880A87D}"/>
              </a:ext>
            </a:extLst>
          </p:cNvPr>
          <p:cNvSpPr txBox="1">
            <a:spLocks/>
          </p:cNvSpPr>
          <p:nvPr/>
        </p:nvSpPr>
        <p:spPr>
          <a:xfrm>
            <a:off x="7637921" y="2755895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CDFBAB1D-0588-4F34-A15E-3D04AD8A1C56}"/>
              </a:ext>
            </a:extLst>
          </p:cNvPr>
          <p:cNvSpPr txBox="1">
            <a:spLocks/>
          </p:cNvSpPr>
          <p:nvPr/>
        </p:nvSpPr>
        <p:spPr>
          <a:xfrm>
            <a:off x="7637921" y="4121667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DC017122-551F-4C66-87CC-C4409358353C}"/>
              </a:ext>
            </a:extLst>
          </p:cNvPr>
          <p:cNvSpPr txBox="1">
            <a:spLocks/>
          </p:cNvSpPr>
          <p:nvPr/>
        </p:nvSpPr>
        <p:spPr>
          <a:xfrm>
            <a:off x="7637921" y="1193831"/>
            <a:ext cx="3123916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DA94112-9F7A-410A-97E8-F4FB01F31547}"/>
              </a:ext>
            </a:extLst>
          </p:cNvPr>
          <p:cNvGrpSpPr/>
          <p:nvPr/>
        </p:nvGrpSpPr>
        <p:grpSpPr>
          <a:xfrm>
            <a:off x="302843" y="1619250"/>
            <a:ext cx="6652172" cy="5506288"/>
            <a:chOff x="3900523" y="1609695"/>
            <a:chExt cx="4387846" cy="3632008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70810D1-8453-441A-BB9B-88B1CAA22324}"/>
                </a:ext>
              </a:extLst>
            </p:cNvPr>
            <p:cNvSpPr/>
            <p:nvPr/>
          </p:nvSpPr>
          <p:spPr>
            <a:xfrm>
              <a:off x="6389369" y="4593336"/>
              <a:ext cx="571500" cy="333375"/>
            </a:xfrm>
            <a:custGeom>
              <a:avLst/>
              <a:gdLst>
                <a:gd name="connsiteX0" fmla="*/ 194025 w 571500"/>
                <a:gd name="connsiteY0" fmla="*/ 0 h 333375"/>
                <a:gd name="connsiteX1" fmla="*/ 418529 w 571500"/>
                <a:gd name="connsiteY1" fmla="*/ 52959 h 333375"/>
                <a:gd name="connsiteX2" fmla="*/ 577692 w 571500"/>
                <a:gd name="connsiteY2" fmla="*/ 281559 h 333375"/>
                <a:gd name="connsiteX3" fmla="*/ 308229 w 571500"/>
                <a:gd name="connsiteY3" fmla="*/ 338709 h 333375"/>
                <a:gd name="connsiteX4" fmla="*/ 0 w 571500"/>
                <a:gd name="connsiteY4" fmla="*/ 223457 h 333375"/>
                <a:gd name="connsiteX5" fmla="*/ 22479 w 571500"/>
                <a:gd name="connsiteY5" fmla="*/ 44768 h 333375"/>
                <a:gd name="connsiteX6" fmla="*/ 194025 w 571500"/>
                <a:gd name="connsiteY6" fmla="*/ 0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71500" h="333375">
                  <a:moveTo>
                    <a:pt x="194025" y="0"/>
                  </a:moveTo>
                  <a:cubicBezTo>
                    <a:pt x="194025" y="0"/>
                    <a:pt x="387953" y="16193"/>
                    <a:pt x="418529" y="52959"/>
                  </a:cubicBezTo>
                  <a:cubicBezTo>
                    <a:pt x="449104" y="89726"/>
                    <a:pt x="583883" y="277463"/>
                    <a:pt x="577692" y="281559"/>
                  </a:cubicBezTo>
                  <a:cubicBezTo>
                    <a:pt x="571595" y="285655"/>
                    <a:pt x="416433" y="344805"/>
                    <a:pt x="308229" y="338709"/>
                  </a:cubicBezTo>
                  <a:cubicBezTo>
                    <a:pt x="200025" y="332613"/>
                    <a:pt x="0" y="223457"/>
                    <a:pt x="0" y="223457"/>
                  </a:cubicBezTo>
                  <a:lnTo>
                    <a:pt x="22479" y="44768"/>
                  </a:lnTo>
                  <a:lnTo>
                    <a:pt x="194025" y="0"/>
                  </a:lnTo>
                  <a:close/>
                </a:path>
              </a:pathLst>
            </a:custGeom>
            <a:solidFill>
              <a:srgbClr val="EACB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B165D18-E56C-4B5F-AA31-C43AF48949DD}"/>
                </a:ext>
              </a:extLst>
            </p:cNvPr>
            <p:cNvSpPr/>
            <p:nvPr/>
          </p:nvSpPr>
          <p:spPr>
            <a:xfrm>
              <a:off x="4831870" y="1662198"/>
              <a:ext cx="723900" cy="1295400"/>
            </a:xfrm>
            <a:custGeom>
              <a:avLst/>
              <a:gdLst>
                <a:gd name="connsiteX0" fmla="*/ 208474 w 723900"/>
                <a:gd name="connsiteY0" fmla="*/ 10297 h 1295400"/>
                <a:gd name="connsiteX1" fmla="*/ 520799 w 723900"/>
                <a:gd name="connsiteY1" fmla="*/ 100117 h 1295400"/>
                <a:gd name="connsiteX2" fmla="*/ 725967 w 723900"/>
                <a:gd name="connsiteY2" fmla="*/ 883930 h 1295400"/>
                <a:gd name="connsiteX3" fmla="*/ 596332 w 723900"/>
                <a:gd name="connsiteY3" fmla="*/ 1269692 h 1295400"/>
                <a:gd name="connsiteX4" fmla="*/ 112557 w 723900"/>
                <a:gd name="connsiteY4" fmla="*/ 1112530 h 1295400"/>
                <a:gd name="connsiteX5" fmla="*/ 39119 w 723900"/>
                <a:gd name="connsiteY5" fmla="*/ 418538 h 1295400"/>
                <a:gd name="connsiteX6" fmla="*/ 208474 w 723900"/>
                <a:gd name="connsiteY6" fmla="*/ 10297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23900" h="1295400">
                  <a:moveTo>
                    <a:pt x="208474" y="10297"/>
                  </a:moveTo>
                  <a:cubicBezTo>
                    <a:pt x="208474" y="10297"/>
                    <a:pt x="351158" y="-44853"/>
                    <a:pt x="520799" y="100117"/>
                  </a:cubicBezTo>
                  <a:cubicBezTo>
                    <a:pt x="689201" y="244040"/>
                    <a:pt x="750446" y="473593"/>
                    <a:pt x="725967" y="883930"/>
                  </a:cubicBezTo>
                  <a:cubicBezTo>
                    <a:pt x="716347" y="1045378"/>
                    <a:pt x="649481" y="1221305"/>
                    <a:pt x="596332" y="1269692"/>
                  </a:cubicBezTo>
                  <a:cubicBezTo>
                    <a:pt x="557089" y="1305411"/>
                    <a:pt x="218761" y="1345225"/>
                    <a:pt x="112557" y="1112530"/>
                  </a:cubicBezTo>
                  <a:cubicBezTo>
                    <a:pt x="6353" y="879834"/>
                    <a:pt x="-38509" y="606371"/>
                    <a:pt x="39119" y="418538"/>
                  </a:cubicBezTo>
                  <a:cubicBezTo>
                    <a:pt x="116748" y="230705"/>
                    <a:pt x="208474" y="10297"/>
                    <a:pt x="208474" y="10297"/>
                  </a:cubicBezTo>
                  <a:close/>
                </a:path>
              </a:pathLst>
            </a:custGeom>
            <a:solidFill>
              <a:srgbClr val="99053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C30916C-763D-4C2D-BE15-F1016C5177DB}"/>
                </a:ext>
              </a:extLst>
            </p:cNvPr>
            <p:cNvSpPr/>
            <p:nvPr/>
          </p:nvSpPr>
          <p:spPr>
            <a:xfrm>
              <a:off x="3900523" y="3039995"/>
              <a:ext cx="2676525" cy="2143125"/>
            </a:xfrm>
            <a:custGeom>
              <a:avLst/>
              <a:gdLst>
                <a:gd name="connsiteX0" fmla="*/ 1068384 w 2676525"/>
                <a:gd name="connsiteY0" fmla="*/ 4 h 2143125"/>
                <a:gd name="connsiteX1" fmla="*/ 62163 w 2676525"/>
                <a:gd name="connsiteY1" fmla="*/ 243939 h 2143125"/>
                <a:gd name="connsiteX2" fmla="*/ 62163 w 2676525"/>
                <a:gd name="connsiteY2" fmla="*/ 1015464 h 2143125"/>
                <a:gd name="connsiteX3" fmla="*/ 291810 w 2676525"/>
                <a:gd name="connsiteY3" fmla="*/ 1621635 h 2143125"/>
                <a:gd name="connsiteX4" fmla="*/ 310194 w 2676525"/>
                <a:gd name="connsiteY4" fmla="*/ 2146177 h 2143125"/>
                <a:gd name="connsiteX5" fmla="*/ 1632835 w 2676525"/>
                <a:gd name="connsiteY5" fmla="*/ 2146177 h 2143125"/>
                <a:gd name="connsiteX6" fmla="*/ 1779806 w 2676525"/>
                <a:gd name="connsiteY6" fmla="*/ 1355221 h 2143125"/>
                <a:gd name="connsiteX7" fmla="*/ 1862483 w 2676525"/>
                <a:gd name="connsiteY7" fmla="*/ 1095951 h 2143125"/>
                <a:gd name="connsiteX8" fmla="*/ 2046220 w 2676525"/>
                <a:gd name="connsiteY8" fmla="*/ 1483809 h 2143125"/>
                <a:gd name="connsiteX9" fmla="*/ 2489133 w 2676525"/>
                <a:gd name="connsiteY9" fmla="*/ 1776798 h 2143125"/>
                <a:gd name="connsiteX10" fmla="*/ 2587145 w 2676525"/>
                <a:gd name="connsiteY10" fmla="*/ 1645067 h 2143125"/>
                <a:gd name="connsiteX11" fmla="*/ 2683062 w 2676525"/>
                <a:gd name="connsiteY11" fmla="*/ 1553341 h 2143125"/>
                <a:gd name="connsiteX12" fmla="*/ 2220718 w 2676525"/>
                <a:gd name="connsiteY12" fmla="*/ 1180723 h 2143125"/>
                <a:gd name="connsiteX13" fmla="*/ 2147280 w 2676525"/>
                <a:gd name="connsiteY13" fmla="*/ 886782 h 2143125"/>
                <a:gd name="connsiteX14" fmla="*/ 2046220 w 2676525"/>
                <a:gd name="connsiteY14" fmla="*/ 546930 h 2143125"/>
                <a:gd name="connsiteX15" fmla="*/ 1825812 w 2676525"/>
                <a:gd name="connsiteY15" fmla="*/ 45724 h 2143125"/>
                <a:gd name="connsiteX16" fmla="*/ 1068384 w 2676525"/>
                <a:gd name="connsiteY16" fmla="*/ 4 h 2143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676525" h="2143125">
                  <a:moveTo>
                    <a:pt x="1068384" y="4"/>
                  </a:moveTo>
                  <a:cubicBezTo>
                    <a:pt x="1068384" y="4"/>
                    <a:pt x="135600" y="-4092"/>
                    <a:pt x="62163" y="243939"/>
                  </a:cubicBezTo>
                  <a:cubicBezTo>
                    <a:pt x="-11275" y="491970"/>
                    <a:pt x="-29658" y="785817"/>
                    <a:pt x="62163" y="1015464"/>
                  </a:cubicBezTo>
                  <a:cubicBezTo>
                    <a:pt x="153984" y="1245112"/>
                    <a:pt x="282571" y="1511431"/>
                    <a:pt x="291810" y="1621635"/>
                  </a:cubicBezTo>
                  <a:cubicBezTo>
                    <a:pt x="300954" y="1731840"/>
                    <a:pt x="310194" y="2146177"/>
                    <a:pt x="310194" y="2146177"/>
                  </a:cubicBezTo>
                  <a:lnTo>
                    <a:pt x="1632835" y="2146177"/>
                  </a:lnTo>
                  <a:cubicBezTo>
                    <a:pt x="1632835" y="2146177"/>
                    <a:pt x="1752279" y="1520575"/>
                    <a:pt x="1779806" y="1355221"/>
                  </a:cubicBezTo>
                  <a:cubicBezTo>
                    <a:pt x="1807333" y="1189867"/>
                    <a:pt x="1862483" y="1095951"/>
                    <a:pt x="1862483" y="1095951"/>
                  </a:cubicBezTo>
                  <a:cubicBezTo>
                    <a:pt x="1862483" y="1095951"/>
                    <a:pt x="1957542" y="1417705"/>
                    <a:pt x="2046220" y="1483809"/>
                  </a:cubicBezTo>
                  <a:cubicBezTo>
                    <a:pt x="2254437" y="1638971"/>
                    <a:pt x="2489133" y="1776798"/>
                    <a:pt x="2489133" y="1776798"/>
                  </a:cubicBezTo>
                  <a:cubicBezTo>
                    <a:pt x="2489133" y="1776798"/>
                    <a:pt x="2495324" y="1727744"/>
                    <a:pt x="2587145" y="1645067"/>
                  </a:cubicBezTo>
                  <a:cubicBezTo>
                    <a:pt x="2678966" y="1562390"/>
                    <a:pt x="2683062" y="1553341"/>
                    <a:pt x="2683062" y="1553341"/>
                  </a:cubicBezTo>
                  <a:cubicBezTo>
                    <a:pt x="2683062" y="1553341"/>
                    <a:pt x="2443317" y="1301214"/>
                    <a:pt x="2220718" y="1180723"/>
                  </a:cubicBezTo>
                  <a:cubicBezTo>
                    <a:pt x="2220718" y="1073091"/>
                    <a:pt x="2156424" y="951075"/>
                    <a:pt x="2147280" y="886782"/>
                  </a:cubicBezTo>
                  <a:cubicBezTo>
                    <a:pt x="2138136" y="822488"/>
                    <a:pt x="2095274" y="724476"/>
                    <a:pt x="2046220" y="546930"/>
                  </a:cubicBezTo>
                  <a:cubicBezTo>
                    <a:pt x="2005548" y="399578"/>
                    <a:pt x="1923633" y="74204"/>
                    <a:pt x="1825812" y="45724"/>
                  </a:cubicBezTo>
                  <a:cubicBezTo>
                    <a:pt x="1668459" y="4"/>
                    <a:pt x="1068384" y="4"/>
                    <a:pt x="1068384" y="4"/>
                  </a:cubicBezTo>
                  <a:close/>
                </a:path>
              </a:pathLst>
            </a:custGeom>
            <a:solidFill>
              <a:srgbClr val="99053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C86DC51-1369-4FA4-B257-108C2995B7F0}"/>
                </a:ext>
              </a:extLst>
            </p:cNvPr>
            <p:cNvSpPr/>
            <p:nvPr/>
          </p:nvSpPr>
          <p:spPr>
            <a:xfrm>
              <a:off x="4617806" y="1835438"/>
              <a:ext cx="838200" cy="1514475"/>
            </a:xfrm>
            <a:custGeom>
              <a:avLst/>
              <a:gdLst>
                <a:gd name="connsiteX0" fmla="*/ 428633 w 838200"/>
                <a:gd name="connsiteY0" fmla="*/ 1521934 h 1514475"/>
                <a:gd name="connsiteX1" fmla="*/ 569508 w 838200"/>
                <a:gd name="connsiteY1" fmla="*/ 1261711 h 1514475"/>
                <a:gd name="connsiteX2" fmla="*/ 566460 w 838200"/>
                <a:gd name="connsiteY2" fmla="*/ 1068830 h 1514475"/>
                <a:gd name="connsiteX3" fmla="*/ 719527 w 838200"/>
                <a:gd name="connsiteY3" fmla="*/ 992249 h 1514475"/>
                <a:gd name="connsiteX4" fmla="*/ 845066 w 838200"/>
                <a:gd name="connsiteY4" fmla="*/ 520761 h 1514475"/>
                <a:gd name="connsiteX5" fmla="*/ 379675 w 838200"/>
                <a:gd name="connsiteY5" fmla="*/ 315 h 1514475"/>
                <a:gd name="connsiteX6" fmla="*/ 8 w 838200"/>
                <a:gd name="connsiteY6" fmla="*/ 545336 h 1514475"/>
                <a:gd name="connsiteX7" fmla="*/ 79637 w 838200"/>
                <a:gd name="connsiteY7" fmla="*/ 986248 h 1514475"/>
                <a:gd name="connsiteX8" fmla="*/ 30679 w 838200"/>
                <a:gd name="connsiteY8" fmla="*/ 1249519 h 1514475"/>
                <a:gd name="connsiteX9" fmla="*/ 428633 w 838200"/>
                <a:gd name="connsiteY9" fmla="*/ 1521934 h 151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38200" h="1514475">
                  <a:moveTo>
                    <a:pt x="428633" y="1521934"/>
                  </a:moveTo>
                  <a:cubicBezTo>
                    <a:pt x="612371" y="1521934"/>
                    <a:pt x="563317" y="1322957"/>
                    <a:pt x="569508" y="1261711"/>
                  </a:cubicBezTo>
                  <a:cubicBezTo>
                    <a:pt x="575699" y="1200465"/>
                    <a:pt x="566460" y="1068830"/>
                    <a:pt x="566460" y="1068830"/>
                  </a:cubicBezTo>
                  <a:cubicBezTo>
                    <a:pt x="566460" y="1068830"/>
                    <a:pt x="649899" y="1084736"/>
                    <a:pt x="719527" y="992249"/>
                  </a:cubicBezTo>
                  <a:cubicBezTo>
                    <a:pt x="774867" y="918811"/>
                    <a:pt x="845066" y="696974"/>
                    <a:pt x="845066" y="520761"/>
                  </a:cubicBezTo>
                  <a:cubicBezTo>
                    <a:pt x="845066" y="165574"/>
                    <a:pt x="753245" y="-8448"/>
                    <a:pt x="379675" y="315"/>
                  </a:cubicBezTo>
                  <a:cubicBezTo>
                    <a:pt x="97830" y="6983"/>
                    <a:pt x="-1040" y="208532"/>
                    <a:pt x="8" y="545336"/>
                  </a:cubicBezTo>
                  <a:cubicBezTo>
                    <a:pt x="770" y="791843"/>
                    <a:pt x="79637" y="986248"/>
                    <a:pt x="79637" y="986248"/>
                  </a:cubicBezTo>
                  <a:cubicBezTo>
                    <a:pt x="79637" y="986248"/>
                    <a:pt x="24487" y="1231136"/>
                    <a:pt x="30679" y="1249519"/>
                  </a:cubicBezTo>
                  <a:cubicBezTo>
                    <a:pt x="36775" y="1267902"/>
                    <a:pt x="214321" y="1521934"/>
                    <a:pt x="428633" y="1521934"/>
                  </a:cubicBezTo>
                  <a:close/>
                </a:path>
              </a:pathLst>
            </a:custGeom>
            <a:solidFill>
              <a:srgbClr val="EACB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B2C61D9-32D7-4A2F-91E3-DAA9F1684AF7}"/>
                </a:ext>
              </a:extLst>
            </p:cNvPr>
            <p:cNvSpPr/>
            <p:nvPr/>
          </p:nvSpPr>
          <p:spPr>
            <a:xfrm>
              <a:off x="4218118" y="1609695"/>
              <a:ext cx="1190625" cy="1352550"/>
            </a:xfrm>
            <a:custGeom>
              <a:avLst/>
              <a:gdLst>
                <a:gd name="connsiteX0" fmla="*/ 1189224 w 1190625"/>
                <a:gd name="connsiteY0" fmla="*/ 408938 h 1352550"/>
                <a:gd name="connsiteX1" fmla="*/ 881471 w 1190625"/>
                <a:gd name="connsiteY1" fmla="*/ 568958 h 1352550"/>
                <a:gd name="connsiteX2" fmla="*/ 758980 w 1190625"/>
                <a:gd name="connsiteY2" fmla="*/ 777175 h 1352550"/>
                <a:gd name="connsiteX3" fmla="*/ 669159 w 1190625"/>
                <a:gd name="connsiteY3" fmla="*/ 1276190 h 1352550"/>
                <a:gd name="connsiteX4" fmla="*/ 62988 w 1190625"/>
                <a:gd name="connsiteY4" fmla="*/ 1138458 h 1352550"/>
                <a:gd name="connsiteX5" fmla="*/ 59940 w 1190625"/>
                <a:gd name="connsiteY5" fmla="*/ 608773 h 1352550"/>
                <a:gd name="connsiteX6" fmla="*/ 640203 w 1190625"/>
                <a:gd name="connsiteY6" fmla="*/ 1554 h 1352550"/>
                <a:gd name="connsiteX7" fmla="*/ 1189224 w 1190625"/>
                <a:gd name="connsiteY7" fmla="*/ 408938 h 135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90625" h="1352550">
                  <a:moveTo>
                    <a:pt x="1189224" y="408938"/>
                  </a:moveTo>
                  <a:cubicBezTo>
                    <a:pt x="1188748" y="410843"/>
                    <a:pt x="963101" y="544479"/>
                    <a:pt x="881471" y="568958"/>
                  </a:cubicBezTo>
                  <a:cubicBezTo>
                    <a:pt x="799842" y="593438"/>
                    <a:pt x="795365" y="660398"/>
                    <a:pt x="758980" y="777175"/>
                  </a:cubicBezTo>
                  <a:cubicBezTo>
                    <a:pt x="693638" y="986725"/>
                    <a:pt x="708593" y="1185607"/>
                    <a:pt x="669159" y="1276190"/>
                  </a:cubicBezTo>
                  <a:cubicBezTo>
                    <a:pt x="610009" y="1411921"/>
                    <a:pt x="198148" y="1374964"/>
                    <a:pt x="62988" y="1138458"/>
                  </a:cubicBezTo>
                  <a:cubicBezTo>
                    <a:pt x="-47216" y="945577"/>
                    <a:pt x="10696" y="764697"/>
                    <a:pt x="59940" y="608773"/>
                  </a:cubicBezTo>
                  <a:cubicBezTo>
                    <a:pt x="106708" y="460564"/>
                    <a:pt x="362264" y="-31117"/>
                    <a:pt x="640203" y="1554"/>
                  </a:cubicBezTo>
                  <a:cubicBezTo>
                    <a:pt x="918143" y="34225"/>
                    <a:pt x="1243898" y="179481"/>
                    <a:pt x="1189224" y="408938"/>
                  </a:cubicBezTo>
                  <a:close/>
                </a:path>
              </a:pathLst>
            </a:custGeom>
            <a:solidFill>
              <a:srgbClr val="99053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6F68E17-6584-4C94-AEAE-5B17A999D7CE}"/>
                </a:ext>
              </a:extLst>
            </p:cNvPr>
            <p:cNvSpPr/>
            <p:nvPr/>
          </p:nvSpPr>
          <p:spPr>
            <a:xfrm>
              <a:off x="5291336" y="4993767"/>
              <a:ext cx="2543175" cy="247650"/>
            </a:xfrm>
            <a:custGeom>
              <a:avLst/>
              <a:gdLst>
                <a:gd name="connsiteX0" fmla="*/ 1292057 w 2543175"/>
                <a:gd name="connsiteY0" fmla="*/ 253651 h 247650"/>
                <a:gd name="connsiteX1" fmla="*/ 86 w 2543175"/>
                <a:gd name="connsiteY1" fmla="*/ 185261 h 247650"/>
                <a:gd name="connsiteX2" fmla="*/ 849145 w 2543175"/>
                <a:gd name="connsiteY2" fmla="*/ 0 h 247650"/>
                <a:gd name="connsiteX3" fmla="*/ 2551358 w 2543175"/>
                <a:gd name="connsiteY3" fmla="*/ 75057 h 247650"/>
                <a:gd name="connsiteX4" fmla="*/ 2047961 w 2543175"/>
                <a:gd name="connsiteY4" fmla="*/ 146495 h 247650"/>
                <a:gd name="connsiteX5" fmla="*/ 1292057 w 2543175"/>
                <a:gd name="connsiteY5" fmla="*/ 253651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43175" h="247650">
                  <a:moveTo>
                    <a:pt x="1292057" y="253651"/>
                  </a:moveTo>
                  <a:cubicBezTo>
                    <a:pt x="1292057" y="253651"/>
                    <a:pt x="-12201" y="181165"/>
                    <a:pt x="86" y="185261"/>
                  </a:cubicBezTo>
                  <a:cubicBezTo>
                    <a:pt x="12374" y="189357"/>
                    <a:pt x="849145" y="0"/>
                    <a:pt x="849145" y="0"/>
                  </a:cubicBezTo>
                  <a:lnTo>
                    <a:pt x="2551358" y="75057"/>
                  </a:lnTo>
                  <a:lnTo>
                    <a:pt x="2047961" y="146495"/>
                  </a:lnTo>
                  <a:lnTo>
                    <a:pt x="1292057" y="253651"/>
                  </a:lnTo>
                  <a:close/>
                </a:path>
              </a:pathLst>
            </a:custGeom>
            <a:solidFill>
              <a:srgbClr val="3232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711F6BC-5088-434B-BDEC-61ECD2202CA4}"/>
                </a:ext>
              </a:extLst>
            </p:cNvPr>
            <p:cNvSpPr/>
            <p:nvPr/>
          </p:nvSpPr>
          <p:spPr>
            <a:xfrm>
              <a:off x="6583394" y="3631978"/>
              <a:ext cx="1704975" cy="1609725"/>
            </a:xfrm>
            <a:custGeom>
              <a:avLst/>
              <a:gdLst>
                <a:gd name="connsiteX0" fmla="*/ 426625 w 1704975"/>
                <a:gd name="connsiteY0" fmla="*/ 53054 h 1609725"/>
                <a:gd name="connsiteX1" fmla="*/ 0 w 1704975"/>
                <a:gd name="connsiteY1" fmla="*/ 1615440 h 1609725"/>
                <a:gd name="connsiteX2" fmla="*/ 1259396 w 1704975"/>
                <a:gd name="connsiteY2" fmla="*/ 1436846 h 1609725"/>
                <a:gd name="connsiteX3" fmla="*/ 1712500 w 1704975"/>
                <a:gd name="connsiteY3" fmla="*/ 0 h 1609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4975" h="1609725">
                  <a:moveTo>
                    <a:pt x="426625" y="53054"/>
                  </a:moveTo>
                  <a:lnTo>
                    <a:pt x="0" y="1615440"/>
                  </a:lnTo>
                  <a:lnTo>
                    <a:pt x="1259396" y="1436846"/>
                  </a:lnTo>
                  <a:lnTo>
                    <a:pt x="1712500" y="0"/>
                  </a:lnTo>
                  <a:close/>
                </a:path>
              </a:pathLst>
            </a:custGeom>
            <a:solidFill>
              <a:srgbClr val="00000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915ADD1-0665-4012-9F56-7EE8D597933B}"/>
                </a:ext>
              </a:extLst>
            </p:cNvPr>
            <p:cNvSpPr/>
            <p:nvPr/>
          </p:nvSpPr>
          <p:spPr>
            <a:xfrm>
              <a:off x="5115877" y="4593393"/>
              <a:ext cx="1362075" cy="438150"/>
            </a:xfrm>
            <a:custGeom>
              <a:avLst/>
              <a:gdLst>
                <a:gd name="connsiteX0" fmla="*/ 163259 w 1362075"/>
                <a:gd name="connsiteY0" fmla="*/ 75381 h 438150"/>
                <a:gd name="connsiteX1" fmla="*/ 0 w 1362075"/>
                <a:gd name="connsiteY1" fmla="*/ 259118 h 438150"/>
                <a:gd name="connsiteX2" fmla="*/ 44863 w 1362075"/>
                <a:gd name="connsiteY2" fmla="*/ 430568 h 438150"/>
                <a:gd name="connsiteX3" fmla="*/ 371475 w 1362075"/>
                <a:gd name="connsiteY3" fmla="*/ 377514 h 438150"/>
                <a:gd name="connsiteX4" fmla="*/ 563309 w 1362075"/>
                <a:gd name="connsiteY4" fmla="*/ 393802 h 438150"/>
                <a:gd name="connsiteX5" fmla="*/ 744950 w 1362075"/>
                <a:gd name="connsiteY5" fmla="*/ 340747 h 438150"/>
                <a:gd name="connsiteX6" fmla="*/ 1053179 w 1362075"/>
                <a:gd name="connsiteY6" fmla="*/ 383610 h 438150"/>
                <a:gd name="connsiteX7" fmla="*/ 1187863 w 1362075"/>
                <a:gd name="connsiteY7" fmla="*/ 446856 h 438150"/>
                <a:gd name="connsiteX8" fmla="*/ 1224629 w 1362075"/>
                <a:gd name="connsiteY8" fmla="*/ 414471 h 438150"/>
                <a:gd name="connsiteX9" fmla="*/ 1076611 w 1362075"/>
                <a:gd name="connsiteY9" fmla="*/ 328460 h 438150"/>
                <a:gd name="connsiteX10" fmla="*/ 893445 w 1362075"/>
                <a:gd name="connsiteY10" fmla="*/ 256546 h 438150"/>
                <a:gd name="connsiteX11" fmla="*/ 1120521 w 1362075"/>
                <a:gd name="connsiteY11" fmla="*/ 316173 h 438150"/>
                <a:gd name="connsiteX12" fmla="*/ 1266444 w 1362075"/>
                <a:gd name="connsiteY12" fmla="*/ 399898 h 438150"/>
                <a:gd name="connsiteX13" fmla="*/ 1304163 w 1362075"/>
                <a:gd name="connsiteY13" fmla="*/ 360083 h 438150"/>
                <a:gd name="connsiteX14" fmla="*/ 1138809 w 1362075"/>
                <a:gd name="connsiteY14" fmla="*/ 258070 h 438150"/>
                <a:gd name="connsiteX15" fmla="*/ 907256 w 1362075"/>
                <a:gd name="connsiteY15" fmla="*/ 174536 h 438150"/>
                <a:gd name="connsiteX16" fmla="*/ 1122521 w 1362075"/>
                <a:gd name="connsiteY16" fmla="*/ 136627 h 438150"/>
                <a:gd name="connsiteX17" fmla="*/ 1371505 w 1362075"/>
                <a:gd name="connsiteY17" fmla="*/ 165202 h 438150"/>
                <a:gd name="connsiteX18" fmla="*/ 1089851 w 1362075"/>
                <a:gd name="connsiteY18" fmla="*/ 34614 h 438150"/>
                <a:gd name="connsiteX19" fmla="*/ 869442 w 1362075"/>
                <a:gd name="connsiteY19" fmla="*/ 1943 h 438150"/>
                <a:gd name="connsiteX20" fmla="*/ 465296 w 1362075"/>
                <a:gd name="connsiteY20" fmla="*/ 140722 h 438150"/>
                <a:gd name="connsiteX21" fmla="*/ 163259 w 1362075"/>
                <a:gd name="connsiteY21" fmla="*/ 75381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62075" h="438150">
                  <a:moveTo>
                    <a:pt x="163259" y="75381"/>
                  </a:moveTo>
                  <a:cubicBezTo>
                    <a:pt x="163259" y="75381"/>
                    <a:pt x="0" y="148819"/>
                    <a:pt x="0" y="259118"/>
                  </a:cubicBezTo>
                  <a:cubicBezTo>
                    <a:pt x="0" y="369322"/>
                    <a:pt x="44863" y="430568"/>
                    <a:pt x="44863" y="430568"/>
                  </a:cubicBezTo>
                  <a:cubicBezTo>
                    <a:pt x="44863" y="430568"/>
                    <a:pt x="322421" y="373418"/>
                    <a:pt x="371475" y="377514"/>
                  </a:cubicBezTo>
                  <a:cubicBezTo>
                    <a:pt x="420434" y="381610"/>
                    <a:pt x="502063" y="410185"/>
                    <a:pt x="563309" y="393802"/>
                  </a:cubicBezTo>
                  <a:cubicBezTo>
                    <a:pt x="624554" y="377514"/>
                    <a:pt x="706184" y="340747"/>
                    <a:pt x="744950" y="340747"/>
                  </a:cubicBezTo>
                  <a:cubicBezTo>
                    <a:pt x="783717" y="340747"/>
                    <a:pt x="1053179" y="383610"/>
                    <a:pt x="1053179" y="383610"/>
                  </a:cubicBezTo>
                  <a:cubicBezTo>
                    <a:pt x="1053179" y="383610"/>
                    <a:pt x="1155192" y="446856"/>
                    <a:pt x="1187863" y="446856"/>
                  </a:cubicBezTo>
                  <a:cubicBezTo>
                    <a:pt x="1195673" y="446856"/>
                    <a:pt x="1228725" y="446094"/>
                    <a:pt x="1224629" y="414471"/>
                  </a:cubicBezTo>
                  <a:cubicBezTo>
                    <a:pt x="1224058" y="410185"/>
                    <a:pt x="1174909" y="375323"/>
                    <a:pt x="1076611" y="328460"/>
                  </a:cubicBezTo>
                  <a:cubicBezTo>
                    <a:pt x="1004030" y="293789"/>
                    <a:pt x="889921" y="257213"/>
                    <a:pt x="893445" y="256546"/>
                  </a:cubicBezTo>
                  <a:cubicBezTo>
                    <a:pt x="898303" y="255594"/>
                    <a:pt x="1089374" y="311125"/>
                    <a:pt x="1120521" y="316173"/>
                  </a:cubicBezTo>
                  <a:cubicBezTo>
                    <a:pt x="1217486" y="364751"/>
                    <a:pt x="1261015" y="401041"/>
                    <a:pt x="1266444" y="399898"/>
                  </a:cubicBezTo>
                  <a:cubicBezTo>
                    <a:pt x="1296162" y="393706"/>
                    <a:pt x="1304163" y="360083"/>
                    <a:pt x="1304163" y="360083"/>
                  </a:cubicBezTo>
                  <a:cubicBezTo>
                    <a:pt x="1304163" y="360083"/>
                    <a:pt x="1189006" y="281121"/>
                    <a:pt x="1138809" y="258070"/>
                  </a:cubicBezTo>
                  <a:cubicBezTo>
                    <a:pt x="1082897" y="232353"/>
                    <a:pt x="875633" y="191967"/>
                    <a:pt x="907256" y="174536"/>
                  </a:cubicBezTo>
                  <a:cubicBezTo>
                    <a:pt x="938879" y="157105"/>
                    <a:pt x="1020509" y="112624"/>
                    <a:pt x="1122521" y="136627"/>
                  </a:cubicBezTo>
                  <a:cubicBezTo>
                    <a:pt x="1224534" y="160725"/>
                    <a:pt x="1367409" y="206064"/>
                    <a:pt x="1371505" y="165202"/>
                  </a:cubicBezTo>
                  <a:cubicBezTo>
                    <a:pt x="1375600" y="124339"/>
                    <a:pt x="1130618" y="34614"/>
                    <a:pt x="1089851" y="34614"/>
                  </a:cubicBezTo>
                  <a:cubicBezTo>
                    <a:pt x="1048988" y="34614"/>
                    <a:pt x="937546" y="-9677"/>
                    <a:pt x="869442" y="1943"/>
                  </a:cubicBezTo>
                  <a:cubicBezTo>
                    <a:pt x="801338" y="13564"/>
                    <a:pt x="551021" y="153010"/>
                    <a:pt x="465296" y="140722"/>
                  </a:cubicBezTo>
                  <a:cubicBezTo>
                    <a:pt x="379571" y="128435"/>
                    <a:pt x="163259" y="75381"/>
                    <a:pt x="163259" y="75381"/>
                  </a:cubicBezTo>
                  <a:close/>
                </a:path>
              </a:pathLst>
            </a:custGeom>
            <a:solidFill>
              <a:srgbClr val="EACB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661513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5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E8336B6F-2437-49B2-B0FF-AC18A880A87D}"/>
              </a:ext>
            </a:extLst>
          </p:cNvPr>
          <p:cNvSpPr txBox="1">
            <a:spLocks/>
          </p:cNvSpPr>
          <p:nvPr/>
        </p:nvSpPr>
        <p:spPr>
          <a:xfrm>
            <a:off x="7637921" y="2755895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CDFBAB1D-0588-4F34-A15E-3D04AD8A1C56}"/>
              </a:ext>
            </a:extLst>
          </p:cNvPr>
          <p:cNvSpPr txBox="1">
            <a:spLocks/>
          </p:cNvSpPr>
          <p:nvPr/>
        </p:nvSpPr>
        <p:spPr>
          <a:xfrm>
            <a:off x="7637921" y="4121667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DC017122-551F-4C66-87CC-C4409358353C}"/>
              </a:ext>
            </a:extLst>
          </p:cNvPr>
          <p:cNvSpPr txBox="1">
            <a:spLocks/>
          </p:cNvSpPr>
          <p:nvPr/>
        </p:nvSpPr>
        <p:spPr>
          <a:xfrm>
            <a:off x="7637921" y="1193831"/>
            <a:ext cx="3123916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7923E81-5A57-4AA1-A049-5595519C6D08}"/>
              </a:ext>
            </a:extLst>
          </p:cNvPr>
          <p:cNvGrpSpPr/>
          <p:nvPr/>
        </p:nvGrpSpPr>
        <p:grpSpPr>
          <a:xfrm>
            <a:off x="-1105616" y="2764782"/>
            <a:ext cx="7755786" cy="4295408"/>
            <a:chOff x="-1105616" y="2764782"/>
            <a:chExt cx="7755786" cy="429540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A5741E4-AF53-457A-834A-60E8AA945B26}"/>
                </a:ext>
              </a:extLst>
            </p:cNvPr>
            <p:cNvSpPr/>
            <p:nvPr/>
          </p:nvSpPr>
          <p:spPr>
            <a:xfrm>
              <a:off x="-1105616" y="6041015"/>
              <a:ext cx="7755786" cy="1019175"/>
            </a:xfrm>
            <a:custGeom>
              <a:avLst/>
              <a:gdLst>
                <a:gd name="connsiteX0" fmla="*/ 7222331 w 7219950"/>
                <a:gd name="connsiteY0" fmla="*/ 1249204 h 1343025"/>
                <a:gd name="connsiteX1" fmla="*/ 600075 w 7219950"/>
                <a:gd name="connsiteY1" fmla="*/ 1348264 h 1343025"/>
                <a:gd name="connsiteX2" fmla="*/ 0 w 7219950"/>
                <a:gd name="connsiteY2" fmla="*/ 0 h 1343025"/>
                <a:gd name="connsiteX3" fmla="*/ 6515100 w 7219950"/>
                <a:gd name="connsiteY3" fmla="*/ 0 h 134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9950" h="1343025">
                  <a:moveTo>
                    <a:pt x="7222331" y="1249204"/>
                  </a:moveTo>
                  <a:lnTo>
                    <a:pt x="600075" y="1348264"/>
                  </a:lnTo>
                  <a:lnTo>
                    <a:pt x="0" y="0"/>
                  </a:lnTo>
                  <a:lnTo>
                    <a:pt x="6515100" y="0"/>
                  </a:lnTo>
                  <a:close/>
                </a:path>
              </a:pathLst>
            </a:custGeom>
            <a:solidFill>
              <a:srgbClr val="E4EDE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7CA8372-5CB9-40FE-9447-1CFC18D802A8}"/>
                </a:ext>
              </a:extLst>
            </p:cNvPr>
            <p:cNvSpPr/>
            <p:nvPr/>
          </p:nvSpPr>
          <p:spPr>
            <a:xfrm>
              <a:off x="514281" y="4090156"/>
              <a:ext cx="3200400" cy="2076450"/>
            </a:xfrm>
            <a:custGeom>
              <a:avLst/>
              <a:gdLst>
                <a:gd name="connsiteX0" fmla="*/ 1334834 w 3200400"/>
                <a:gd name="connsiteY0" fmla="*/ 0 h 2076450"/>
                <a:gd name="connsiteX1" fmla="*/ 134684 w 3200400"/>
                <a:gd name="connsiteY1" fmla="*/ 612362 h 2076450"/>
                <a:gd name="connsiteX2" fmla="*/ 0 w 3200400"/>
                <a:gd name="connsiteY2" fmla="*/ 1212437 h 2076450"/>
                <a:gd name="connsiteX3" fmla="*/ 593979 w 3200400"/>
                <a:gd name="connsiteY3" fmla="*/ 1377791 h 2076450"/>
                <a:gd name="connsiteX4" fmla="*/ 563404 w 3200400"/>
                <a:gd name="connsiteY4" fmla="*/ 2051304 h 2076450"/>
                <a:gd name="connsiteX5" fmla="*/ 1965579 w 3200400"/>
                <a:gd name="connsiteY5" fmla="*/ 2008442 h 2076450"/>
                <a:gd name="connsiteX6" fmla="*/ 2357438 w 3200400"/>
                <a:gd name="connsiteY6" fmla="*/ 1200150 h 2076450"/>
                <a:gd name="connsiteX7" fmla="*/ 2908554 w 3200400"/>
                <a:gd name="connsiteY7" fmla="*/ 1438942 h 2076450"/>
                <a:gd name="connsiteX8" fmla="*/ 3202496 w 3200400"/>
                <a:gd name="connsiteY8" fmla="*/ 851154 h 2076450"/>
                <a:gd name="connsiteX9" fmla="*/ 2724912 w 3200400"/>
                <a:gd name="connsiteY9" fmla="*/ 612362 h 2076450"/>
                <a:gd name="connsiteX10" fmla="*/ 2167699 w 3200400"/>
                <a:gd name="connsiteY10" fmla="*/ 116396 h 2076450"/>
                <a:gd name="connsiteX11" fmla="*/ 1334834 w 3200400"/>
                <a:gd name="connsiteY11" fmla="*/ 0 h 2076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200400" h="2076450">
                  <a:moveTo>
                    <a:pt x="1334834" y="0"/>
                  </a:moveTo>
                  <a:cubicBezTo>
                    <a:pt x="1334834" y="0"/>
                    <a:pt x="232696" y="116300"/>
                    <a:pt x="134684" y="612362"/>
                  </a:cubicBezTo>
                  <a:cubicBezTo>
                    <a:pt x="36671" y="1108329"/>
                    <a:pt x="0" y="1212437"/>
                    <a:pt x="0" y="1212437"/>
                  </a:cubicBezTo>
                  <a:lnTo>
                    <a:pt x="593979" y="1377791"/>
                  </a:lnTo>
                  <a:cubicBezTo>
                    <a:pt x="593979" y="1377791"/>
                    <a:pt x="508254" y="2008442"/>
                    <a:pt x="563404" y="2051304"/>
                  </a:cubicBezTo>
                  <a:cubicBezTo>
                    <a:pt x="618554" y="2094167"/>
                    <a:pt x="1788033" y="2100263"/>
                    <a:pt x="1965579" y="2008442"/>
                  </a:cubicBezTo>
                  <a:cubicBezTo>
                    <a:pt x="2143125" y="1916620"/>
                    <a:pt x="2357438" y="1200150"/>
                    <a:pt x="2357438" y="1200150"/>
                  </a:cubicBezTo>
                  <a:lnTo>
                    <a:pt x="2908554" y="1438942"/>
                  </a:lnTo>
                  <a:lnTo>
                    <a:pt x="3202496" y="851154"/>
                  </a:lnTo>
                  <a:cubicBezTo>
                    <a:pt x="3202496" y="851154"/>
                    <a:pt x="2847308" y="753142"/>
                    <a:pt x="2724912" y="612362"/>
                  </a:cubicBezTo>
                  <a:cubicBezTo>
                    <a:pt x="2602516" y="471583"/>
                    <a:pt x="2485454" y="129350"/>
                    <a:pt x="2167699" y="116396"/>
                  </a:cubicBezTo>
                  <a:cubicBezTo>
                    <a:pt x="1849946" y="103442"/>
                    <a:pt x="1334834" y="0"/>
                    <a:pt x="1334834" y="0"/>
                  </a:cubicBezTo>
                  <a:close/>
                </a:path>
              </a:pathLst>
            </a:custGeom>
            <a:solidFill>
              <a:srgbClr val="99053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301CD8A-97F7-42D3-AE1D-7333C4503C0E}"/>
                </a:ext>
              </a:extLst>
            </p:cNvPr>
            <p:cNvSpPr/>
            <p:nvPr/>
          </p:nvSpPr>
          <p:spPr>
            <a:xfrm>
              <a:off x="1686427" y="2919921"/>
              <a:ext cx="1085850" cy="1809750"/>
            </a:xfrm>
            <a:custGeom>
              <a:avLst/>
              <a:gdLst>
                <a:gd name="connsiteX0" fmla="*/ 689229 w 1085850"/>
                <a:gd name="connsiteY0" fmla="*/ 1188619 h 1809750"/>
                <a:gd name="connsiteX1" fmla="*/ 995363 w 1085850"/>
                <a:gd name="connsiteY1" fmla="*/ 1188619 h 1809750"/>
                <a:gd name="connsiteX2" fmla="*/ 1081088 w 1085850"/>
                <a:gd name="connsiteY2" fmla="*/ 600831 h 1809750"/>
                <a:gd name="connsiteX3" fmla="*/ 566738 w 1085850"/>
                <a:gd name="connsiteY3" fmla="*/ 756 h 1809750"/>
                <a:gd name="connsiteX4" fmla="*/ 3429 w 1085850"/>
                <a:gd name="connsiteY4" fmla="*/ 435477 h 1809750"/>
                <a:gd name="connsiteX5" fmla="*/ 162592 w 1085850"/>
                <a:gd name="connsiteY5" fmla="*/ 949827 h 1809750"/>
                <a:gd name="connsiteX6" fmla="*/ 0 w 1085850"/>
                <a:gd name="connsiteY6" fmla="*/ 1188619 h 1809750"/>
                <a:gd name="connsiteX7" fmla="*/ 358521 w 1085850"/>
                <a:gd name="connsiteY7" fmla="*/ 1684586 h 1809750"/>
                <a:gd name="connsiteX8" fmla="*/ 603409 w 1085850"/>
                <a:gd name="connsiteY8" fmla="*/ 1819269 h 1809750"/>
                <a:gd name="connsiteX9" fmla="*/ 689229 w 1085850"/>
                <a:gd name="connsiteY9" fmla="*/ 1188619 h 1809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85850" h="1809750">
                  <a:moveTo>
                    <a:pt x="689229" y="1188619"/>
                  </a:moveTo>
                  <a:cubicBezTo>
                    <a:pt x="698373" y="1182523"/>
                    <a:pt x="848392" y="1249865"/>
                    <a:pt x="995363" y="1188619"/>
                  </a:cubicBezTo>
                  <a:cubicBezTo>
                    <a:pt x="1116616" y="1138137"/>
                    <a:pt x="1096423" y="839623"/>
                    <a:pt x="1081088" y="600831"/>
                  </a:cubicBezTo>
                  <a:cubicBezTo>
                    <a:pt x="1050512" y="123248"/>
                    <a:pt x="866775" y="-11531"/>
                    <a:pt x="566738" y="756"/>
                  </a:cubicBezTo>
                  <a:cubicBezTo>
                    <a:pt x="266700" y="13043"/>
                    <a:pt x="34100" y="159919"/>
                    <a:pt x="3429" y="435477"/>
                  </a:cubicBezTo>
                  <a:cubicBezTo>
                    <a:pt x="-27146" y="711036"/>
                    <a:pt x="162592" y="949827"/>
                    <a:pt x="162592" y="949827"/>
                  </a:cubicBezTo>
                  <a:lnTo>
                    <a:pt x="0" y="1188619"/>
                  </a:lnTo>
                  <a:cubicBezTo>
                    <a:pt x="0" y="1188619"/>
                    <a:pt x="242126" y="1586669"/>
                    <a:pt x="358521" y="1684586"/>
                  </a:cubicBezTo>
                  <a:cubicBezTo>
                    <a:pt x="474821" y="1782598"/>
                    <a:pt x="603409" y="1819269"/>
                    <a:pt x="603409" y="1819269"/>
                  </a:cubicBezTo>
                  <a:lnTo>
                    <a:pt x="689229" y="1188619"/>
                  </a:lnTo>
                  <a:close/>
                </a:path>
              </a:pathLst>
            </a:custGeom>
            <a:solidFill>
              <a:srgbClr val="EACB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3C785CA-D4A5-4B87-AD30-B696DDE8F667}"/>
                </a:ext>
              </a:extLst>
            </p:cNvPr>
            <p:cNvSpPr/>
            <p:nvPr/>
          </p:nvSpPr>
          <p:spPr>
            <a:xfrm>
              <a:off x="2089582" y="6301898"/>
              <a:ext cx="885825" cy="438150"/>
            </a:xfrm>
            <a:custGeom>
              <a:avLst/>
              <a:gdLst>
                <a:gd name="connsiteX0" fmla="*/ 892626 w 885825"/>
                <a:gd name="connsiteY0" fmla="*/ 2726 h 438150"/>
                <a:gd name="connsiteX1" fmla="*/ 25851 w 885825"/>
                <a:gd name="connsiteY1" fmla="*/ 6345 h 438150"/>
                <a:gd name="connsiteX2" fmla="*/ 324 w 885825"/>
                <a:gd name="connsiteY2" fmla="*/ 46159 h 438150"/>
                <a:gd name="connsiteX3" fmla="*/ 829952 w 885825"/>
                <a:gd name="connsiteY3" fmla="*/ 439161 h 438150"/>
                <a:gd name="connsiteX4" fmla="*/ 892626 w 885825"/>
                <a:gd name="connsiteY4" fmla="*/ 2726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5825" h="438150">
                  <a:moveTo>
                    <a:pt x="892626" y="2726"/>
                  </a:moveTo>
                  <a:cubicBezTo>
                    <a:pt x="892626" y="2726"/>
                    <a:pt x="301410" y="-5371"/>
                    <a:pt x="25851" y="6345"/>
                  </a:cubicBezTo>
                  <a:cubicBezTo>
                    <a:pt x="-4819" y="7678"/>
                    <a:pt x="324" y="33015"/>
                    <a:pt x="324" y="46159"/>
                  </a:cubicBezTo>
                  <a:cubicBezTo>
                    <a:pt x="324" y="78830"/>
                    <a:pt x="829952" y="439161"/>
                    <a:pt x="829952" y="439161"/>
                  </a:cubicBezTo>
                  <a:lnTo>
                    <a:pt x="892626" y="2726"/>
                  </a:lnTo>
                  <a:close/>
                </a:path>
              </a:pathLst>
            </a:custGeom>
            <a:solidFill>
              <a:srgbClr val="3232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B89FB29-A52E-4BAB-B510-588E184DFDEC}"/>
                </a:ext>
              </a:extLst>
            </p:cNvPr>
            <p:cNvSpPr/>
            <p:nvPr/>
          </p:nvSpPr>
          <p:spPr>
            <a:xfrm>
              <a:off x="396404" y="5307928"/>
              <a:ext cx="2800350" cy="1019175"/>
            </a:xfrm>
            <a:custGeom>
              <a:avLst/>
              <a:gdLst>
                <a:gd name="connsiteX0" fmla="*/ 111591 w 2800350"/>
                <a:gd name="connsiteY0" fmla="*/ 0 h 1019175"/>
                <a:gd name="connsiteX1" fmla="*/ 111591 w 2800350"/>
                <a:gd name="connsiteY1" fmla="*/ 912400 h 1019175"/>
                <a:gd name="connsiteX2" fmla="*/ 2028211 w 2800350"/>
                <a:gd name="connsiteY2" fmla="*/ 996792 h 1019175"/>
                <a:gd name="connsiteX3" fmla="*/ 2803832 w 2800350"/>
                <a:gd name="connsiteY3" fmla="*/ 1017270 h 1019175"/>
                <a:gd name="connsiteX4" fmla="*/ 2505795 w 2800350"/>
                <a:gd name="connsiteY4" fmla="*/ 662178 h 1019175"/>
                <a:gd name="connsiteX5" fmla="*/ 1909816 w 2800350"/>
                <a:gd name="connsiteY5" fmla="*/ 629507 h 1019175"/>
                <a:gd name="connsiteX6" fmla="*/ 681091 w 2800350"/>
                <a:gd name="connsiteY6" fmla="*/ 369665 h 1019175"/>
                <a:gd name="connsiteX7" fmla="*/ 705570 w 2800350"/>
                <a:gd name="connsiteY7" fmla="*/ 165259 h 1019175"/>
                <a:gd name="connsiteX8" fmla="*/ 111591 w 2800350"/>
                <a:gd name="connsiteY8" fmla="*/ 0 h 1019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0350" h="1019175">
                  <a:moveTo>
                    <a:pt x="111591" y="0"/>
                  </a:moveTo>
                  <a:cubicBezTo>
                    <a:pt x="111591" y="0"/>
                    <a:pt x="-139488" y="851154"/>
                    <a:pt x="111591" y="912400"/>
                  </a:cubicBezTo>
                  <a:cubicBezTo>
                    <a:pt x="362670" y="973646"/>
                    <a:pt x="1719030" y="863632"/>
                    <a:pt x="2028211" y="996792"/>
                  </a:cubicBezTo>
                  <a:cubicBezTo>
                    <a:pt x="2135177" y="1042892"/>
                    <a:pt x="2803832" y="1017270"/>
                    <a:pt x="2803832" y="1017270"/>
                  </a:cubicBezTo>
                  <a:cubicBezTo>
                    <a:pt x="2803832" y="1017270"/>
                    <a:pt x="2676864" y="678847"/>
                    <a:pt x="2505795" y="662178"/>
                  </a:cubicBezTo>
                  <a:cubicBezTo>
                    <a:pt x="2334726" y="645509"/>
                    <a:pt x="2118032" y="667322"/>
                    <a:pt x="1909816" y="629507"/>
                  </a:cubicBezTo>
                  <a:cubicBezTo>
                    <a:pt x="1701694" y="591598"/>
                    <a:pt x="681091" y="369665"/>
                    <a:pt x="681091" y="369665"/>
                  </a:cubicBezTo>
                  <a:lnTo>
                    <a:pt x="705570" y="165259"/>
                  </a:lnTo>
                  <a:lnTo>
                    <a:pt x="111591" y="0"/>
                  </a:lnTo>
                </a:path>
              </a:pathLst>
            </a:custGeom>
            <a:solidFill>
              <a:srgbClr val="EACBC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7C300CB-1E6B-4724-AF51-8DC407B52974}"/>
                </a:ext>
              </a:extLst>
            </p:cNvPr>
            <p:cNvSpPr/>
            <p:nvPr/>
          </p:nvSpPr>
          <p:spPr>
            <a:xfrm>
              <a:off x="2902239" y="4733662"/>
              <a:ext cx="2857500" cy="2000250"/>
            </a:xfrm>
            <a:custGeom>
              <a:avLst/>
              <a:gdLst>
                <a:gd name="connsiteX0" fmla="*/ 54 w 2857500"/>
                <a:gd name="connsiteY0" fmla="*/ 1995586 h 2000250"/>
                <a:gd name="connsiteX1" fmla="*/ 438014 w 2857500"/>
                <a:gd name="connsiteY1" fmla="*/ 50486 h 2000250"/>
                <a:gd name="connsiteX2" fmla="*/ 2859555 w 2857500"/>
                <a:gd name="connsiteY2" fmla="*/ 5528 h 2000250"/>
                <a:gd name="connsiteX3" fmla="*/ 2388067 w 2857500"/>
                <a:gd name="connsiteY3" fmla="*/ 1750603 h 2000250"/>
                <a:gd name="connsiteX4" fmla="*/ 54 w 2857500"/>
                <a:gd name="connsiteY4" fmla="*/ 1995586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00" h="2000250">
                  <a:moveTo>
                    <a:pt x="54" y="1995586"/>
                  </a:moveTo>
                  <a:cubicBezTo>
                    <a:pt x="54" y="1995586"/>
                    <a:pt x="349431" y="83156"/>
                    <a:pt x="438014" y="50486"/>
                  </a:cubicBezTo>
                  <a:cubicBezTo>
                    <a:pt x="526596" y="17815"/>
                    <a:pt x="2798309" y="-12855"/>
                    <a:pt x="2859555" y="5528"/>
                  </a:cubicBezTo>
                  <a:cubicBezTo>
                    <a:pt x="2920801" y="23911"/>
                    <a:pt x="2479889" y="1695549"/>
                    <a:pt x="2388067" y="1750603"/>
                  </a:cubicBezTo>
                  <a:cubicBezTo>
                    <a:pt x="2296246" y="1805753"/>
                    <a:pt x="-12900" y="2065499"/>
                    <a:pt x="54" y="1995586"/>
                  </a:cubicBezTo>
                  <a:close/>
                </a:path>
              </a:pathLst>
            </a:custGeom>
            <a:solidFill>
              <a:srgbClr val="00000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0E05FF3-4487-4980-A6A8-52DA0CC3643F}"/>
                </a:ext>
              </a:extLst>
            </p:cNvPr>
            <p:cNvSpPr/>
            <p:nvPr/>
          </p:nvSpPr>
          <p:spPr>
            <a:xfrm>
              <a:off x="1499160" y="2764782"/>
              <a:ext cx="1247775" cy="1238250"/>
            </a:xfrm>
            <a:custGeom>
              <a:avLst/>
              <a:gdLst>
                <a:gd name="connsiteX0" fmla="*/ 1220730 w 1247775"/>
                <a:gd name="connsiteY0" fmla="*/ 469744 h 1238250"/>
                <a:gd name="connsiteX1" fmla="*/ 962222 w 1247775"/>
                <a:gd name="connsiteY1" fmla="*/ 564042 h 1238250"/>
                <a:gd name="connsiteX2" fmla="*/ 616274 w 1247775"/>
                <a:gd name="connsiteY2" fmla="*/ 682438 h 1238250"/>
                <a:gd name="connsiteX3" fmla="*/ 668375 w 1247775"/>
                <a:gd name="connsiteY3" fmla="*/ 894654 h 1238250"/>
                <a:gd name="connsiteX4" fmla="*/ 427488 w 1247775"/>
                <a:gd name="connsiteY4" fmla="*/ 821217 h 1238250"/>
                <a:gd name="connsiteX5" fmla="*/ 549979 w 1247775"/>
                <a:gd name="connsiteY5" fmla="*/ 1064771 h 1238250"/>
                <a:gd name="connsiteX6" fmla="*/ 676567 w 1247775"/>
                <a:gd name="connsiteY6" fmla="*/ 1115158 h 1238250"/>
                <a:gd name="connsiteX7" fmla="*/ 537787 w 1247775"/>
                <a:gd name="connsiteY7" fmla="*/ 1245746 h 1238250"/>
                <a:gd name="connsiteX8" fmla="*/ 72396 w 1247775"/>
                <a:gd name="connsiteY8" fmla="*/ 927325 h 1238250"/>
                <a:gd name="connsiteX9" fmla="*/ 72396 w 1247775"/>
                <a:gd name="connsiteY9" fmla="*/ 200663 h 1238250"/>
                <a:gd name="connsiteX10" fmla="*/ 260134 w 1247775"/>
                <a:gd name="connsiteY10" fmla="*/ 155038 h 1238250"/>
                <a:gd name="connsiteX11" fmla="*/ 616274 w 1247775"/>
                <a:gd name="connsiteY11" fmla="*/ 638 h 1238250"/>
                <a:gd name="connsiteX12" fmla="*/ 1133672 w 1247775"/>
                <a:gd name="connsiteY12" fmla="*/ 127225 h 1238250"/>
                <a:gd name="connsiteX13" fmla="*/ 1220730 w 1247775"/>
                <a:gd name="connsiteY13" fmla="*/ 469744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47775" h="1238250">
                  <a:moveTo>
                    <a:pt x="1220730" y="469744"/>
                  </a:moveTo>
                  <a:cubicBezTo>
                    <a:pt x="1220730" y="469744"/>
                    <a:pt x="1052042" y="568138"/>
                    <a:pt x="962222" y="564042"/>
                  </a:cubicBezTo>
                  <a:cubicBezTo>
                    <a:pt x="872401" y="559946"/>
                    <a:pt x="633609" y="555850"/>
                    <a:pt x="616274" y="682438"/>
                  </a:cubicBezTo>
                  <a:cubicBezTo>
                    <a:pt x="598938" y="808929"/>
                    <a:pt x="684663" y="894654"/>
                    <a:pt x="668375" y="894654"/>
                  </a:cubicBezTo>
                  <a:cubicBezTo>
                    <a:pt x="652087" y="894654"/>
                    <a:pt x="443871" y="674246"/>
                    <a:pt x="427488" y="821217"/>
                  </a:cubicBezTo>
                  <a:cubicBezTo>
                    <a:pt x="411105" y="968188"/>
                    <a:pt x="496925" y="1047054"/>
                    <a:pt x="549979" y="1064771"/>
                  </a:cubicBezTo>
                  <a:cubicBezTo>
                    <a:pt x="603034" y="1082488"/>
                    <a:pt x="676567" y="1115158"/>
                    <a:pt x="676567" y="1115158"/>
                  </a:cubicBezTo>
                  <a:lnTo>
                    <a:pt x="537787" y="1245746"/>
                  </a:lnTo>
                  <a:cubicBezTo>
                    <a:pt x="537787" y="1245746"/>
                    <a:pt x="165170" y="1150591"/>
                    <a:pt x="72396" y="927325"/>
                  </a:cubicBezTo>
                  <a:cubicBezTo>
                    <a:pt x="11341" y="780354"/>
                    <a:pt x="-54191" y="306867"/>
                    <a:pt x="72396" y="200663"/>
                  </a:cubicBezTo>
                  <a:cubicBezTo>
                    <a:pt x="152596" y="133416"/>
                    <a:pt x="260134" y="155038"/>
                    <a:pt x="260134" y="155038"/>
                  </a:cubicBezTo>
                  <a:cubicBezTo>
                    <a:pt x="260134" y="155038"/>
                    <a:pt x="409105" y="-11554"/>
                    <a:pt x="616274" y="638"/>
                  </a:cubicBezTo>
                  <a:cubicBezTo>
                    <a:pt x="823442" y="12830"/>
                    <a:pt x="1027563" y="21117"/>
                    <a:pt x="1133672" y="127225"/>
                  </a:cubicBezTo>
                  <a:cubicBezTo>
                    <a:pt x="1239780" y="233334"/>
                    <a:pt x="1289501" y="433549"/>
                    <a:pt x="1220730" y="469744"/>
                  </a:cubicBezTo>
                  <a:close/>
                </a:path>
              </a:pathLst>
            </a:custGeom>
            <a:solidFill>
              <a:srgbClr val="99053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80873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aphic 1">
            <a:extLst>
              <a:ext uri="{FF2B5EF4-FFF2-40B4-BE49-F238E27FC236}">
                <a16:creationId xmlns:a16="http://schemas.microsoft.com/office/drawing/2014/main" id="{A58568C9-5D67-43AB-86AF-0A3013696772}"/>
              </a:ext>
            </a:extLst>
          </p:cNvPr>
          <p:cNvGrpSpPr/>
          <p:nvPr/>
        </p:nvGrpSpPr>
        <p:grpSpPr>
          <a:xfrm>
            <a:off x="1447800" y="1211641"/>
            <a:ext cx="2890838" cy="5646359"/>
            <a:chOff x="1447800" y="1211641"/>
            <a:chExt cx="2890838" cy="5646359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2B9CD543-B395-48A9-BE26-645988EDAD61}"/>
                </a:ext>
              </a:extLst>
            </p:cNvPr>
            <p:cNvSpPr/>
            <p:nvPr/>
          </p:nvSpPr>
          <p:spPr>
            <a:xfrm>
              <a:off x="1447831" y="2559017"/>
              <a:ext cx="2890838" cy="4293201"/>
            </a:xfrm>
            <a:custGeom>
              <a:avLst/>
              <a:gdLst>
                <a:gd name="connsiteX0" fmla="*/ 2894375 w 2890838"/>
                <a:gd name="connsiteY0" fmla="*/ 2467299 h 4293201"/>
                <a:gd name="connsiteX1" fmla="*/ 2411912 w 2890838"/>
                <a:gd name="connsiteY1" fmla="*/ 474589 h 4293201"/>
                <a:gd name="connsiteX2" fmla="*/ 1319545 w 2890838"/>
                <a:gd name="connsiteY2" fmla="*/ 0 h 4293201"/>
                <a:gd name="connsiteX3" fmla="*/ 872510 w 2890838"/>
                <a:gd name="connsiteY3" fmla="*/ 197684 h 4293201"/>
                <a:gd name="connsiteX4" fmla="*/ 425353 w 2890838"/>
                <a:gd name="connsiteY4" fmla="*/ 411237 h 4293201"/>
                <a:gd name="connsiteX5" fmla="*/ 23711 w 2890838"/>
                <a:gd name="connsiteY5" fmla="*/ 759122 h 4293201"/>
                <a:gd name="connsiteX6" fmla="*/ 23711 w 2890838"/>
                <a:gd name="connsiteY6" fmla="*/ 3281777 h 4293201"/>
                <a:gd name="connsiteX7" fmla="*/ 261006 w 2890838"/>
                <a:gd name="connsiteY7" fmla="*/ 3906567 h 4293201"/>
                <a:gd name="connsiteX8" fmla="*/ 261006 w 2890838"/>
                <a:gd name="connsiteY8" fmla="*/ 4294063 h 4293201"/>
                <a:gd name="connsiteX9" fmla="*/ 2230097 w 2890838"/>
                <a:gd name="connsiteY9" fmla="*/ 4294063 h 4293201"/>
                <a:gd name="connsiteX10" fmla="*/ 2419908 w 2890838"/>
                <a:gd name="connsiteY10" fmla="*/ 3866957 h 4293201"/>
                <a:gd name="connsiteX11" fmla="*/ 2894375 w 2890838"/>
                <a:gd name="connsiteY11" fmla="*/ 2467299 h 4293201"/>
                <a:gd name="connsiteX12" fmla="*/ 2290743 w 2890838"/>
                <a:gd name="connsiteY12" fmla="*/ 2485751 h 4293201"/>
                <a:gd name="connsiteX13" fmla="*/ 2290743 w 2890838"/>
                <a:gd name="connsiteY13" fmla="*/ 2651821 h 4293201"/>
                <a:gd name="connsiteX14" fmla="*/ 2180030 w 2890838"/>
                <a:gd name="connsiteY14" fmla="*/ 2778279 h 4293201"/>
                <a:gd name="connsiteX15" fmla="*/ 2121967 w 2890838"/>
                <a:gd name="connsiteY15" fmla="*/ 2572723 h 4293201"/>
                <a:gd name="connsiteX16" fmla="*/ 2121967 w 2890838"/>
                <a:gd name="connsiteY16" fmla="*/ 2193100 h 4293201"/>
                <a:gd name="connsiteX17" fmla="*/ 2369718 w 2890838"/>
                <a:gd name="connsiteY17" fmla="*/ 2367165 h 4293201"/>
                <a:gd name="connsiteX18" fmla="*/ 2290743 w 2890838"/>
                <a:gd name="connsiteY18" fmla="*/ 2485751 h 429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90838" h="4293201">
                  <a:moveTo>
                    <a:pt x="2894375" y="2467299"/>
                  </a:moveTo>
                  <a:cubicBezTo>
                    <a:pt x="2886379" y="2261619"/>
                    <a:pt x="2538494" y="522073"/>
                    <a:pt x="2411912" y="474589"/>
                  </a:cubicBezTo>
                  <a:cubicBezTo>
                    <a:pt x="2285454" y="426983"/>
                    <a:pt x="1319545" y="0"/>
                    <a:pt x="1319545" y="0"/>
                  </a:cubicBezTo>
                  <a:lnTo>
                    <a:pt x="872510" y="197684"/>
                  </a:lnTo>
                  <a:cubicBezTo>
                    <a:pt x="872510" y="197684"/>
                    <a:pt x="637307" y="292528"/>
                    <a:pt x="425353" y="411237"/>
                  </a:cubicBezTo>
                  <a:cubicBezTo>
                    <a:pt x="213522" y="529823"/>
                    <a:pt x="55326" y="513954"/>
                    <a:pt x="23711" y="759122"/>
                  </a:cubicBezTo>
                  <a:cubicBezTo>
                    <a:pt x="-7904" y="1004289"/>
                    <a:pt x="-7904" y="3099962"/>
                    <a:pt x="23711" y="3281777"/>
                  </a:cubicBezTo>
                  <a:cubicBezTo>
                    <a:pt x="55326" y="3463715"/>
                    <a:pt x="261006" y="3906567"/>
                    <a:pt x="261006" y="3906567"/>
                  </a:cubicBezTo>
                  <a:lnTo>
                    <a:pt x="261006" y="4294063"/>
                  </a:lnTo>
                  <a:lnTo>
                    <a:pt x="2230097" y="4294063"/>
                  </a:lnTo>
                  <a:lnTo>
                    <a:pt x="2419908" y="3866957"/>
                  </a:lnTo>
                  <a:cubicBezTo>
                    <a:pt x="2419908" y="3866957"/>
                    <a:pt x="2902248" y="2672856"/>
                    <a:pt x="2894375" y="2467299"/>
                  </a:cubicBezTo>
                  <a:close/>
                  <a:moveTo>
                    <a:pt x="2290743" y="2485751"/>
                  </a:moveTo>
                  <a:cubicBezTo>
                    <a:pt x="2290743" y="2485751"/>
                    <a:pt x="2290743" y="2593758"/>
                    <a:pt x="2290743" y="2651821"/>
                  </a:cubicBezTo>
                  <a:cubicBezTo>
                    <a:pt x="2290743" y="2709760"/>
                    <a:pt x="2180030" y="2778279"/>
                    <a:pt x="2180030" y="2778279"/>
                  </a:cubicBezTo>
                  <a:cubicBezTo>
                    <a:pt x="2180030" y="2778279"/>
                    <a:pt x="2148293" y="2604337"/>
                    <a:pt x="2121967" y="2572723"/>
                  </a:cubicBezTo>
                  <a:cubicBezTo>
                    <a:pt x="2095642" y="2541108"/>
                    <a:pt x="2121967" y="2193100"/>
                    <a:pt x="2121967" y="2193100"/>
                  </a:cubicBezTo>
                  <a:cubicBezTo>
                    <a:pt x="2121967" y="2193100"/>
                    <a:pt x="2348683" y="2356586"/>
                    <a:pt x="2369718" y="2367165"/>
                  </a:cubicBezTo>
                  <a:cubicBezTo>
                    <a:pt x="2390877" y="2377622"/>
                    <a:pt x="2290743" y="2485751"/>
                    <a:pt x="2290743" y="2485751"/>
                  </a:cubicBezTo>
                  <a:close/>
                </a:path>
              </a:pathLst>
            </a:custGeom>
            <a:solidFill>
              <a:srgbClr val="323232"/>
            </a:solidFill>
            <a:ln w="122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8878248-563B-4748-A1D7-98C72564F0A7}"/>
                </a:ext>
              </a:extLst>
            </p:cNvPr>
            <p:cNvSpPr/>
            <p:nvPr/>
          </p:nvSpPr>
          <p:spPr>
            <a:xfrm>
              <a:off x="2204966" y="2599120"/>
              <a:ext cx="738086" cy="1931325"/>
            </a:xfrm>
            <a:custGeom>
              <a:avLst/>
              <a:gdLst>
                <a:gd name="connsiteX0" fmla="*/ 746931 w 738086"/>
                <a:gd name="connsiteY0" fmla="*/ 41333 h 1931325"/>
                <a:gd name="connsiteX1" fmla="*/ 329174 w 738086"/>
                <a:gd name="connsiteY1" fmla="*/ 1429058 h 1931325"/>
                <a:gd name="connsiteX2" fmla="*/ 328805 w 738086"/>
                <a:gd name="connsiteY2" fmla="*/ 1430780 h 1931325"/>
                <a:gd name="connsiteX3" fmla="*/ 231377 w 738086"/>
                <a:gd name="connsiteY3" fmla="*/ 1936861 h 1931325"/>
                <a:gd name="connsiteX4" fmla="*/ 61125 w 738086"/>
                <a:gd name="connsiteY4" fmla="*/ 1452308 h 1931325"/>
                <a:gd name="connsiteX5" fmla="*/ 61125 w 738086"/>
                <a:gd name="connsiteY5" fmla="*/ 1452184 h 1931325"/>
                <a:gd name="connsiteX6" fmla="*/ 4170 w 738086"/>
                <a:gd name="connsiteY6" fmla="*/ 847569 h 1931325"/>
                <a:gd name="connsiteX7" fmla="*/ 4662 w 738086"/>
                <a:gd name="connsiteY7" fmla="*/ 198422 h 1931325"/>
                <a:gd name="connsiteX8" fmla="*/ 653194 w 738086"/>
                <a:gd name="connsiteY8" fmla="*/ 0 h 1931325"/>
                <a:gd name="connsiteX9" fmla="*/ 746931 w 738086"/>
                <a:gd name="connsiteY9" fmla="*/ 41333 h 1931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38086" h="1931325">
                  <a:moveTo>
                    <a:pt x="746931" y="41333"/>
                  </a:moveTo>
                  <a:cubicBezTo>
                    <a:pt x="746931" y="41333"/>
                    <a:pt x="388098" y="1141696"/>
                    <a:pt x="329174" y="1429058"/>
                  </a:cubicBezTo>
                  <a:cubicBezTo>
                    <a:pt x="329051" y="1429673"/>
                    <a:pt x="328928" y="1430165"/>
                    <a:pt x="328805" y="1430780"/>
                  </a:cubicBezTo>
                  <a:cubicBezTo>
                    <a:pt x="270865" y="1715435"/>
                    <a:pt x="231377" y="1936861"/>
                    <a:pt x="231377" y="1936861"/>
                  </a:cubicBezTo>
                  <a:cubicBezTo>
                    <a:pt x="217108" y="1865882"/>
                    <a:pt x="124724" y="1699935"/>
                    <a:pt x="61125" y="1452308"/>
                  </a:cubicBezTo>
                  <a:cubicBezTo>
                    <a:pt x="61125" y="1452184"/>
                    <a:pt x="61125" y="1452184"/>
                    <a:pt x="61125" y="1452184"/>
                  </a:cubicBezTo>
                  <a:cubicBezTo>
                    <a:pt x="18316" y="1285992"/>
                    <a:pt x="-11330" y="1083141"/>
                    <a:pt x="4170" y="847569"/>
                  </a:cubicBezTo>
                  <a:cubicBezTo>
                    <a:pt x="42919" y="260913"/>
                    <a:pt x="4662" y="198422"/>
                    <a:pt x="4662" y="198422"/>
                  </a:cubicBezTo>
                  <a:lnTo>
                    <a:pt x="653194" y="0"/>
                  </a:lnTo>
                  <a:lnTo>
                    <a:pt x="746931" y="41333"/>
                  </a:lnTo>
                  <a:close/>
                </a:path>
              </a:pathLst>
            </a:custGeom>
            <a:solidFill>
              <a:srgbClr val="FFFFFF"/>
            </a:solidFill>
            <a:ln w="122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D46241C2-694D-4DC6-BE6A-982ED814B183}"/>
                </a:ext>
              </a:extLst>
            </p:cNvPr>
            <p:cNvSpPr/>
            <p:nvPr/>
          </p:nvSpPr>
          <p:spPr>
            <a:xfrm>
              <a:off x="1869627" y="1471288"/>
              <a:ext cx="885704" cy="1193239"/>
            </a:xfrm>
            <a:custGeom>
              <a:avLst/>
              <a:gdLst>
                <a:gd name="connsiteX0" fmla="*/ 614077 w 885703"/>
                <a:gd name="connsiteY0" fmla="*/ 1204962 h 1193239"/>
                <a:gd name="connsiteX1" fmla="*/ 218709 w 885703"/>
                <a:gd name="connsiteY1" fmla="*/ 1020440 h 1193239"/>
                <a:gd name="connsiteX2" fmla="*/ 313553 w 885703"/>
                <a:gd name="connsiteY2" fmla="*/ 8278 h 1193239"/>
                <a:gd name="connsiteX3" fmla="*/ 882986 w 885703"/>
                <a:gd name="connsiteY3" fmla="*/ 605144 h 1193239"/>
                <a:gd name="connsiteX4" fmla="*/ 614077 w 885703"/>
                <a:gd name="connsiteY4" fmla="*/ 1204962 h 1193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5703" h="1193239">
                  <a:moveTo>
                    <a:pt x="614077" y="1204962"/>
                  </a:moveTo>
                  <a:cubicBezTo>
                    <a:pt x="614077" y="1204962"/>
                    <a:pt x="295101" y="1171994"/>
                    <a:pt x="218709" y="1020440"/>
                  </a:cubicBezTo>
                  <a:cubicBezTo>
                    <a:pt x="85853" y="757189"/>
                    <a:pt x="-244687" y="78642"/>
                    <a:pt x="313553" y="8278"/>
                  </a:cubicBezTo>
                  <a:cubicBezTo>
                    <a:pt x="940926" y="-70820"/>
                    <a:pt x="854324" y="438828"/>
                    <a:pt x="882986" y="605144"/>
                  </a:cubicBezTo>
                  <a:cubicBezTo>
                    <a:pt x="922474" y="834688"/>
                    <a:pt x="806594" y="1127217"/>
                    <a:pt x="614077" y="1204962"/>
                  </a:cubicBezTo>
                  <a:close/>
                </a:path>
              </a:pathLst>
            </a:custGeom>
            <a:solidFill>
              <a:srgbClr val="EACBC6"/>
            </a:solidFill>
            <a:ln w="122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E696148-156C-40CF-8CFA-D64B746B97F7}"/>
                </a:ext>
              </a:extLst>
            </p:cNvPr>
            <p:cNvSpPr/>
            <p:nvPr/>
          </p:nvSpPr>
          <p:spPr>
            <a:xfrm>
              <a:off x="2209169" y="2350754"/>
              <a:ext cx="639675" cy="701182"/>
            </a:xfrm>
            <a:custGeom>
              <a:avLst/>
              <a:gdLst>
                <a:gd name="connsiteX0" fmla="*/ 37363 w 639674"/>
                <a:gd name="connsiteY0" fmla="*/ 183168 h 701181"/>
                <a:gd name="connsiteX1" fmla="*/ 459 w 639674"/>
                <a:gd name="connsiteY1" fmla="*/ 446788 h 701181"/>
                <a:gd name="connsiteX2" fmla="*/ 227174 w 639674"/>
                <a:gd name="connsiteY2" fmla="*/ 710408 h 701181"/>
                <a:gd name="connsiteX3" fmla="*/ 648991 w 639674"/>
                <a:gd name="connsiteY3" fmla="*/ 267556 h 701181"/>
                <a:gd name="connsiteX4" fmla="*/ 490794 w 639674"/>
                <a:gd name="connsiteY4" fmla="*/ 0 h 701181"/>
                <a:gd name="connsiteX5" fmla="*/ 37363 w 639674"/>
                <a:gd name="connsiteY5" fmla="*/ 183168 h 701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9674" h="701181">
                  <a:moveTo>
                    <a:pt x="37363" y="183168"/>
                  </a:moveTo>
                  <a:cubicBezTo>
                    <a:pt x="37363" y="183168"/>
                    <a:pt x="-4831" y="420463"/>
                    <a:pt x="459" y="446788"/>
                  </a:cubicBezTo>
                  <a:cubicBezTo>
                    <a:pt x="5748" y="473113"/>
                    <a:pt x="184980" y="715698"/>
                    <a:pt x="227174" y="710408"/>
                  </a:cubicBezTo>
                  <a:cubicBezTo>
                    <a:pt x="269368" y="705118"/>
                    <a:pt x="643701" y="315040"/>
                    <a:pt x="648991" y="267556"/>
                  </a:cubicBezTo>
                  <a:cubicBezTo>
                    <a:pt x="654280" y="220073"/>
                    <a:pt x="490794" y="0"/>
                    <a:pt x="490794" y="0"/>
                  </a:cubicBezTo>
                  <a:lnTo>
                    <a:pt x="37363" y="183168"/>
                  </a:lnTo>
                  <a:close/>
                </a:path>
              </a:pathLst>
            </a:custGeom>
            <a:solidFill>
              <a:srgbClr val="EACBC6"/>
            </a:solidFill>
            <a:ln w="122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FAF4AD1-F0ED-4E87-9FC8-9F16FEAE483E}"/>
                </a:ext>
              </a:extLst>
            </p:cNvPr>
            <p:cNvSpPr/>
            <p:nvPr/>
          </p:nvSpPr>
          <p:spPr>
            <a:xfrm>
              <a:off x="2767375" y="3602548"/>
              <a:ext cx="504359" cy="196823"/>
            </a:xfrm>
            <a:custGeom>
              <a:avLst/>
              <a:gdLst>
                <a:gd name="connsiteX0" fmla="*/ 0 w 504358"/>
                <a:gd name="connsiteY0" fmla="*/ 115019 h 196822"/>
                <a:gd name="connsiteX1" fmla="*/ 28785 w 504358"/>
                <a:gd name="connsiteY1" fmla="*/ 198053 h 196822"/>
                <a:gd name="connsiteX2" fmla="*/ 515184 w 504358"/>
                <a:gd name="connsiteY2" fmla="*/ 79467 h 196822"/>
                <a:gd name="connsiteX3" fmla="*/ 497224 w 504358"/>
                <a:gd name="connsiteY3" fmla="*/ 0 h 196822"/>
                <a:gd name="connsiteX4" fmla="*/ 0 w 504358"/>
                <a:gd name="connsiteY4" fmla="*/ 115019 h 196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4358" h="196822">
                  <a:moveTo>
                    <a:pt x="0" y="115019"/>
                  </a:moveTo>
                  <a:cubicBezTo>
                    <a:pt x="0" y="115019"/>
                    <a:pt x="12917" y="198053"/>
                    <a:pt x="28785" y="198053"/>
                  </a:cubicBezTo>
                  <a:cubicBezTo>
                    <a:pt x="44654" y="198053"/>
                    <a:pt x="515184" y="79467"/>
                    <a:pt x="515184" y="79467"/>
                  </a:cubicBezTo>
                  <a:lnTo>
                    <a:pt x="497224" y="0"/>
                  </a:lnTo>
                  <a:lnTo>
                    <a:pt x="0" y="115019"/>
                  </a:lnTo>
                  <a:close/>
                </a:path>
              </a:pathLst>
            </a:custGeom>
            <a:solidFill>
              <a:srgbClr val="990535"/>
            </a:solidFill>
            <a:ln w="122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0E5107-90E5-4D9E-9751-F4C9E811E9D0}"/>
                </a:ext>
              </a:extLst>
            </p:cNvPr>
            <p:cNvSpPr/>
            <p:nvPr/>
          </p:nvSpPr>
          <p:spPr>
            <a:xfrm>
              <a:off x="1649927" y="1211672"/>
              <a:ext cx="1119431" cy="996416"/>
            </a:xfrm>
            <a:custGeom>
              <a:avLst/>
              <a:gdLst>
                <a:gd name="connsiteX0" fmla="*/ 752095 w 1119430"/>
                <a:gd name="connsiteY0" fmla="*/ 348222 h 996416"/>
                <a:gd name="connsiteX1" fmla="*/ 477896 w 1119430"/>
                <a:gd name="connsiteY1" fmla="*/ 455614 h 996416"/>
                <a:gd name="connsiteX2" fmla="*/ 297926 w 1119430"/>
                <a:gd name="connsiteY2" fmla="*/ 647393 h 996416"/>
                <a:gd name="connsiteX3" fmla="*/ 316378 w 1119430"/>
                <a:gd name="connsiteY3" fmla="*/ 1000198 h 996416"/>
                <a:gd name="connsiteX4" fmla="*/ 199638 w 1119430"/>
                <a:gd name="connsiteY4" fmla="*/ 859593 h 996416"/>
                <a:gd name="connsiteX5" fmla="*/ 56449 w 1119430"/>
                <a:gd name="connsiteY5" fmla="*/ 567065 h 996416"/>
                <a:gd name="connsiteX6" fmla="*/ 148341 w 1119430"/>
                <a:gd name="connsiteY6" fmla="*/ 111051 h 996416"/>
                <a:gd name="connsiteX7" fmla="*/ 792444 w 1119430"/>
                <a:gd name="connsiteY7" fmla="*/ 84480 h 996416"/>
                <a:gd name="connsiteX8" fmla="*/ 1010425 w 1119430"/>
                <a:gd name="connsiteY8" fmla="*/ 129503 h 996416"/>
                <a:gd name="connsiteX9" fmla="*/ 1117448 w 1119430"/>
                <a:gd name="connsiteY9" fmla="*/ 358802 h 996416"/>
                <a:gd name="connsiteX10" fmla="*/ 1089770 w 1119430"/>
                <a:gd name="connsiteY10" fmla="*/ 667322 h 996416"/>
                <a:gd name="connsiteX11" fmla="*/ 1047453 w 1119430"/>
                <a:gd name="connsiteY11" fmla="*/ 754170 h 996416"/>
                <a:gd name="connsiteX12" fmla="*/ 952609 w 1119430"/>
                <a:gd name="connsiteY12" fmla="*/ 358802 h 996416"/>
                <a:gd name="connsiteX13" fmla="*/ 752095 w 1119430"/>
                <a:gd name="connsiteY13" fmla="*/ 348222 h 996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19430" h="996416">
                  <a:moveTo>
                    <a:pt x="752095" y="348222"/>
                  </a:moveTo>
                  <a:cubicBezTo>
                    <a:pt x="752095" y="348222"/>
                    <a:pt x="562038" y="413912"/>
                    <a:pt x="477896" y="455614"/>
                  </a:cubicBezTo>
                  <a:cubicBezTo>
                    <a:pt x="406671" y="490919"/>
                    <a:pt x="262375" y="493133"/>
                    <a:pt x="297926" y="647393"/>
                  </a:cubicBezTo>
                  <a:cubicBezTo>
                    <a:pt x="323144" y="756384"/>
                    <a:pt x="353652" y="984207"/>
                    <a:pt x="316378" y="1000198"/>
                  </a:cubicBezTo>
                  <a:cubicBezTo>
                    <a:pt x="316378" y="1000198"/>
                    <a:pt x="236665" y="941398"/>
                    <a:pt x="199638" y="859593"/>
                  </a:cubicBezTo>
                  <a:cubicBezTo>
                    <a:pt x="153015" y="756507"/>
                    <a:pt x="123369" y="642227"/>
                    <a:pt x="56449" y="567065"/>
                  </a:cubicBezTo>
                  <a:cubicBezTo>
                    <a:pt x="-48851" y="448971"/>
                    <a:pt x="-384" y="192240"/>
                    <a:pt x="148341" y="111051"/>
                  </a:cubicBezTo>
                  <a:cubicBezTo>
                    <a:pt x="409377" y="-31277"/>
                    <a:pt x="702274" y="-33122"/>
                    <a:pt x="792444" y="84480"/>
                  </a:cubicBezTo>
                  <a:cubicBezTo>
                    <a:pt x="839066" y="145372"/>
                    <a:pt x="870681" y="30476"/>
                    <a:pt x="1010425" y="129503"/>
                  </a:cubicBezTo>
                  <a:cubicBezTo>
                    <a:pt x="1064306" y="167760"/>
                    <a:pt x="1105762" y="227053"/>
                    <a:pt x="1117448" y="358802"/>
                  </a:cubicBezTo>
                  <a:cubicBezTo>
                    <a:pt x="1129134" y="490550"/>
                    <a:pt x="1115603" y="581950"/>
                    <a:pt x="1089770" y="667322"/>
                  </a:cubicBezTo>
                  <a:cubicBezTo>
                    <a:pt x="1083373" y="688603"/>
                    <a:pt x="1060615" y="806943"/>
                    <a:pt x="1047453" y="754170"/>
                  </a:cubicBezTo>
                  <a:cubicBezTo>
                    <a:pt x="1034290" y="701397"/>
                    <a:pt x="1002676" y="385127"/>
                    <a:pt x="952609" y="358802"/>
                  </a:cubicBezTo>
                  <a:cubicBezTo>
                    <a:pt x="902296" y="332477"/>
                    <a:pt x="752095" y="348222"/>
                    <a:pt x="752095" y="348222"/>
                  </a:cubicBezTo>
                  <a:close/>
                </a:path>
              </a:pathLst>
            </a:custGeom>
            <a:solidFill>
              <a:srgbClr val="323232"/>
            </a:solidFill>
            <a:ln w="122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C47BAF0-C785-4E7A-92F2-8F894E151DA5}"/>
                </a:ext>
              </a:extLst>
            </p:cNvPr>
            <p:cNvSpPr/>
            <p:nvPr/>
          </p:nvSpPr>
          <p:spPr>
            <a:xfrm>
              <a:off x="2250914" y="3061162"/>
              <a:ext cx="319837" cy="1463871"/>
            </a:xfrm>
            <a:custGeom>
              <a:avLst/>
              <a:gdLst>
                <a:gd name="connsiteX0" fmla="*/ 243369 w 319837"/>
                <a:gd name="connsiteY0" fmla="*/ 235941 h 1463870"/>
                <a:gd name="connsiteX1" fmla="*/ 327511 w 319837"/>
                <a:gd name="connsiteY1" fmla="*/ 604985 h 1463870"/>
                <a:gd name="connsiteX2" fmla="*/ 283226 w 319837"/>
                <a:gd name="connsiteY2" fmla="*/ 967016 h 1463870"/>
                <a:gd name="connsiteX3" fmla="*/ 282857 w 319837"/>
                <a:gd name="connsiteY3" fmla="*/ 968738 h 1463870"/>
                <a:gd name="connsiteX4" fmla="*/ 185429 w 319837"/>
                <a:gd name="connsiteY4" fmla="*/ 1474819 h 1463870"/>
                <a:gd name="connsiteX5" fmla="*/ 15177 w 319837"/>
                <a:gd name="connsiteY5" fmla="*/ 990266 h 1463870"/>
                <a:gd name="connsiteX6" fmla="*/ 15177 w 319837"/>
                <a:gd name="connsiteY6" fmla="*/ 990142 h 1463870"/>
                <a:gd name="connsiteX7" fmla="*/ 908 w 319837"/>
                <a:gd name="connsiteY7" fmla="*/ 640290 h 1463870"/>
                <a:gd name="connsiteX8" fmla="*/ 145819 w 319837"/>
                <a:gd name="connsiteY8" fmla="*/ 235941 h 1463870"/>
                <a:gd name="connsiteX9" fmla="*/ 106331 w 319837"/>
                <a:gd name="connsiteY9" fmla="*/ 151554 h 1463870"/>
                <a:gd name="connsiteX10" fmla="*/ 185429 w 319837"/>
                <a:gd name="connsiteY10" fmla="*/ 0 h 1463870"/>
                <a:gd name="connsiteX11" fmla="*/ 282733 w 319837"/>
                <a:gd name="connsiteY11" fmla="*/ 104070 h 1463870"/>
                <a:gd name="connsiteX12" fmla="*/ 243369 w 319837"/>
                <a:gd name="connsiteY12" fmla="*/ 235941 h 146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9837" h="1463870">
                  <a:moveTo>
                    <a:pt x="243369" y="235941"/>
                  </a:moveTo>
                  <a:cubicBezTo>
                    <a:pt x="243369" y="235941"/>
                    <a:pt x="327388" y="462534"/>
                    <a:pt x="327511" y="604985"/>
                  </a:cubicBezTo>
                  <a:cubicBezTo>
                    <a:pt x="327634" y="757891"/>
                    <a:pt x="283226" y="967016"/>
                    <a:pt x="283226" y="967016"/>
                  </a:cubicBezTo>
                  <a:cubicBezTo>
                    <a:pt x="283103" y="967631"/>
                    <a:pt x="282980" y="968123"/>
                    <a:pt x="282857" y="968738"/>
                  </a:cubicBezTo>
                  <a:cubicBezTo>
                    <a:pt x="224917" y="1253393"/>
                    <a:pt x="185429" y="1474819"/>
                    <a:pt x="185429" y="1474819"/>
                  </a:cubicBezTo>
                  <a:cubicBezTo>
                    <a:pt x="171159" y="1403840"/>
                    <a:pt x="78776" y="1237893"/>
                    <a:pt x="15177" y="990266"/>
                  </a:cubicBezTo>
                  <a:cubicBezTo>
                    <a:pt x="15177" y="990142"/>
                    <a:pt x="15177" y="990142"/>
                    <a:pt x="15177" y="990142"/>
                  </a:cubicBezTo>
                  <a:cubicBezTo>
                    <a:pt x="15177" y="990142"/>
                    <a:pt x="-4382" y="906862"/>
                    <a:pt x="908" y="640290"/>
                  </a:cubicBezTo>
                  <a:cubicBezTo>
                    <a:pt x="6197" y="373841"/>
                    <a:pt x="145819" y="235941"/>
                    <a:pt x="145819" y="235941"/>
                  </a:cubicBezTo>
                  <a:cubicBezTo>
                    <a:pt x="145819" y="235941"/>
                    <a:pt x="101041" y="188458"/>
                    <a:pt x="106331" y="151554"/>
                  </a:cubicBezTo>
                  <a:cubicBezTo>
                    <a:pt x="111621" y="114649"/>
                    <a:pt x="185429" y="0"/>
                    <a:pt x="185429" y="0"/>
                  </a:cubicBezTo>
                  <a:cubicBezTo>
                    <a:pt x="185429" y="0"/>
                    <a:pt x="296142" y="51420"/>
                    <a:pt x="282733" y="104070"/>
                  </a:cubicBezTo>
                  <a:cubicBezTo>
                    <a:pt x="269448" y="156843"/>
                    <a:pt x="243369" y="235941"/>
                    <a:pt x="243369" y="235941"/>
                  </a:cubicBezTo>
                  <a:close/>
                </a:path>
              </a:pathLst>
            </a:custGeom>
            <a:solidFill>
              <a:srgbClr val="990535"/>
            </a:solidFill>
            <a:ln w="122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27A7800C-4B68-497C-992F-CD9BE9FD131D}"/>
              </a:ext>
            </a:extLst>
          </p:cNvPr>
          <p:cNvSpPr txBox="1">
            <a:spLocks/>
          </p:cNvSpPr>
          <p:nvPr/>
        </p:nvSpPr>
        <p:spPr>
          <a:xfrm>
            <a:off x="6096000" y="2782896"/>
            <a:ext cx="4369350" cy="819652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C523E604-CFAC-40E2-9EB1-98C495A39015}"/>
              </a:ext>
            </a:extLst>
          </p:cNvPr>
          <p:cNvSpPr txBox="1">
            <a:spLocks/>
          </p:cNvSpPr>
          <p:nvPr/>
        </p:nvSpPr>
        <p:spPr>
          <a:xfrm>
            <a:off x="6096000" y="3714424"/>
            <a:ext cx="4369350" cy="819652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EC442EF2-C2FA-4870-B892-007796963DE2}"/>
              </a:ext>
            </a:extLst>
          </p:cNvPr>
          <p:cNvSpPr txBox="1">
            <a:spLocks/>
          </p:cNvSpPr>
          <p:nvPr/>
        </p:nvSpPr>
        <p:spPr>
          <a:xfrm>
            <a:off x="6096000" y="4645952"/>
            <a:ext cx="4369350" cy="819652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70AF858C-6291-4E67-9E52-EFBE931FBC8B}"/>
              </a:ext>
            </a:extLst>
          </p:cNvPr>
          <p:cNvSpPr txBox="1">
            <a:spLocks/>
          </p:cNvSpPr>
          <p:nvPr/>
        </p:nvSpPr>
        <p:spPr>
          <a:xfrm>
            <a:off x="6134100" y="896960"/>
            <a:ext cx="3123916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40484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5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5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F328866F-9B33-43FC-A2FA-E4CA1920833D}"/>
              </a:ext>
            </a:extLst>
          </p:cNvPr>
          <p:cNvSpPr txBox="1">
            <a:spLocks/>
          </p:cNvSpPr>
          <p:nvPr/>
        </p:nvSpPr>
        <p:spPr>
          <a:xfrm>
            <a:off x="4014734" y="487979"/>
            <a:ext cx="4162533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5FE7B0BA-ED2B-46E1-872A-CAB8CD1A05B8}"/>
              </a:ext>
            </a:extLst>
          </p:cNvPr>
          <p:cNvSpPr txBox="1">
            <a:spLocks/>
          </p:cNvSpPr>
          <p:nvPr/>
        </p:nvSpPr>
        <p:spPr>
          <a:xfrm>
            <a:off x="1542055" y="2185420"/>
            <a:ext cx="4313980" cy="170361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0DD04A9B-3DC2-4134-B46C-64F9919E39B0}"/>
              </a:ext>
            </a:extLst>
          </p:cNvPr>
          <p:cNvSpPr txBox="1">
            <a:spLocks/>
          </p:cNvSpPr>
          <p:nvPr/>
        </p:nvSpPr>
        <p:spPr>
          <a:xfrm>
            <a:off x="6497740" y="2185420"/>
            <a:ext cx="4313980" cy="170361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786C7A5F-24A5-48C8-8A82-A029D5CE6F3B}"/>
              </a:ext>
            </a:extLst>
          </p:cNvPr>
          <p:cNvSpPr txBox="1">
            <a:spLocks/>
          </p:cNvSpPr>
          <p:nvPr/>
        </p:nvSpPr>
        <p:spPr>
          <a:xfrm>
            <a:off x="1542055" y="3781045"/>
            <a:ext cx="4313980" cy="170361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DB4303C-8B33-401E-B385-638B2F098A95}"/>
              </a:ext>
            </a:extLst>
          </p:cNvPr>
          <p:cNvSpPr txBox="1">
            <a:spLocks/>
          </p:cNvSpPr>
          <p:nvPr/>
        </p:nvSpPr>
        <p:spPr>
          <a:xfrm>
            <a:off x="6497740" y="3781045"/>
            <a:ext cx="4313980" cy="170361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</p:spTree>
    <p:extLst>
      <p:ext uri="{BB962C8B-B14F-4D97-AF65-F5344CB8AC3E}">
        <p14:creationId xmlns:p14="http://schemas.microsoft.com/office/powerpoint/2010/main" val="1946838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2">
            <a:extLst>
              <a:ext uri="{FF2B5EF4-FFF2-40B4-BE49-F238E27FC236}">
                <a16:creationId xmlns:a16="http://schemas.microsoft.com/office/drawing/2014/main" id="{884A3B6F-1059-47A6-BFB4-A4BBA00575F9}"/>
              </a:ext>
            </a:extLst>
          </p:cNvPr>
          <p:cNvSpPr txBox="1">
            <a:spLocks/>
          </p:cNvSpPr>
          <p:nvPr/>
        </p:nvSpPr>
        <p:spPr>
          <a:xfrm>
            <a:off x="4022336" y="506003"/>
            <a:ext cx="414732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59" name="Text Placeholder 7">
            <a:extLst>
              <a:ext uri="{FF2B5EF4-FFF2-40B4-BE49-F238E27FC236}">
                <a16:creationId xmlns:a16="http://schemas.microsoft.com/office/drawing/2014/main" id="{D043FF81-1223-4087-9091-BD910B038DBA}"/>
              </a:ext>
            </a:extLst>
          </p:cNvPr>
          <p:cNvSpPr txBox="1">
            <a:spLocks/>
          </p:cNvSpPr>
          <p:nvPr/>
        </p:nvSpPr>
        <p:spPr>
          <a:xfrm>
            <a:off x="6819620" y="2185420"/>
            <a:ext cx="4313980" cy="291570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7" name="Text Placeholder 7">
            <a:extLst>
              <a:ext uri="{FF2B5EF4-FFF2-40B4-BE49-F238E27FC236}">
                <a16:creationId xmlns:a16="http://schemas.microsoft.com/office/drawing/2014/main" id="{DC6CB3B7-7ABE-4A41-8B72-03F4557854B4}"/>
              </a:ext>
            </a:extLst>
          </p:cNvPr>
          <p:cNvSpPr txBox="1">
            <a:spLocks/>
          </p:cNvSpPr>
          <p:nvPr/>
        </p:nvSpPr>
        <p:spPr>
          <a:xfrm>
            <a:off x="1793884" y="2185420"/>
            <a:ext cx="4313980" cy="291570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145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9" grpId="0"/>
      <p:bldP spid="6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5C0767CD-4B37-491D-BAE2-E1AED5EEABE0}"/>
              </a:ext>
            </a:extLst>
          </p:cNvPr>
          <p:cNvSpPr txBox="1">
            <a:spLocks/>
          </p:cNvSpPr>
          <p:nvPr/>
        </p:nvSpPr>
        <p:spPr>
          <a:xfrm>
            <a:off x="3469539" y="266598"/>
            <a:ext cx="5252922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EB499ABC-D279-4F77-8B70-F464999352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004256" y="1869800"/>
            <a:ext cx="8183488" cy="406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581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7E29188-9688-43E8-8F35-CB7939E149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1372283"/>
              </p:ext>
            </p:extLst>
          </p:nvPr>
        </p:nvGraphicFramePr>
        <p:xfrm>
          <a:off x="0" y="912283"/>
          <a:ext cx="6096000" cy="5033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E34827B6-D933-459D-817A-DE59390261B1}"/>
              </a:ext>
            </a:extLst>
          </p:cNvPr>
          <p:cNvSpPr txBox="1">
            <a:spLocks/>
          </p:cNvSpPr>
          <p:nvPr/>
        </p:nvSpPr>
        <p:spPr>
          <a:xfrm>
            <a:off x="7544602" y="340961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99053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D73C28B9-EC4F-49AE-95D3-D31B1EC37724}"/>
              </a:ext>
            </a:extLst>
          </p:cNvPr>
          <p:cNvSpPr txBox="1">
            <a:spLocks/>
          </p:cNvSpPr>
          <p:nvPr/>
        </p:nvSpPr>
        <p:spPr>
          <a:xfrm>
            <a:off x="7544602" y="409625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99053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1D2BE4B7-26B6-4500-AC75-9CA1102AB74E}"/>
              </a:ext>
            </a:extLst>
          </p:cNvPr>
          <p:cNvSpPr txBox="1">
            <a:spLocks/>
          </p:cNvSpPr>
          <p:nvPr/>
        </p:nvSpPr>
        <p:spPr>
          <a:xfrm>
            <a:off x="7544602" y="478289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99053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2EC271B-96D6-4DDB-9A25-325D8A8F4592}"/>
              </a:ext>
            </a:extLst>
          </p:cNvPr>
          <p:cNvSpPr txBox="1">
            <a:spLocks/>
          </p:cNvSpPr>
          <p:nvPr/>
        </p:nvSpPr>
        <p:spPr>
          <a:xfrm>
            <a:off x="7544602" y="546953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99053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D5F24A0A-CB84-4498-B038-46CC3D75B4D7}"/>
              </a:ext>
            </a:extLst>
          </p:cNvPr>
          <p:cNvSpPr txBox="1">
            <a:spLocks/>
          </p:cNvSpPr>
          <p:nvPr/>
        </p:nvSpPr>
        <p:spPr>
          <a:xfrm>
            <a:off x="6840151" y="670942"/>
            <a:ext cx="3804073" cy="17774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60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3452467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4" grpId="0"/>
      <p:bldP spid="5" grpId="0"/>
      <p:bldP spid="6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F559BE81-0E45-4C9B-B6A9-9F51D588BFE6}"/>
              </a:ext>
            </a:extLst>
          </p:cNvPr>
          <p:cNvSpPr txBox="1">
            <a:spLocks/>
          </p:cNvSpPr>
          <p:nvPr/>
        </p:nvSpPr>
        <p:spPr>
          <a:xfrm>
            <a:off x="8362950" y="1755922"/>
            <a:ext cx="2757524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190A748-C671-4C44-85EF-81E3198D34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6532020"/>
              </p:ext>
            </p:extLst>
          </p:nvPr>
        </p:nvGraphicFramePr>
        <p:xfrm>
          <a:off x="934922" y="1371600"/>
          <a:ext cx="6350000" cy="4785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627EC048-D124-4FF8-8101-BD3009B463B9}"/>
              </a:ext>
            </a:extLst>
          </p:cNvPr>
          <p:cNvSpPr txBox="1">
            <a:spLocks/>
          </p:cNvSpPr>
          <p:nvPr/>
        </p:nvSpPr>
        <p:spPr>
          <a:xfrm>
            <a:off x="8020852" y="342866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99053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53E1914C-6476-45D4-92AC-C6782C0E7DB3}"/>
              </a:ext>
            </a:extLst>
          </p:cNvPr>
          <p:cNvSpPr txBox="1">
            <a:spLocks/>
          </p:cNvSpPr>
          <p:nvPr/>
        </p:nvSpPr>
        <p:spPr>
          <a:xfrm>
            <a:off x="8020852" y="411530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99053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7B496F4-1C73-4E50-A5DA-666DDE3C1319}"/>
              </a:ext>
            </a:extLst>
          </p:cNvPr>
          <p:cNvSpPr txBox="1">
            <a:spLocks/>
          </p:cNvSpPr>
          <p:nvPr/>
        </p:nvSpPr>
        <p:spPr>
          <a:xfrm>
            <a:off x="8020852" y="480194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99053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1963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P spid="4" grpId="0"/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3E7C386-BE78-4DBB-968C-86C6B435FFDC}"/>
              </a:ext>
            </a:extLst>
          </p:cNvPr>
          <p:cNvGrpSpPr/>
          <p:nvPr/>
        </p:nvGrpSpPr>
        <p:grpSpPr>
          <a:xfrm>
            <a:off x="6775467" y="2503711"/>
            <a:ext cx="1288472" cy="1288472"/>
            <a:chOff x="6775467" y="2503711"/>
            <a:chExt cx="1288472" cy="1288472"/>
          </a:xfrm>
          <a:solidFill>
            <a:srgbClr val="02F60C"/>
          </a:solidFill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7AFA3CC-DC7F-4FF3-A8CA-486940416F92}"/>
                </a:ext>
              </a:extLst>
            </p:cNvPr>
            <p:cNvSpPr/>
            <p:nvPr/>
          </p:nvSpPr>
          <p:spPr>
            <a:xfrm>
              <a:off x="6775467" y="2503711"/>
              <a:ext cx="1288472" cy="1288472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23232"/>
                </a:solidFill>
              </a:endParaRPr>
            </a:p>
          </p:txBody>
        </p: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B70ADC74-A9CB-42E0-8A42-C7A379BFE38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5480" y="2888292"/>
              <a:ext cx="508445" cy="555306"/>
            </a:xfrm>
            <a:custGeom>
              <a:avLst/>
              <a:gdLst>
                <a:gd name="T0" fmla="*/ 1664 w 1984"/>
                <a:gd name="T1" fmla="*/ 1536 h 2176"/>
                <a:gd name="T2" fmla="*/ 1474 w 1984"/>
                <a:gd name="T3" fmla="*/ 1600 h 2176"/>
                <a:gd name="T4" fmla="*/ 637 w 1984"/>
                <a:gd name="T5" fmla="*/ 1122 h 2176"/>
                <a:gd name="T6" fmla="*/ 640 w 1984"/>
                <a:gd name="T7" fmla="*/ 1088 h 2176"/>
                <a:gd name="T8" fmla="*/ 637 w 1984"/>
                <a:gd name="T9" fmla="*/ 1055 h 2176"/>
                <a:gd name="T10" fmla="*/ 1474 w 1984"/>
                <a:gd name="T11" fmla="*/ 576 h 2176"/>
                <a:gd name="T12" fmla="*/ 1664 w 1984"/>
                <a:gd name="T13" fmla="*/ 640 h 2176"/>
                <a:gd name="T14" fmla="*/ 1984 w 1984"/>
                <a:gd name="T15" fmla="*/ 320 h 2176"/>
                <a:gd name="T16" fmla="*/ 1664 w 1984"/>
                <a:gd name="T17" fmla="*/ 0 h 2176"/>
                <a:gd name="T18" fmla="*/ 1344 w 1984"/>
                <a:gd name="T19" fmla="*/ 320 h 2176"/>
                <a:gd name="T20" fmla="*/ 1347 w 1984"/>
                <a:gd name="T21" fmla="*/ 354 h 2176"/>
                <a:gd name="T22" fmla="*/ 510 w 1984"/>
                <a:gd name="T23" fmla="*/ 832 h 2176"/>
                <a:gd name="T24" fmla="*/ 320 w 1984"/>
                <a:gd name="T25" fmla="*/ 768 h 2176"/>
                <a:gd name="T26" fmla="*/ 0 w 1984"/>
                <a:gd name="T27" fmla="*/ 1088 h 2176"/>
                <a:gd name="T28" fmla="*/ 320 w 1984"/>
                <a:gd name="T29" fmla="*/ 1408 h 2176"/>
                <a:gd name="T30" fmla="*/ 510 w 1984"/>
                <a:gd name="T31" fmla="*/ 1344 h 2176"/>
                <a:gd name="T32" fmla="*/ 1347 w 1984"/>
                <a:gd name="T33" fmla="*/ 1822 h 2176"/>
                <a:gd name="T34" fmla="*/ 1344 w 1984"/>
                <a:gd name="T35" fmla="*/ 1856 h 2176"/>
                <a:gd name="T36" fmla="*/ 1664 w 1984"/>
                <a:gd name="T37" fmla="*/ 2176 h 2176"/>
                <a:gd name="T38" fmla="*/ 1984 w 1984"/>
                <a:gd name="T39" fmla="*/ 1856 h 2176"/>
                <a:gd name="T40" fmla="*/ 1664 w 1984"/>
                <a:gd name="T41" fmla="*/ 1536 h 2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84" h="2176">
                  <a:moveTo>
                    <a:pt x="1664" y="1536"/>
                  </a:moveTo>
                  <a:cubicBezTo>
                    <a:pt x="1592" y="1536"/>
                    <a:pt x="1527" y="1560"/>
                    <a:pt x="1474" y="1600"/>
                  </a:cubicBezTo>
                  <a:cubicBezTo>
                    <a:pt x="637" y="1122"/>
                    <a:pt x="637" y="1122"/>
                    <a:pt x="637" y="1122"/>
                  </a:cubicBezTo>
                  <a:cubicBezTo>
                    <a:pt x="638" y="1110"/>
                    <a:pt x="640" y="1099"/>
                    <a:pt x="640" y="1088"/>
                  </a:cubicBezTo>
                  <a:cubicBezTo>
                    <a:pt x="640" y="1077"/>
                    <a:pt x="638" y="1066"/>
                    <a:pt x="637" y="1055"/>
                  </a:cubicBezTo>
                  <a:cubicBezTo>
                    <a:pt x="1474" y="576"/>
                    <a:pt x="1474" y="576"/>
                    <a:pt x="1474" y="576"/>
                  </a:cubicBezTo>
                  <a:cubicBezTo>
                    <a:pt x="1527" y="616"/>
                    <a:pt x="1592" y="640"/>
                    <a:pt x="1664" y="640"/>
                  </a:cubicBezTo>
                  <a:cubicBezTo>
                    <a:pt x="1841" y="640"/>
                    <a:pt x="1984" y="497"/>
                    <a:pt x="1984" y="320"/>
                  </a:cubicBezTo>
                  <a:cubicBezTo>
                    <a:pt x="1984" y="143"/>
                    <a:pt x="1841" y="0"/>
                    <a:pt x="1664" y="0"/>
                  </a:cubicBezTo>
                  <a:cubicBezTo>
                    <a:pt x="1487" y="0"/>
                    <a:pt x="1344" y="143"/>
                    <a:pt x="1344" y="320"/>
                  </a:cubicBezTo>
                  <a:cubicBezTo>
                    <a:pt x="1344" y="331"/>
                    <a:pt x="1346" y="342"/>
                    <a:pt x="1347" y="354"/>
                  </a:cubicBezTo>
                  <a:cubicBezTo>
                    <a:pt x="510" y="832"/>
                    <a:pt x="510" y="832"/>
                    <a:pt x="510" y="832"/>
                  </a:cubicBezTo>
                  <a:cubicBezTo>
                    <a:pt x="457" y="792"/>
                    <a:pt x="392" y="768"/>
                    <a:pt x="320" y="768"/>
                  </a:cubicBezTo>
                  <a:cubicBezTo>
                    <a:pt x="143" y="768"/>
                    <a:pt x="0" y="911"/>
                    <a:pt x="0" y="1088"/>
                  </a:cubicBezTo>
                  <a:cubicBezTo>
                    <a:pt x="0" y="1265"/>
                    <a:pt x="143" y="1408"/>
                    <a:pt x="320" y="1408"/>
                  </a:cubicBezTo>
                  <a:cubicBezTo>
                    <a:pt x="392" y="1408"/>
                    <a:pt x="457" y="1384"/>
                    <a:pt x="510" y="1344"/>
                  </a:cubicBezTo>
                  <a:cubicBezTo>
                    <a:pt x="1347" y="1822"/>
                    <a:pt x="1347" y="1822"/>
                    <a:pt x="1347" y="1822"/>
                  </a:cubicBezTo>
                  <a:cubicBezTo>
                    <a:pt x="1346" y="1834"/>
                    <a:pt x="1344" y="1845"/>
                    <a:pt x="1344" y="1856"/>
                  </a:cubicBezTo>
                  <a:cubicBezTo>
                    <a:pt x="1344" y="2033"/>
                    <a:pt x="1487" y="2176"/>
                    <a:pt x="1664" y="2176"/>
                  </a:cubicBezTo>
                  <a:cubicBezTo>
                    <a:pt x="1841" y="2176"/>
                    <a:pt x="1984" y="2033"/>
                    <a:pt x="1984" y="1856"/>
                  </a:cubicBezTo>
                  <a:cubicBezTo>
                    <a:pt x="1984" y="1679"/>
                    <a:pt x="1841" y="1536"/>
                    <a:pt x="1664" y="15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323232"/>
                </a:solidFill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3E946B2-7A9A-42C2-A954-557F17C28B72}"/>
              </a:ext>
            </a:extLst>
          </p:cNvPr>
          <p:cNvGrpSpPr/>
          <p:nvPr/>
        </p:nvGrpSpPr>
        <p:grpSpPr>
          <a:xfrm>
            <a:off x="9422875" y="2503711"/>
            <a:ext cx="1288472" cy="1288472"/>
            <a:chOff x="9422875" y="2503711"/>
            <a:chExt cx="1288472" cy="1288472"/>
          </a:xfrm>
          <a:solidFill>
            <a:srgbClr val="02F60C"/>
          </a:solidFill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A4DF6D2-F9D8-42A5-94E6-157DE7405AAF}"/>
                </a:ext>
              </a:extLst>
            </p:cNvPr>
            <p:cNvSpPr/>
            <p:nvPr/>
          </p:nvSpPr>
          <p:spPr>
            <a:xfrm>
              <a:off x="9422875" y="2503711"/>
              <a:ext cx="1288472" cy="1288472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23232"/>
                </a:solidFill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73ED7E4-DABE-40A0-8C52-FE8683D985C1}"/>
                </a:ext>
              </a:extLst>
            </p:cNvPr>
            <p:cNvGrpSpPr/>
            <p:nvPr/>
          </p:nvGrpSpPr>
          <p:grpSpPr>
            <a:xfrm>
              <a:off x="9730158" y="2918779"/>
              <a:ext cx="673905" cy="546292"/>
              <a:chOff x="6456412" y="1658115"/>
              <a:chExt cx="746126" cy="604837"/>
            </a:xfrm>
            <a:grpFill/>
          </p:grpSpPr>
          <p:sp>
            <p:nvSpPr>
              <p:cNvPr id="8" name="Freeform 13">
                <a:extLst>
                  <a:ext uri="{FF2B5EF4-FFF2-40B4-BE49-F238E27FC236}">
                    <a16:creationId xmlns:a16="http://schemas.microsoft.com/office/drawing/2014/main" id="{580ABB06-CF06-4C90-83E2-E4BCF17E9B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6412" y="1658115"/>
                <a:ext cx="465138" cy="604837"/>
              </a:xfrm>
              <a:custGeom>
                <a:avLst/>
                <a:gdLst>
                  <a:gd name="T0" fmla="*/ 1917 w 1917"/>
                  <a:gd name="T1" fmla="*/ 1262 h 2496"/>
                  <a:gd name="T2" fmla="*/ 1661 w 1917"/>
                  <a:gd name="T3" fmla="*/ 1390 h 2496"/>
                  <a:gd name="T4" fmla="*/ 1595 w 1917"/>
                  <a:gd name="T5" fmla="*/ 1560 h 2496"/>
                  <a:gd name="T6" fmla="*/ 1469 w 1917"/>
                  <a:gd name="T7" fmla="*/ 1710 h 2496"/>
                  <a:gd name="T8" fmla="*/ 1154 w 1917"/>
                  <a:gd name="T9" fmla="*/ 1639 h 2496"/>
                  <a:gd name="T10" fmla="*/ 1250 w 1917"/>
                  <a:gd name="T11" fmla="*/ 2161 h 2496"/>
                  <a:gd name="T12" fmla="*/ 1310 w 1917"/>
                  <a:gd name="T13" fmla="*/ 2496 h 2496"/>
                  <a:gd name="T14" fmla="*/ 1086 w 1917"/>
                  <a:gd name="T15" fmla="*/ 2366 h 2496"/>
                  <a:gd name="T16" fmla="*/ 696 w 1917"/>
                  <a:gd name="T17" fmla="*/ 2137 h 2496"/>
                  <a:gd name="T18" fmla="*/ 375 w 1917"/>
                  <a:gd name="T19" fmla="*/ 1950 h 2496"/>
                  <a:gd name="T20" fmla="*/ 453 w 1917"/>
                  <a:gd name="T21" fmla="*/ 1560 h 2496"/>
                  <a:gd name="T22" fmla="*/ 62 w 1917"/>
                  <a:gd name="T23" fmla="*/ 936 h 2496"/>
                  <a:gd name="T24" fmla="*/ 921 w 1917"/>
                  <a:gd name="T25" fmla="*/ 0 h 2496"/>
                  <a:gd name="T26" fmla="*/ 1195 w 1917"/>
                  <a:gd name="T27" fmla="*/ 22 h 2496"/>
                  <a:gd name="T28" fmla="*/ 1522 w 1917"/>
                  <a:gd name="T29" fmla="*/ 147 h 2496"/>
                  <a:gd name="T30" fmla="*/ 1664 w 1917"/>
                  <a:gd name="T31" fmla="*/ 296 h 2496"/>
                  <a:gd name="T32" fmla="*/ 1730 w 1917"/>
                  <a:gd name="T33" fmla="*/ 471 h 2496"/>
                  <a:gd name="T34" fmla="*/ 1701 w 1917"/>
                  <a:gd name="T35" fmla="*/ 858 h 2496"/>
                  <a:gd name="T36" fmla="*/ 1917 w 1917"/>
                  <a:gd name="T37" fmla="*/ 1262 h 2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17" h="2496">
                    <a:moveTo>
                      <a:pt x="1917" y="1262"/>
                    </a:moveTo>
                    <a:cubicBezTo>
                      <a:pt x="1661" y="1390"/>
                      <a:pt x="1661" y="1390"/>
                      <a:pt x="1661" y="1390"/>
                    </a:cubicBezTo>
                    <a:cubicBezTo>
                      <a:pt x="1661" y="1390"/>
                      <a:pt x="1636" y="1476"/>
                      <a:pt x="1595" y="1560"/>
                    </a:cubicBezTo>
                    <a:cubicBezTo>
                      <a:pt x="1562" y="1626"/>
                      <a:pt x="1518" y="1691"/>
                      <a:pt x="1469" y="1710"/>
                    </a:cubicBezTo>
                    <a:cubicBezTo>
                      <a:pt x="1365" y="1750"/>
                      <a:pt x="1154" y="1639"/>
                      <a:pt x="1154" y="1639"/>
                    </a:cubicBezTo>
                    <a:cubicBezTo>
                      <a:pt x="1250" y="2161"/>
                      <a:pt x="1250" y="2161"/>
                      <a:pt x="1250" y="2161"/>
                    </a:cubicBezTo>
                    <a:cubicBezTo>
                      <a:pt x="1310" y="2496"/>
                      <a:pt x="1310" y="2496"/>
                      <a:pt x="1310" y="2496"/>
                    </a:cubicBezTo>
                    <a:cubicBezTo>
                      <a:pt x="1086" y="2366"/>
                      <a:pt x="1086" y="2366"/>
                      <a:pt x="1086" y="2366"/>
                    </a:cubicBezTo>
                    <a:cubicBezTo>
                      <a:pt x="696" y="2137"/>
                      <a:pt x="696" y="2137"/>
                      <a:pt x="696" y="2137"/>
                    </a:cubicBezTo>
                    <a:cubicBezTo>
                      <a:pt x="375" y="1950"/>
                      <a:pt x="375" y="1950"/>
                      <a:pt x="375" y="1950"/>
                    </a:cubicBezTo>
                    <a:cubicBezTo>
                      <a:pt x="453" y="1560"/>
                      <a:pt x="453" y="1560"/>
                      <a:pt x="453" y="1560"/>
                    </a:cubicBezTo>
                    <a:cubicBezTo>
                      <a:pt x="453" y="1560"/>
                      <a:pt x="181" y="1572"/>
                      <a:pt x="62" y="936"/>
                    </a:cubicBezTo>
                    <a:cubicBezTo>
                      <a:pt x="41" y="819"/>
                      <a:pt x="0" y="0"/>
                      <a:pt x="921" y="0"/>
                    </a:cubicBezTo>
                    <a:cubicBezTo>
                      <a:pt x="1024" y="0"/>
                      <a:pt x="1115" y="8"/>
                      <a:pt x="1195" y="22"/>
                    </a:cubicBezTo>
                    <a:cubicBezTo>
                      <a:pt x="1336" y="47"/>
                      <a:pt x="1442" y="91"/>
                      <a:pt x="1522" y="147"/>
                    </a:cubicBezTo>
                    <a:cubicBezTo>
                      <a:pt x="1584" y="191"/>
                      <a:pt x="1630" y="242"/>
                      <a:pt x="1664" y="296"/>
                    </a:cubicBezTo>
                    <a:cubicBezTo>
                      <a:pt x="1698" y="353"/>
                      <a:pt x="1719" y="413"/>
                      <a:pt x="1730" y="471"/>
                    </a:cubicBezTo>
                    <a:cubicBezTo>
                      <a:pt x="1769" y="671"/>
                      <a:pt x="1701" y="858"/>
                      <a:pt x="1701" y="858"/>
                    </a:cubicBezTo>
                    <a:lnTo>
                      <a:pt x="1917" y="126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323232"/>
                  </a:solidFill>
                </a:endParaRPr>
              </a:p>
            </p:txBody>
          </p:sp>
          <p:sp>
            <p:nvSpPr>
              <p:cNvPr id="9" name="Freeform 14">
                <a:extLst>
                  <a:ext uri="{FF2B5EF4-FFF2-40B4-BE49-F238E27FC236}">
                    <a16:creationId xmlns:a16="http://schemas.microsoft.com/office/drawing/2014/main" id="{2FBB93BB-4E65-4B2B-B462-A46D95A624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1225" y="1658115"/>
                <a:ext cx="341313" cy="604837"/>
              </a:xfrm>
              <a:custGeom>
                <a:avLst/>
                <a:gdLst>
                  <a:gd name="T0" fmla="*/ 1403 w 1403"/>
                  <a:gd name="T1" fmla="*/ 1262 h 2496"/>
                  <a:gd name="T2" fmla="*/ 1147 w 1403"/>
                  <a:gd name="T3" fmla="*/ 1390 h 2496"/>
                  <a:gd name="T4" fmla="*/ 955 w 1403"/>
                  <a:gd name="T5" fmla="*/ 1710 h 2496"/>
                  <a:gd name="T6" fmla="*/ 640 w 1403"/>
                  <a:gd name="T7" fmla="*/ 1639 h 2496"/>
                  <a:gd name="T8" fmla="*/ 796 w 1403"/>
                  <a:gd name="T9" fmla="*/ 2496 h 2496"/>
                  <a:gd name="T10" fmla="*/ 572 w 1403"/>
                  <a:gd name="T11" fmla="*/ 2366 h 2496"/>
                  <a:gd name="T12" fmla="*/ 182 w 1403"/>
                  <a:gd name="T13" fmla="*/ 2137 h 2496"/>
                  <a:gd name="T14" fmla="*/ 80 w 1403"/>
                  <a:gd name="T15" fmla="*/ 2078 h 2496"/>
                  <a:gd name="T16" fmla="*/ 0 w 1403"/>
                  <a:gd name="T17" fmla="*/ 1639 h 2496"/>
                  <a:gd name="T18" fmla="*/ 315 w 1403"/>
                  <a:gd name="T19" fmla="*/ 1710 h 2496"/>
                  <a:gd name="T20" fmla="*/ 507 w 1403"/>
                  <a:gd name="T21" fmla="*/ 1390 h 2496"/>
                  <a:gd name="T22" fmla="*/ 763 w 1403"/>
                  <a:gd name="T23" fmla="*/ 1262 h 2496"/>
                  <a:gd name="T24" fmla="*/ 547 w 1403"/>
                  <a:gd name="T25" fmla="*/ 858 h 2496"/>
                  <a:gd name="T26" fmla="*/ 576 w 1403"/>
                  <a:gd name="T27" fmla="*/ 471 h 2496"/>
                  <a:gd name="T28" fmla="*/ 510 w 1403"/>
                  <a:gd name="T29" fmla="*/ 296 h 2496"/>
                  <a:gd name="T30" fmla="*/ 106 w 1403"/>
                  <a:gd name="T31" fmla="*/ 35 h 2496"/>
                  <a:gd name="T32" fmla="*/ 407 w 1403"/>
                  <a:gd name="T33" fmla="*/ 0 h 2496"/>
                  <a:gd name="T34" fmla="*/ 1150 w 1403"/>
                  <a:gd name="T35" fmla="*/ 296 h 2496"/>
                  <a:gd name="T36" fmla="*/ 1216 w 1403"/>
                  <a:gd name="T37" fmla="*/ 471 h 2496"/>
                  <a:gd name="T38" fmla="*/ 1187 w 1403"/>
                  <a:gd name="T39" fmla="*/ 858 h 2496"/>
                  <a:gd name="T40" fmla="*/ 1403 w 1403"/>
                  <a:gd name="T41" fmla="*/ 1262 h 2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03" h="2496">
                    <a:moveTo>
                      <a:pt x="1403" y="1262"/>
                    </a:moveTo>
                    <a:cubicBezTo>
                      <a:pt x="1147" y="1390"/>
                      <a:pt x="1147" y="1390"/>
                      <a:pt x="1147" y="1390"/>
                    </a:cubicBezTo>
                    <a:cubicBezTo>
                      <a:pt x="1147" y="1390"/>
                      <a:pt x="1066" y="1667"/>
                      <a:pt x="955" y="1710"/>
                    </a:cubicBezTo>
                    <a:cubicBezTo>
                      <a:pt x="851" y="1750"/>
                      <a:pt x="640" y="1639"/>
                      <a:pt x="640" y="1639"/>
                    </a:cubicBezTo>
                    <a:cubicBezTo>
                      <a:pt x="796" y="2496"/>
                      <a:pt x="796" y="2496"/>
                      <a:pt x="796" y="2496"/>
                    </a:cubicBezTo>
                    <a:cubicBezTo>
                      <a:pt x="572" y="2366"/>
                      <a:pt x="572" y="2366"/>
                      <a:pt x="572" y="2366"/>
                    </a:cubicBezTo>
                    <a:cubicBezTo>
                      <a:pt x="182" y="2137"/>
                      <a:pt x="182" y="2137"/>
                      <a:pt x="182" y="2137"/>
                    </a:cubicBezTo>
                    <a:cubicBezTo>
                      <a:pt x="80" y="2078"/>
                      <a:pt x="80" y="2078"/>
                      <a:pt x="80" y="2078"/>
                    </a:cubicBezTo>
                    <a:cubicBezTo>
                      <a:pt x="0" y="1639"/>
                      <a:pt x="0" y="1639"/>
                      <a:pt x="0" y="1639"/>
                    </a:cubicBezTo>
                    <a:cubicBezTo>
                      <a:pt x="0" y="1639"/>
                      <a:pt x="211" y="1750"/>
                      <a:pt x="315" y="1710"/>
                    </a:cubicBezTo>
                    <a:cubicBezTo>
                      <a:pt x="426" y="1667"/>
                      <a:pt x="507" y="1390"/>
                      <a:pt x="507" y="1390"/>
                    </a:cubicBezTo>
                    <a:cubicBezTo>
                      <a:pt x="763" y="1262"/>
                      <a:pt x="763" y="1262"/>
                      <a:pt x="763" y="1262"/>
                    </a:cubicBezTo>
                    <a:cubicBezTo>
                      <a:pt x="547" y="858"/>
                      <a:pt x="547" y="858"/>
                      <a:pt x="547" y="858"/>
                    </a:cubicBezTo>
                    <a:cubicBezTo>
                      <a:pt x="547" y="858"/>
                      <a:pt x="615" y="671"/>
                      <a:pt x="576" y="471"/>
                    </a:cubicBezTo>
                    <a:cubicBezTo>
                      <a:pt x="565" y="413"/>
                      <a:pt x="544" y="353"/>
                      <a:pt x="510" y="296"/>
                    </a:cubicBezTo>
                    <a:cubicBezTo>
                      <a:pt x="441" y="184"/>
                      <a:pt x="318" y="85"/>
                      <a:pt x="106" y="35"/>
                    </a:cubicBezTo>
                    <a:cubicBezTo>
                      <a:pt x="192" y="13"/>
                      <a:pt x="292" y="0"/>
                      <a:pt x="407" y="0"/>
                    </a:cubicBezTo>
                    <a:cubicBezTo>
                      <a:pt x="838" y="0"/>
                      <a:pt x="1050" y="135"/>
                      <a:pt x="1150" y="296"/>
                    </a:cubicBezTo>
                    <a:cubicBezTo>
                      <a:pt x="1184" y="353"/>
                      <a:pt x="1205" y="413"/>
                      <a:pt x="1216" y="471"/>
                    </a:cubicBezTo>
                    <a:cubicBezTo>
                      <a:pt x="1255" y="671"/>
                      <a:pt x="1187" y="858"/>
                      <a:pt x="1187" y="858"/>
                    </a:cubicBezTo>
                    <a:lnTo>
                      <a:pt x="1403" y="126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323232"/>
                  </a:solidFill>
                </a:endParaRPr>
              </a:p>
            </p:txBody>
          </p: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669928B-897C-4D92-9695-E4E278E9993A}"/>
              </a:ext>
            </a:extLst>
          </p:cNvPr>
          <p:cNvGrpSpPr/>
          <p:nvPr/>
        </p:nvGrpSpPr>
        <p:grpSpPr>
          <a:xfrm>
            <a:off x="4128060" y="2503711"/>
            <a:ext cx="1288472" cy="1288472"/>
            <a:chOff x="4128060" y="2503711"/>
            <a:chExt cx="1288472" cy="1288472"/>
          </a:xfrm>
          <a:solidFill>
            <a:srgbClr val="02F60C"/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6348E60-8188-401D-8BEF-C4AB0BDAE610}"/>
                </a:ext>
              </a:extLst>
            </p:cNvPr>
            <p:cNvSpPr/>
            <p:nvPr/>
          </p:nvSpPr>
          <p:spPr>
            <a:xfrm>
              <a:off x="4128060" y="2503711"/>
              <a:ext cx="1288472" cy="1288472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23232"/>
                </a:solidFill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649EBDC-9F41-49CC-A9B7-E8D347BF73B7}"/>
                </a:ext>
              </a:extLst>
            </p:cNvPr>
            <p:cNvGrpSpPr/>
            <p:nvPr/>
          </p:nvGrpSpPr>
          <p:grpSpPr>
            <a:xfrm>
              <a:off x="4443572" y="2888292"/>
              <a:ext cx="657447" cy="576779"/>
              <a:chOff x="6015037" y="-969963"/>
              <a:chExt cx="1811338" cy="1589088"/>
            </a:xfrm>
            <a:grpFill/>
          </p:grpSpPr>
          <p:sp>
            <p:nvSpPr>
              <p:cNvPr id="13" name="Freeform 18">
                <a:extLst>
                  <a:ext uri="{FF2B5EF4-FFF2-40B4-BE49-F238E27FC236}">
                    <a16:creationId xmlns:a16="http://schemas.microsoft.com/office/drawing/2014/main" id="{7355ED2F-A97E-4A72-8CD9-1CD76564716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015037" y="-969963"/>
                <a:ext cx="1811338" cy="1589088"/>
              </a:xfrm>
              <a:custGeom>
                <a:avLst/>
                <a:gdLst>
                  <a:gd name="T0" fmla="*/ 994 w 2908"/>
                  <a:gd name="T1" fmla="*/ 0 h 2560"/>
                  <a:gd name="T2" fmla="*/ 907 w 2908"/>
                  <a:gd name="T3" fmla="*/ 42 h 2560"/>
                  <a:gd name="T4" fmla="*/ 1023 w 2908"/>
                  <a:gd name="T5" fmla="*/ 278 h 2560"/>
                  <a:gd name="T6" fmla="*/ 1070 w 2908"/>
                  <a:gd name="T7" fmla="*/ 278 h 2560"/>
                  <a:gd name="T8" fmla="*/ 1070 w 2908"/>
                  <a:gd name="T9" fmla="*/ 751 h 2560"/>
                  <a:gd name="T10" fmla="*/ 110 w 2908"/>
                  <a:gd name="T11" fmla="*/ 2186 h 2560"/>
                  <a:gd name="T12" fmla="*/ 346 w 2908"/>
                  <a:gd name="T13" fmla="*/ 2560 h 2560"/>
                  <a:gd name="T14" fmla="*/ 2562 w 2908"/>
                  <a:gd name="T15" fmla="*/ 2560 h 2560"/>
                  <a:gd name="T16" fmla="*/ 2798 w 2908"/>
                  <a:gd name="T17" fmla="*/ 2186 h 2560"/>
                  <a:gd name="T18" fmla="*/ 1838 w 2908"/>
                  <a:gd name="T19" fmla="*/ 751 h 2560"/>
                  <a:gd name="T20" fmla="*/ 1838 w 2908"/>
                  <a:gd name="T21" fmla="*/ 278 h 2560"/>
                  <a:gd name="T22" fmla="*/ 1885 w 2908"/>
                  <a:gd name="T23" fmla="*/ 278 h 2560"/>
                  <a:gd name="T24" fmla="*/ 2001 w 2908"/>
                  <a:gd name="T25" fmla="*/ 42 h 2560"/>
                  <a:gd name="T26" fmla="*/ 1914 w 2908"/>
                  <a:gd name="T27" fmla="*/ 0 h 2560"/>
                  <a:gd name="T28" fmla="*/ 994 w 2908"/>
                  <a:gd name="T29" fmla="*/ 0 h 2560"/>
                  <a:gd name="T30" fmla="*/ 578 w 2908"/>
                  <a:gd name="T31" fmla="*/ 2393 h 2560"/>
                  <a:gd name="T32" fmla="*/ 418 w 2908"/>
                  <a:gd name="T33" fmla="*/ 2147 h 2560"/>
                  <a:gd name="T34" fmla="*/ 1198 w 2908"/>
                  <a:gd name="T35" fmla="*/ 1024 h 2560"/>
                  <a:gd name="T36" fmla="*/ 1710 w 2908"/>
                  <a:gd name="T37" fmla="*/ 1024 h 2560"/>
                  <a:gd name="T38" fmla="*/ 2490 w 2908"/>
                  <a:gd name="T39" fmla="*/ 2147 h 2560"/>
                  <a:gd name="T40" fmla="*/ 2330 w 2908"/>
                  <a:gd name="T41" fmla="*/ 2393 h 2560"/>
                  <a:gd name="T42" fmla="*/ 578 w 2908"/>
                  <a:gd name="T43" fmla="*/ 2393 h 2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908" h="2560">
                    <a:moveTo>
                      <a:pt x="994" y="0"/>
                    </a:moveTo>
                    <a:cubicBezTo>
                      <a:pt x="959" y="0"/>
                      <a:pt x="925" y="15"/>
                      <a:pt x="907" y="42"/>
                    </a:cubicBezTo>
                    <a:cubicBezTo>
                      <a:pt x="837" y="154"/>
                      <a:pt x="898" y="278"/>
                      <a:pt x="1023" y="278"/>
                    </a:cubicBezTo>
                    <a:cubicBezTo>
                      <a:pt x="1070" y="278"/>
                      <a:pt x="1070" y="278"/>
                      <a:pt x="1070" y="278"/>
                    </a:cubicBezTo>
                    <a:cubicBezTo>
                      <a:pt x="1070" y="751"/>
                      <a:pt x="1070" y="751"/>
                      <a:pt x="1070" y="751"/>
                    </a:cubicBezTo>
                    <a:cubicBezTo>
                      <a:pt x="110" y="2186"/>
                      <a:pt x="110" y="2186"/>
                      <a:pt x="110" y="2186"/>
                    </a:cubicBezTo>
                    <a:cubicBezTo>
                      <a:pt x="0" y="2351"/>
                      <a:pt x="132" y="2560"/>
                      <a:pt x="346" y="2560"/>
                    </a:cubicBezTo>
                    <a:cubicBezTo>
                      <a:pt x="2562" y="2560"/>
                      <a:pt x="2562" y="2560"/>
                      <a:pt x="2562" y="2560"/>
                    </a:cubicBezTo>
                    <a:cubicBezTo>
                      <a:pt x="2776" y="2560"/>
                      <a:pt x="2908" y="2351"/>
                      <a:pt x="2798" y="2186"/>
                    </a:cubicBezTo>
                    <a:cubicBezTo>
                      <a:pt x="1838" y="751"/>
                      <a:pt x="1838" y="751"/>
                      <a:pt x="1838" y="751"/>
                    </a:cubicBezTo>
                    <a:cubicBezTo>
                      <a:pt x="1838" y="278"/>
                      <a:pt x="1838" y="278"/>
                      <a:pt x="1838" y="278"/>
                    </a:cubicBezTo>
                    <a:cubicBezTo>
                      <a:pt x="1885" y="278"/>
                      <a:pt x="1885" y="278"/>
                      <a:pt x="1885" y="278"/>
                    </a:cubicBezTo>
                    <a:cubicBezTo>
                      <a:pt x="2010" y="278"/>
                      <a:pt x="2071" y="154"/>
                      <a:pt x="2001" y="42"/>
                    </a:cubicBezTo>
                    <a:cubicBezTo>
                      <a:pt x="1983" y="15"/>
                      <a:pt x="1949" y="0"/>
                      <a:pt x="1914" y="0"/>
                    </a:cubicBezTo>
                    <a:lnTo>
                      <a:pt x="994" y="0"/>
                    </a:lnTo>
                    <a:close/>
                    <a:moveTo>
                      <a:pt x="578" y="2393"/>
                    </a:moveTo>
                    <a:cubicBezTo>
                      <a:pt x="432" y="2393"/>
                      <a:pt x="342" y="2255"/>
                      <a:pt x="418" y="2147"/>
                    </a:cubicBezTo>
                    <a:cubicBezTo>
                      <a:pt x="1198" y="1024"/>
                      <a:pt x="1198" y="1024"/>
                      <a:pt x="1198" y="1024"/>
                    </a:cubicBezTo>
                    <a:cubicBezTo>
                      <a:pt x="1710" y="1024"/>
                      <a:pt x="1710" y="1024"/>
                      <a:pt x="1710" y="1024"/>
                    </a:cubicBezTo>
                    <a:cubicBezTo>
                      <a:pt x="2490" y="2147"/>
                      <a:pt x="2490" y="2147"/>
                      <a:pt x="2490" y="2147"/>
                    </a:cubicBezTo>
                    <a:cubicBezTo>
                      <a:pt x="2566" y="2255"/>
                      <a:pt x="2476" y="2393"/>
                      <a:pt x="2330" y="2393"/>
                    </a:cubicBezTo>
                    <a:lnTo>
                      <a:pt x="578" y="2393"/>
                    </a:lnTo>
                    <a:close/>
                  </a:path>
                </a:pathLst>
              </a:cu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323232"/>
                  </a:solidFill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11DFC2F8-D7E0-449F-A646-1E32FDF83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19938" y="182562"/>
                <a:ext cx="200025" cy="198438"/>
              </a:xfrm>
              <a:prstGeom prst="ellipse">
                <a:avLst/>
              </a:pr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23232"/>
                  </a:solidFill>
                </a:endParaRP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AD021782-AF58-4157-ABF3-8FEBB33B76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81813" y="-55563"/>
                <a:ext cx="119063" cy="119063"/>
              </a:xfrm>
              <a:prstGeom prst="ellipse">
                <a:avLst/>
              </a:pr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23232"/>
                  </a:solidFill>
                </a:endParaRP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DD35B72E-E112-4950-98A4-00F97F1AC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81788" y="103187"/>
                <a:ext cx="158750" cy="158750"/>
              </a:xfrm>
              <a:prstGeom prst="ellipse">
                <a:avLst/>
              </a:pr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23232"/>
                  </a:solidFill>
                </a:endParaRP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0817B314-64F1-4149-9431-1FE8653109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1163" y="-174625"/>
                <a:ext cx="79375" cy="79375"/>
              </a:xfrm>
              <a:prstGeom prst="ellipse">
                <a:avLst/>
              </a:pr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23232"/>
                  </a:solidFill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26A18CAD-DF44-4436-A62C-30A6779886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02388" y="261937"/>
                <a:ext cx="200025" cy="198438"/>
              </a:xfrm>
              <a:prstGeom prst="ellipse">
                <a:avLst/>
              </a:pr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323232"/>
                  </a:solidFill>
                </a:endParaRPr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5A5E38C-3056-47E8-BA48-21B087A8C934}"/>
              </a:ext>
            </a:extLst>
          </p:cNvPr>
          <p:cNvGrpSpPr/>
          <p:nvPr/>
        </p:nvGrpSpPr>
        <p:grpSpPr>
          <a:xfrm>
            <a:off x="1480653" y="2503711"/>
            <a:ext cx="1288472" cy="1288472"/>
            <a:chOff x="1480653" y="2503711"/>
            <a:chExt cx="1288472" cy="1288472"/>
          </a:xfrm>
          <a:solidFill>
            <a:srgbClr val="02F60C"/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BBEA906B-8E0D-48EC-AC02-BB589B33BF50}"/>
                </a:ext>
              </a:extLst>
            </p:cNvPr>
            <p:cNvSpPr/>
            <p:nvPr/>
          </p:nvSpPr>
          <p:spPr>
            <a:xfrm>
              <a:off x="1480653" y="2503711"/>
              <a:ext cx="1288472" cy="1288472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DDDDDD"/>
                </a:solidFill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939BD578-DC95-4153-AD4E-0087D4436B89}"/>
                </a:ext>
              </a:extLst>
            </p:cNvPr>
            <p:cNvGrpSpPr/>
            <p:nvPr/>
          </p:nvGrpSpPr>
          <p:grpSpPr>
            <a:xfrm>
              <a:off x="1801428" y="2888292"/>
              <a:ext cx="646922" cy="519309"/>
              <a:chOff x="2962275" y="915988"/>
              <a:chExt cx="6261100" cy="5026025"/>
            </a:xfrm>
            <a:grpFill/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042CD02C-F7D7-4577-BCE2-98CF0A4F146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62275" y="915988"/>
                <a:ext cx="6261100" cy="5026025"/>
              </a:xfrm>
              <a:custGeom>
                <a:avLst/>
                <a:gdLst>
                  <a:gd name="T0" fmla="*/ 0 w 3944"/>
                  <a:gd name="T1" fmla="*/ 0 h 3166"/>
                  <a:gd name="T2" fmla="*/ 0 w 3944"/>
                  <a:gd name="T3" fmla="*/ 546 h 3166"/>
                  <a:gd name="T4" fmla="*/ 0 w 3944"/>
                  <a:gd name="T5" fmla="*/ 655 h 3166"/>
                  <a:gd name="T6" fmla="*/ 0 w 3944"/>
                  <a:gd name="T7" fmla="*/ 3166 h 3166"/>
                  <a:gd name="T8" fmla="*/ 3944 w 3944"/>
                  <a:gd name="T9" fmla="*/ 3166 h 3166"/>
                  <a:gd name="T10" fmla="*/ 3944 w 3944"/>
                  <a:gd name="T11" fmla="*/ 655 h 3166"/>
                  <a:gd name="T12" fmla="*/ 3944 w 3944"/>
                  <a:gd name="T13" fmla="*/ 546 h 3166"/>
                  <a:gd name="T14" fmla="*/ 3944 w 3944"/>
                  <a:gd name="T15" fmla="*/ 0 h 3166"/>
                  <a:gd name="T16" fmla="*/ 0 w 3944"/>
                  <a:gd name="T17" fmla="*/ 0 h 3166"/>
                  <a:gd name="T18" fmla="*/ 3725 w 3944"/>
                  <a:gd name="T19" fmla="*/ 2947 h 3166"/>
                  <a:gd name="T20" fmla="*/ 219 w 3944"/>
                  <a:gd name="T21" fmla="*/ 2947 h 3166"/>
                  <a:gd name="T22" fmla="*/ 219 w 3944"/>
                  <a:gd name="T23" fmla="*/ 764 h 3166"/>
                  <a:gd name="T24" fmla="*/ 3725 w 3944"/>
                  <a:gd name="T25" fmla="*/ 764 h 3166"/>
                  <a:gd name="T26" fmla="*/ 3725 w 3944"/>
                  <a:gd name="T27" fmla="*/ 2947 h 3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944" h="3166">
                    <a:moveTo>
                      <a:pt x="0" y="0"/>
                    </a:moveTo>
                    <a:lnTo>
                      <a:pt x="0" y="546"/>
                    </a:lnTo>
                    <a:lnTo>
                      <a:pt x="0" y="655"/>
                    </a:lnTo>
                    <a:lnTo>
                      <a:pt x="0" y="3166"/>
                    </a:lnTo>
                    <a:lnTo>
                      <a:pt x="3944" y="3166"/>
                    </a:lnTo>
                    <a:lnTo>
                      <a:pt x="3944" y="655"/>
                    </a:lnTo>
                    <a:lnTo>
                      <a:pt x="3944" y="546"/>
                    </a:lnTo>
                    <a:lnTo>
                      <a:pt x="3944" y="0"/>
                    </a:lnTo>
                    <a:lnTo>
                      <a:pt x="0" y="0"/>
                    </a:lnTo>
                    <a:close/>
                    <a:moveTo>
                      <a:pt x="3725" y="2947"/>
                    </a:moveTo>
                    <a:lnTo>
                      <a:pt x="219" y="2947"/>
                    </a:lnTo>
                    <a:lnTo>
                      <a:pt x="219" y="764"/>
                    </a:lnTo>
                    <a:lnTo>
                      <a:pt x="3725" y="764"/>
                    </a:lnTo>
                    <a:lnTo>
                      <a:pt x="3725" y="2947"/>
                    </a:lnTo>
                    <a:close/>
                  </a:path>
                </a:pathLst>
              </a:cu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DDDDDD"/>
                  </a:solidFill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3A7838D5-8989-4E80-93C5-C3D74875AC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3291" y="2808288"/>
                <a:ext cx="1214442" cy="1925642"/>
              </a:xfrm>
              <a:custGeom>
                <a:avLst/>
                <a:gdLst>
                  <a:gd name="T0" fmla="*/ 447 w 447"/>
                  <a:gd name="T1" fmla="*/ 633 h 711"/>
                  <a:gd name="T2" fmla="*/ 133 w 447"/>
                  <a:gd name="T3" fmla="*/ 633 h 711"/>
                  <a:gd name="T4" fmla="*/ 133 w 447"/>
                  <a:gd name="T5" fmla="*/ 631 h 711"/>
                  <a:gd name="T6" fmla="*/ 189 w 447"/>
                  <a:gd name="T7" fmla="*/ 579 h 711"/>
                  <a:gd name="T8" fmla="*/ 430 w 447"/>
                  <a:gd name="T9" fmla="*/ 204 h 711"/>
                  <a:gd name="T10" fmla="*/ 216 w 447"/>
                  <a:gd name="T11" fmla="*/ 0 h 711"/>
                  <a:gd name="T12" fmla="*/ 18 w 447"/>
                  <a:gd name="T13" fmla="*/ 71 h 711"/>
                  <a:gd name="T14" fmla="*/ 48 w 447"/>
                  <a:gd name="T15" fmla="*/ 138 h 711"/>
                  <a:gd name="T16" fmla="*/ 196 w 447"/>
                  <a:gd name="T17" fmla="*/ 79 h 711"/>
                  <a:gd name="T18" fmla="*/ 335 w 447"/>
                  <a:gd name="T19" fmla="*/ 215 h 711"/>
                  <a:gd name="T20" fmla="*/ 75 w 447"/>
                  <a:gd name="T21" fmla="*/ 581 h 711"/>
                  <a:gd name="T22" fmla="*/ 0 w 447"/>
                  <a:gd name="T23" fmla="*/ 653 h 711"/>
                  <a:gd name="T24" fmla="*/ 0 w 447"/>
                  <a:gd name="T25" fmla="*/ 711 h 711"/>
                  <a:gd name="T26" fmla="*/ 447 w 447"/>
                  <a:gd name="T27" fmla="*/ 711 h 711"/>
                  <a:gd name="T28" fmla="*/ 447 w 447"/>
                  <a:gd name="T29" fmla="*/ 633 h 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47" h="711">
                    <a:moveTo>
                      <a:pt x="447" y="633"/>
                    </a:moveTo>
                    <a:cubicBezTo>
                      <a:pt x="133" y="633"/>
                      <a:pt x="133" y="633"/>
                      <a:pt x="133" y="633"/>
                    </a:cubicBezTo>
                    <a:cubicBezTo>
                      <a:pt x="133" y="631"/>
                      <a:pt x="133" y="631"/>
                      <a:pt x="133" y="631"/>
                    </a:cubicBezTo>
                    <a:cubicBezTo>
                      <a:pt x="189" y="579"/>
                      <a:pt x="189" y="579"/>
                      <a:pt x="189" y="579"/>
                    </a:cubicBezTo>
                    <a:cubicBezTo>
                      <a:pt x="336" y="437"/>
                      <a:pt x="430" y="333"/>
                      <a:pt x="430" y="204"/>
                    </a:cubicBezTo>
                    <a:cubicBezTo>
                      <a:pt x="430" y="103"/>
                      <a:pt x="366" y="0"/>
                      <a:pt x="216" y="0"/>
                    </a:cubicBezTo>
                    <a:cubicBezTo>
                      <a:pt x="135" y="0"/>
                      <a:pt x="66" y="30"/>
                      <a:pt x="18" y="71"/>
                    </a:cubicBezTo>
                    <a:cubicBezTo>
                      <a:pt x="48" y="138"/>
                      <a:pt x="48" y="138"/>
                      <a:pt x="48" y="138"/>
                    </a:cubicBezTo>
                    <a:cubicBezTo>
                      <a:pt x="80" y="111"/>
                      <a:pt x="133" y="79"/>
                      <a:pt x="196" y="79"/>
                    </a:cubicBezTo>
                    <a:cubicBezTo>
                      <a:pt x="301" y="79"/>
                      <a:pt x="335" y="144"/>
                      <a:pt x="335" y="215"/>
                    </a:cubicBezTo>
                    <a:cubicBezTo>
                      <a:pt x="334" y="321"/>
                      <a:pt x="253" y="411"/>
                      <a:pt x="75" y="581"/>
                    </a:cubicBezTo>
                    <a:cubicBezTo>
                      <a:pt x="0" y="653"/>
                      <a:pt x="0" y="653"/>
                      <a:pt x="0" y="653"/>
                    </a:cubicBezTo>
                    <a:cubicBezTo>
                      <a:pt x="0" y="711"/>
                      <a:pt x="0" y="711"/>
                      <a:pt x="0" y="711"/>
                    </a:cubicBezTo>
                    <a:cubicBezTo>
                      <a:pt x="447" y="711"/>
                      <a:pt x="447" y="711"/>
                      <a:pt x="447" y="711"/>
                    </a:cubicBezTo>
                    <a:lnTo>
                      <a:pt x="447" y="633"/>
                    </a:lnTo>
                    <a:close/>
                  </a:path>
                </a:pathLst>
              </a:cu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rgbClr val="DDDDDD"/>
                  </a:solidFill>
                </a:endParaRPr>
              </a:p>
            </p:txBody>
          </p:sp>
          <p:sp>
            <p:nvSpPr>
              <p:cNvPr id="24" name="Freeform 7">
                <a:extLst>
                  <a:ext uri="{FF2B5EF4-FFF2-40B4-BE49-F238E27FC236}">
                    <a16:creationId xmlns:a16="http://schemas.microsoft.com/office/drawing/2014/main" id="{92A565F9-2DC4-46D5-811F-AAC107543E2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88075" y="2808288"/>
                <a:ext cx="1285875" cy="1958975"/>
              </a:xfrm>
              <a:custGeom>
                <a:avLst/>
                <a:gdLst>
                  <a:gd name="T0" fmla="*/ 0 w 473"/>
                  <a:gd name="T1" fmla="*/ 534 h 723"/>
                  <a:gd name="T2" fmla="*/ 235 w 473"/>
                  <a:gd name="T3" fmla="*/ 723 h 723"/>
                  <a:gd name="T4" fmla="*/ 473 w 473"/>
                  <a:gd name="T5" fmla="*/ 520 h 723"/>
                  <a:gd name="T6" fmla="*/ 332 w 473"/>
                  <a:gd name="T7" fmla="*/ 339 h 723"/>
                  <a:gd name="T8" fmla="*/ 332 w 473"/>
                  <a:gd name="T9" fmla="*/ 336 h 723"/>
                  <a:gd name="T10" fmla="*/ 447 w 473"/>
                  <a:gd name="T11" fmla="*/ 172 h 723"/>
                  <a:gd name="T12" fmla="*/ 243 w 473"/>
                  <a:gd name="T13" fmla="*/ 0 h 723"/>
                  <a:gd name="T14" fmla="*/ 27 w 473"/>
                  <a:gd name="T15" fmla="*/ 186 h 723"/>
                  <a:gd name="T16" fmla="*/ 138 w 473"/>
                  <a:gd name="T17" fmla="*/ 343 h 723"/>
                  <a:gd name="T18" fmla="*/ 139 w 473"/>
                  <a:gd name="T19" fmla="*/ 347 h 723"/>
                  <a:gd name="T20" fmla="*/ 0 w 473"/>
                  <a:gd name="T21" fmla="*/ 534 h 723"/>
                  <a:gd name="T22" fmla="*/ 117 w 473"/>
                  <a:gd name="T23" fmla="*/ 180 h 723"/>
                  <a:gd name="T24" fmla="*/ 238 w 473"/>
                  <a:gd name="T25" fmla="*/ 68 h 723"/>
                  <a:gd name="T26" fmla="*/ 356 w 473"/>
                  <a:gd name="T27" fmla="*/ 182 h 723"/>
                  <a:gd name="T28" fmla="*/ 250 w 473"/>
                  <a:gd name="T29" fmla="*/ 309 h 723"/>
                  <a:gd name="T30" fmla="*/ 117 w 473"/>
                  <a:gd name="T31" fmla="*/ 180 h 723"/>
                  <a:gd name="T32" fmla="*/ 223 w 473"/>
                  <a:gd name="T33" fmla="*/ 377 h 723"/>
                  <a:gd name="T34" fmla="*/ 377 w 473"/>
                  <a:gd name="T35" fmla="*/ 529 h 723"/>
                  <a:gd name="T36" fmla="*/ 237 w 473"/>
                  <a:gd name="T37" fmla="*/ 654 h 723"/>
                  <a:gd name="T38" fmla="*/ 97 w 473"/>
                  <a:gd name="T39" fmla="*/ 521 h 723"/>
                  <a:gd name="T40" fmla="*/ 223 w 473"/>
                  <a:gd name="T41" fmla="*/ 377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73" h="723">
                    <a:moveTo>
                      <a:pt x="0" y="534"/>
                    </a:moveTo>
                    <a:cubicBezTo>
                      <a:pt x="0" y="636"/>
                      <a:pt x="89" y="723"/>
                      <a:pt x="235" y="723"/>
                    </a:cubicBezTo>
                    <a:cubicBezTo>
                      <a:pt x="368" y="723"/>
                      <a:pt x="473" y="641"/>
                      <a:pt x="473" y="520"/>
                    </a:cubicBezTo>
                    <a:cubicBezTo>
                      <a:pt x="473" y="435"/>
                      <a:pt x="419" y="373"/>
                      <a:pt x="332" y="339"/>
                    </a:cubicBezTo>
                    <a:cubicBezTo>
                      <a:pt x="332" y="336"/>
                      <a:pt x="332" y="336"/>
                      <a:pt x="332" y="336"/>
                    </a:cubicBezTo>
                    <a:cubicBezTo>
                      <a:pt x="418" y="295"/>
                      <a:pt x="447" y="231"/>
                      <a:pt x="447" y="172"/>
                    </a:cubicBezTo>
                    <a:cubicBezTo>
                      <a:pt x="447" y="85"/>
                      <a:pt x="379" y="0"/>
                      <a:pt x="243" y="0"/>
                    </a:cubicBezTo>
                    <a:cubicBezTo>
                      <a:pt x="121" y="0"/>
                      <a:pt x="27" y="75"/>
                      <a:pt x="27" y="186"/>
                    </a:cubicBezTo>
                    <a:cubicBezTo>
                      <a:pt x="27" y="247"/>
                      <a:pt x="61" y="307"/>
                      <a:pt x="138" y="343"/>
                    </a:cubicBezTo>
                    <a:cubicBezTo>
                      <a:pt x="139" y="347"/>
                      <a:pt x="139" y="347"/>
                      <a:pt x="139" y="347"/>
                    </a:cubicBezTo>
                    <a:cubicBezTo>
                      <a:pt x="53" y="383"/>
                      <a:pt x="0" y="446"/>
                      <a:pt x="0" y="534"/>
                    </a:cubicBezTo>
                    <a:close/>
                    <a:moveTo>
                      <a:pt x="117" y="180"/>
                    </a:moveTo>
                    <a:cubicBezTo>
                      <a:pt x="117" y="120"/>
                      <a:pt x="160" y="68"/>
                      <a:pt x="238" y="68"/>
                    </a:cubicBezTo>
                    <a:cubicBezTo>
                      <a:pt x="323" y="68"/>
                      <a:pt x="356" y="126"/>
                      <a:pt x="356" y="182"/>
                    </a:cubicBezTo>
                    <a:cubicBezTo>
                      <a:pt x="356" y="245"/>
                      <a:pt x="310" y="288"/>
                      <a:pt x="250" y="309"/>
                    </a:cubicBezTo>
                    <a:cubicBezTo>
                      <a:pt x="169" y="287"/>
                      <a:pt x="117" y="250"/>
                      <a:pt x="117" y="180"/>
                    </a:cubicBezTo>
                    <a:close/>
                    <a:moveTo>
                      <a:pt x="223" y="377"/>
                    </a:moveTo>
                    <a:cubicBezTo>
                      <a:pt x="318" y="404"/>
                      <a:pt x="377" y="444"/>
                      <a:pt x="377" y="529"/>
                    </a:cubicBezTo>
                    <a:cubicBezTo>
                      <a:pt x="377" y="602"/>
                      <a:pt x="322" y="654"/>
                      <a:pt x="237" y="654"/>
                    </a:cubicBezTo>
                    <a:cubicBezTo>
                      <a:pt x="148" y="654"/>
                      <a:pt x="94" y="592"/>
                      <a:pt x="97" y="521"/>
                    </a:cubicBezTo>
                    <a:cubicBezTo>
                      <a:pt x="97" y="454"/>
                      <a:pt x="141" y="400"/>
                      <a:pt x="223" y="377"/>
                    </a:cubicBezTo>
                    <a:close/>
                  </a:path>
                </a:pathLst>
              </a:custGeom>
              <a:solidFill>
                <a:srgbClr val="F7F6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DDDDDD"/>
                  </a:solidFill>
                </a:endParaRPr>
              </a:p>
            </p:txBody>
          </p:sp>
        </p:grpSp>
      </p:grp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68A0B0D8-87A4-4812-9C00-0604D677EF57}"/>
              </a:ext>
            </a:extLst>
          </p:cNvPr>
          <p:cNvSpPr txBox="1">
            <a:spLocks/>
          </p:cNvSpPr>
          <p:nvPr/>
        </p:nvSpPr>
        <p:spPr>
          <a:xfrm>
            <a:off x="959808" y="4176764"/>
            <a:ext cx="2261938" cy="75393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AEBC77BA-9BD2-434E-B814-D2BFD372A014}"/>
              </a:ext>
            </a:extLst>
          </p:cNvPr>
          <p:cNvSpPr txBox="1">
            <a:spLocks/>
          </p:cNvSpPr>
          <p:nvPr/>
        </p:nvSpPr>
        <p:spPr>
          <a:xfrm>
            <a:off x="3624272" y="4176764"/>
            <a:ext cx="2261938" cy="75393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14B24670-87C1-4D9C-B16D-1807C27C87B3}"/>
              </a:ext>
            </a:extLst>
          </p:cNvPr>
          <p:cNvSpPr txBox="1">
            <a:spLocks/>
          </p:cNvSpPr>
          <p:nvPr/>
        </p:nvSpPr>
        <p:spPr>
          <a:xfrm>
            <a:off x="6288736" y="4176764"/>
            <a:ext cx="2261938" cy="75393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950ECCE1-54AB-4FE0-BE3B-C88FDA706341}"/>
              </a:ext>
            </a:extLst>
          </p:cNvPr>
          <p:cNvSpPr txBox="1">
            <a:spLocks/>
          </p:cNvSpPr>
          <p:nvPr/>
        </p:nvSpPr>
        <p:spPr>
          <a:xfrm>
            <a:off x="8970254" y="4176764"/>
            <a:ext cx="2261938" cy="75393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</a:t>
            </a:r>
          </a:p>
        </p:txBody>
      </p:sp>
      <p:sp>
        <p:nvSpPr>
          <p:cNvPr id="29" name="Title 2">
            <a:extLst>
              <a:ext uri="{FF2B5EF4-FFF2-40B4-BE49-F238E27FC236}">
                <a16:creationId xmlns:a16="http://schemas.microsoft.com/office/drawing/2014/main" id="{BC00B5DC-1615-4AAB-9BB6-8EEB3F912C32}"/>
              </a:ext>
            </a:extLst>
          </p:cNvPr>
          <p:cNvSpPr txBox="1">
            <a:spLocks/>
          </p:cNvSpPr>
          <p:nvPr/>
        </p:nvSpPr>
        <p:spPr>
          <a:xfrm>
            <a:off x="3452485" y="238889"/>
            <a:ext cx="5252922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9858904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AB9C46-88E0-403B-8B45-12BD51EF8CBC}"/>
              </a:ext>
            </a:extLst>
          </p:cNvPr>
          <p:cNvSpPr/>
          <p:nvPr/>
        </p:nvSpPr>
        <p:spPr>
          <a:xfrm>
            <a:off x="3364414" y="1616666"/>
            <a:ext cx="1869742" cy="1797351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3A2325-8392-408A-BC8A-4E4B24CA44B0}"/>
              </a:ext>
            </a:extLst>
          </p:cNvPr>
          <p:cNvSpPr/>
          <p:nvPr/>
        </p:nvSpPr>
        <p:spPr>
          <a:xfrm>
            <a:off x="9256386" y="4785527"/>
            <a:ext cx="957556" cy="920482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CD4BCFD5-7938-4098-AC4A-6F04BC94671A}"/>
              </a:ext>
            </a:extLst>
          </p:cNvPr>
          <p:cNvSpPr txBox="1">
            <a:spLocks/>
          </p:cNvSpPr>
          <p:nvPr/>
        </p:nvSpPr>
        <p:spPr>
          <a:xfrm>
            <a:off x="1291373" y="1859778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F7F7F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CCD854D-A7DB-4153-8C11-E399353FC330}"/>
              </a:ext>
            </a:extLst>
          </p:cNvPr>
          <p:cNvSpPr txBox="1">
            <a:spLocks/>
          </p:cNvSpPr>
          <p:nvPr/>
        </p:nvSpPr>
        <p:spPr>
          <a:xfrm>
            <a:off x="909236" y="3965045"/>
            <a:ext cx="3122075" cy="235690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D361EF-ADC0-4F83-A707-973903BD09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A31170-5CAC-4688-961C-A37827AF03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283331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FDF3445-333D-4A10-A0D8-11854C6B3115}"/>
              </a:ext>
            </a:extLst>
          </p:cNvPr>
          <p:cNvSpPr/>
          <p:nvPr/>
        </p:nvSpPr>
        <p:spPr>
          <a:xfrm rot="18900000">
            <a:off x="2219248" y="1750470"/>
            <a:ext cx="1337052" cy="1322261"/>
          </a:xfrm>
          <a:prstGeom prst="rect">
            <a:avLst/>
          </a:prstGeom>
          <a:solidFill>
            <a:srgbClr val="000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6676B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A12DA5-5B81-44D7-9247-CCF8A7C714EB}"/>
              </a:ext>
            </a:extLst>
          </p:cNvPr>
          <p:cNvSpPr/>
          <p:nvPr/>
        </p:nvSpPr>
        <p:spPr>
          <a:xfrm rot="18900000">
            <a:off x="2219248" y="3785272"/>
            <a:ext cx="1337052" cy="1322261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6676B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8DC0F6-325E-4FBF-B6DC-A57782E3BB6D}"/>
              </a:ext>
            </a:extLst>
          </p:cNvPr>
          <p:cNvSpPr/>
          <p:nvPr/>
        </p:nvSpPr>
        <p:spPr>
          <a:xfrm rot="18900000">
            <a:off x="3300538" y="2767870"/>
            <a:ext cx="1337052" cy="1322261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6676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9AC9E8-4A9D-4E59-9206-D99CC0AEA677}"/>
              </a:ext>
            </a:extLst>
          </p:cNvPr>
          <p:cNvSpPr/>
          <p:nvPr/>
        </p:nvSpPr>
        <p:spPr>
          <a:xfrm rot="18900000">
            <a:off x="1137957" y="2767870"/>
            <a:ext cx="1337052" cy="1322261"/>
          </a:xfrm>
          <a:prstGeom prst="rect">
            <a:avLst/>
          </a:prstGeom>
          <a:solidFill>
            <a:srgbClr val="32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6676B"/>
              </a:solidFill>
            </a:endParaRPr>
          </a:p>
        </p:txBody>
      </p:sp>
      <p:pic>
        <p:nvPicPr>
          <p:cNvPr id="6" name="Graphic 5" descr="Statistics RTL">
            <a:extLst>
              <a:ext uri="{FF2B5EF4-FFF2-40B4-BE49-F238E27FC236}">
                <a16:creationId xmlns:a16="http://schemas.microsoft.com/office/drawing/2014/main" id="{9CAF0D01-5258-4C9D-98AB-5472B10BB73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438132" y="1954400"/>
            <a:ext cx="914400" cy="914400"/>
          </a:xfrm>
          <a:prstGeom prst="rect">
            <a:avLst/>
          </a:prstGeom>
        </p:spPr>
      </p:pic>
      <p:pic>
        <p:nvPicPr>
          <p:cNvPr id="7" name="Graphic 6" descr="Pie chart">
            <a:extLst>
              <a:ext uri="{FF2B5EF4-FFF2-40B4-BE49-F238E27FC236}">
                <a16:creationId xmlns:a16="http://schemas.microsoft.com/office/drawing/2014/main" id="{7950D0FE-8D40-40EC-AF0F-F3B6EF306CB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438132" y="3945021"/>
            <a:ext cx="914400" cy="914400"/>
          </a:xfrm>
          <a:prstGeom prst="rect">
            <a:avLst/>
          </a:prstGeom>
        </p:spPr>
      </p:pic>
      <p:pic>
        <p:nvPicPr>
          <p:cNvPr id="8" name="Graphic 7" descr="Head with gears">
            <a:extLst>
              <a:ext uri="{FF2B5EF4-FFF2-40B4-BE49-F238E27FC236}">
                <a16:creationId xmlns:a16="http://schemas.microsoft.com/office/drawing/2014/main" id="{DEE38A82-B27D-4586-B9B3-9B14AF5E629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416549" y="2971802"/>
            <a:ext cx="914400" cy="914400"/>
          </a:xfrm>
          <a:prstGeom prst="rect">
            <a:avLst/>
          </a:prstGeom>
        </p:spPr>
      </p:pic>
      <p:pic>
        <p:nvPicPr>
          <p:cNvPr id="9" name="Graphic 8" descr="Gears">
            <a:extLst>
              <a:ext uri="{FF2B5EF4-FFF2-40B4-BE49-F238E27FC236}">
                <a16:creationId xmlns:a16="http://schemas.microsoft.com/office/drawing/2014/main" id="{0F32299A-63F8-4333-8156-A0A34DADDD9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459040" y="2979002"/>
            <a:ext cx="914400" cy="914400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1965808C-07C9-4F41-9659-5A00FAC8BD2A}"/>
              </a:ext>
            </a:extLst>
          </p:cNvPr>
          <p:cNvSpPr txBox="1">
            <a:spLocks/>
          </p:cNvSpPr>
          <p:nvPr/>
        </p:nvSpPr>
        <p:spPr>
          <a:xfrm>
            <a:off x="6638762" y="1177663"/>
            <a:ext cx="3450511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D2A9AD4A-3069-4873-BB95-8DACE2412A10}"/>
              </a:ext>
            </a:extLst>
          </p:cNvPr>
          <p:cNvSpPr txBox="1">
            <a:spLocks/>
          </p:cNvSpPr>
          <p:nvPr/>
        </p:nvSpPr>
        <p:spPr>
          <a:xfrm>
            <a:off x="6638762" y="2828418"/>
            <a:ext cx="4659457" cy="71232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AC2967F-7396-474D-A590-39715FA59797}"/>
              </a:ext>
            </a:extLst>
          </p:cNvPr>
          <p:cNvSpPr txBox="1">
            <a:spLocks/>
          </p:cNvSpPr>
          <p:nvPr/>
        </p:nvSpPr>
        <p:spPr>
          <a:xfrm>
            <a:off x="6638762" y="3483455"/>
            <a:ext cx="4659457" cy="71232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EFF11117-DFB5-4F9A-904D-C5F0BF12F976}"/>
              </a:ext>
            </a:extLst>
          </p:cNvPr>
          <p:cNvSpPr txBox="1">
            <a:spLocks/>
          </p:cNvSpPr>
          <p:nvPr/>
        </p:nvSpPr>
        <p:spPr>
          <a:xfrm>
            <a:off x="6638762" y="4138492"/>
            <a:ext cx="4659457" cy="71232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C55CBB70-5145-493F-9434-09C9E584C4D7}"/>
              </a:ext>
            </a:extLst>
          </p:cNvPr>
          <p:cNvSpPr txBox="1">
            <a:spLocks/>
          </p:cNvSpPr>
          <p:nvPr/>
        </p:nvSpPr>
        <p:spPr>
          <a:xfrm>
            <a:off x="6638762" y="4793530"/>
            <a:ext cx="4659457" cy="71232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</p:spTree>
    <p:extLst>
      <p:ext uri="{BB962C8B-B14F-4D97-AF65-F5344CB8AC3E}">
        <p14:creationId xmlns:p14="http://schemas.microsoft.com/office/powerpoint/2010/main" val="1955485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0" grpId="0"/>
      <p:bldP spid="11" grpId="0"/>
      <p:bldP spid="12" grpId="0"/>
      <p:bldP spid="13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AEFF0084-FEC4-4CD1-9E97-94155E3EE655}"/>
              </a:ext>
            </a:extLst>
          </p:cNvPr>
          <p:cNvSpPr>
            <a:spLocks/>
          </p:cNvSpPr>
          <p:nvPr/>
        </p:nvSpPr>
        <p:spPr bwMode="auto">
          <a:xfrm>
            <a:off x="2512550" y="4056785"/>
            <a:ext cx="1979612" cy="2128838"/>
          </a:xfrm>
          <a:custGeom>
            <a:avLst/>
            <a:gdLst>
              <a:gd name="T0" fmla="*/ 847 w 847"/>
              <a:gd name="T1" fmla="*/ 116 h 916"/>
              <a:gd name="T2" fmla="*/ 847 w 847"/>
              <a:gd name="T3" fmla="*/ 916 h 916"/>
              <a:gd name="T4" fmla="*/ 0 w 847"/>
              <a:gd name="T5" fmla="*/ 566 h 916"/>
              <a:gd name="T6" fmla="*/ 566 w 847"/>
              <a:gd name="T7" fmla="*/ 0 h 916"/>
              <a:gd name="T8" fmla="*/ 847 w 847"/>
              <a:gd name="T9" fmla="*/ 116 h 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7" h="916">
                <a:moveTo>
                  <a:pt x="847" y="116"/>
                </a:moveTo>
                <a:cubicBezTo>
                  <a:pt x="847" y="916"/>
                  <a:pt x="847" y="916"/>
                  <a:pt x="847" y="916"/>
                </a:cubicBezTo>
                <a:cubicBezTo>
                  <a:pt x="516" y="916"/>
                  <a:pt x="217" y="782"/>
                  <a:pt x="0" y="566"/>
                </a:cubicBezTo>
                <a:cubicBezTo>
                  <a:pt x="566" y="0"/>
                  <a:pt x="566" y="0"/>
                  <a:pt x="566" y="0"/>
                </a:cubicBezTo>
                <a:cubicBezTo>
                  <a:pt x="638" y="72"/>
                  <a:pt x="737" y="116"/>
                  <a:pt x="847" y="116"/>
                </a:cubicBezTo>
                <a:close/>
              </a:path>
            </a:pathLst>
          </a:custGeom>
          <a:solidFill>
            <a:srgbClr val="ED1C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FE8BADB6-2C31-45B6-9CD3-88860D538930}"/>
              </a:ext>
            </a:extLst>
          </p:cNvPr>
          <p:cNvSpPr>
            <a:spLocks/>
          </p:cNvSpPr>
          <p:nvPr/>
        </p:nvSpPr>
        <p:spPr bwMode="auto">
          <a:xfrm>
            <a:off x="1650538" y="3364635"/>
            <a:ext cx="2139950" cy="1963738"/>
          </a:xfrm>
          <a:custGeom>
            <a:avLst/>
            <a:gdLst>
              <a:gd name="T0" fmla="*/ 916 w 916"/>
              <a:gd name="T1" fmla="*/ 279 h 845"/>
              <a:gd name="T2" fmla="*/ 350 w 916"/>
              <a:gd name="T3" fmla="*/ 845 h 845"/>
              <a:gd name="T4" fmla="*/ 0 w 916"/>
              <a:gd name="T5" fmla="*/ 0 h 845"/>
              <a:gd name="T6" fmla="*/ 800 w 916"/>
              <a:gd name="T7" fmla="*/ 0 h 845"/>
              <a:gd name="T8" fmla="*/ 916 w 916"/>
              <a:gd name="T9" fmla="*/ 279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6" h="845">
                <a:moveTo>
                  <a:pt x="916" y="279"/>
                </a:moveTo>
                <a:cubicBezTo>
                  <a:pt x="350" y="845"/>
                  <a:pt x="350" y="845"/>
                  <a:pt x="350" y="845"/>
                </a:cubicBezTo>
                <a:cubicBezTo>
                  <a:pt x="134" y="628"/>
                  <a:pt x="1" y="330"/>
                  <a:pt x="0" y="0"/>
                </a:cubicBezTo>
                <a:cubicBezTo>
                  <a:pt x="800" y="0"/>
                  <a:pt x="800" y="0"/>
                  <a:pt x="800" y="0"/>
                </a:cubicBezTo>
                <a:cubicBezTo>
                  <a:pt x="801" y="109"/>
                  <a:pt x="845" y="208"/>
                  <a:pt x="916" y="279"/>
                </a:cubicBezTo>
                <a:close/>
              </a:path>
            </a:pathLst>
          </a:custGeom>
          <a:solidFill>
            <a:srgbClr val="99053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4" name="Freeform 8">
            <a:extLst>
              <a:ext uri="{FF2B5EF4-FFF2-40B4-BE49-F238E27FC236}">
                <a16:creationId xmlns:a16="http://schemas.microsoft.com/office/drawing/2014/main" id="{3C0C11EE-BAAE-4F9D-BC53-21FF5E73A9BF}"/>
              </a:ext>
            </a:extLst>
          </p:cNvPr>
          <p:cNvSpPr>
            <a:spLocks/>
          </p:cNvSpPr>
          <p:nvPr/>
        </p:nvSpPr>
        <p:spPr bwMode="auto">
          <a:xfrm>
            <a:off x="1650538" y="1353272"/>
            <a:ext cx="2139950" cy="1963738"/>
          </a:xfrm>
          <a:custGeom>
            <a:avLst/>
            <a:gdLst>
              <a:gd name="T0" fmla="*/ 916 w 916"/>
              <a:gd name="T1" fmla="*/ 566 h 845"/>
              <a:gd name="T2" fmla="*/ 800 w 916"/>
              <a:gd name="T3" fmla="*/ 845 h 845"/>
              <a:gd name="T4" fmla="*/ 0 w 916"/>
              <a:gd name="T5" fmla="*/ 845 h 845"/>
              <a:gd name="T6" fmla="*/ 350 w 916"/>
              <a:gd name="T7" fmla="*/ 0 h 845"/>
              <a:gd name="T8" fmla="*/ 916 w 916"/>
              <a:gd name="T9" fmla="*/ 566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6" h="845">
                <a:moveTo>
                  <a:pt x="916" y="566"/>
                </a:moveTo>
                <a:cubicBezTo>
                  <a:pt x="845" y="637"/>
                  <a:pt x="801" y="736"/>
                  <a:pt x="800" y="845"/>
                </a:cubicBezTo>
                <a:cubicBezTo>
                  <a:pt x="0" y="845"/>
                  <a:pt x="0" y="845"/>
                  <a:pt x="0" y="845"/>
                </a:cubicBezTo>
                <a:cubicBezTo>
                  <a:pt x="1" y="515"/>
                  <a:pt x="134" y="217"/>
                  <a:pt x="350" y="0"/>
                </a:cubicBezTo>
                <a:lnTo>
                  <a:pt x="916" y="566"/>
                </a:lnTo>
                <a:close/>
              </a:path>
            </a:pathLst>
          </a:custGeom>
          <a:solidFill>
            <a:srgbClr val="32323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5" name="Freeform 9">
            <a:extLst>
              <a:ext uri="{FF2B5EF4-FFF2-40B4-BE49-F238E27FC236}">
                <a16:creationId xmlns:a16="http://schemas.microsoft.com/office/drawing/2014/main" id="{43F0EDD0-125D-435D-8F31-16C436F12342}"/>
              </a:ext>
            </a:extLst>
          </p:cNvPr>
          <p:cNvSpPr>
            <a:spLocks/>
          </p:cNvSpPr>
          <p:nvPr/>
        </p:nvSpPr>
        <p:spPr bwMode="auto">
          <a:xfrm>
            <a:off x="2512550" y="494435"/>
            <a:ext cx="1979612" cy="2130425"/>
          </a:xfrm>
          <a:custGeom>
            <a:avLst/>
            <a:gdLst>
              <a:gd name="T0" fmla="*/ 847 w 847"/>
              <a:gd name="T1" fmla="*/ 0 h 916"/>
              <a:gd name="T2" fmla="*/ 847 w 847"/>
              <a:gd name="T3" fmla="*/ 800 h 916"/>
              <a:gd name="T4" fmla="*/ 566 w 847"/>
              <a:gd name="T5" fmla="*/ 916 h 916"/>
              <a:gd name="T6" fmla="*/ 0 w 847"/>
              <a:gd name="T7" fmla="*/ 350 h 916"/>
              <a:gd name="T8" fmla="*/ 847 w 847"/>
              <a:gd name="T9" fmla="*/ 0 h 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7" h="916">
                <a:moveTo>
                  <a:pt x="847" y="0"/>
                </a:moveTo>
                <a:cubicBezTo>
                  <a:pt x="847" y="800"/>
                  <a:pt x="847" y="800"/>
                  <a:pt x="847" y="800"/>
                </a:cubicBezTo>
                <a:cubicBezTo>
                  <a:pt x="737" y="800"/>
                  <a:pt x="638" y="844"/>
                  <a:pt x="566" y="916"/>
                </a:cubicBezTo>
                <a:cubicBezTo>
                  <a:pt x="0" y="350"/>
                  <a:pt x="0" y="350"/>
                  <a:pt x="0" y="350"/>
                </a:cubicBezTo>
                <a:cubicBezTo>
                  <a:pt x="217" y="134"/>
                  <a:pt x="516" y="0"/>
                  <a:pt x="847" y="0"/>
                </a:cubicBezTo>
                <a:close/>
              </a:path>
            </a:pathLst>
          </a:custGeom>
          <a:solidFill>
            <a:srgbClr val="00000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B6676B"/>
              </a:solidFill>
            </a:endParaRPr>
          </a:p>
        </p:txBody>
      </p:sp>
      <p:pic>
        <p:nvPicPr>
          <p:cNvPr id="6" name="Graphic 5" descr="Network">
            <a:extLst>
              <a:ext uri="{FF2B5EF4-FFF2-40B4-BE49-F238E27FC236}">
                <a16:creationId xmlns:a16="http://schemas.microsoft.com/office/drawing/2014/main" id="{B4D28492-1B1C-4CA3-80AC-55182C3AC41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333288" y="896072"/>
            <a:ext cx="914400" cy="914400"/>
          </a:xfrm>
          <a:prstGeom prst="rect">
            <a:avLst/>
          </a:prstGeom>
        </p:spPr>
      </p:pic>
      <p:pic>
        <p:nvPicPr>
          <p:cNvPr id="7" name="Graphic 6" descr="Bullseye">
            <a:extLst>
              <a:ext uri="{FF2B5EF4-FFF2-40B4-BE49-F238E27FC236}">
                <a16:creationId xmlns:a16="http://schemas.microsoft.com/office/drawing/2014/main" id="{D5A3AF6F-7682-4011-9CA2-14105D10F25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263313" y="2139085"/>
            <a:ext cx="914400" cy="914400"/>
          </a:xfrm>
          <a:prstGeom prst="rect">
            <a:avLst/>
          </a:prstGeom>
        </p:spPr>
      </p:pic>
      <p:pic>
        <p:nvPicPr>
          <p:cNvPr id="8" name="Graphic 7" descr="Puzzle">
            <a:extLst>
              <a:ext uri="{FF2B5EF4-FFF2-40B4-BE49-F238E27FC236}">
                <a16:creationId xmlns:a16="http://schemas.microsoft.com/office/drawing/2014/main" id="{862993B6-B177-4A66-9CEE-B2F05931E52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333288" y="4724425"/>
            <a:ext cx="914400" cy="914400"/>
          </a:xfrm>
          <a:prstGeom prst="rect">
            <a:avLst/>
          </a:prstGeom>
        </p:spPr>
      </p:pic>
      <p:pic>
        <p:nvPicPr>
          <p:cNvPr id="9" name="Graphic 8" descr="Money">
            <a:extLst>
              <a:ext uri="{FF2B5EF4-FFF2-40B4-BE49-F238E27FC236}">
                <a16:creationId xmlns:a16="http://schemas.microsoft.com/office/drawing/2014/main" id="{7F15EEF4-3B0A-4748-BE83-6901CC9B5BD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263313" y="3483697"/>
            <a:ext cx="914400" cy="914400"/>
          </a:xfrm>
          <a:prstGeom prst="rect">
            <a:avLst/>
          </a:prstGeom>
        </p:spPr>
      </p:pic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8AF5C0E1-C01A-4F67-AF6B-0546E12F3231}"/>
              </a:ext>
            </a:extLst>
          </p:cNvPr>
          <p:cNvSpPr txBox="1">
            <a:spLocks/>
          </p:cNvSpPr>
          <p:nvPr/>
        </p:nvSpPr>
        <p:spPr>
          <a:xfrm>
            <a:off x="7544602" y="340961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99053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69485DC1-888E-4A8E-9C2B-330A8BDABE77}"/>
              </a:ext>
            </a:extLst>
          </p:cNvPr>
          <p:cNvSpPr txBox="1">
            <a:spLocks/>
          </p:cNvSpPr>
          <p:nvPr/>
        </p:nvSpPr>
        <p:spPr>
          <a:xfrm>
            <a:off x="7544602" y="409625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99053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D7A69037-E304-4A01-8BFA-E262551D29F8}"/>
              </a:ext>
            </a:extLst>
          </p:cNvPr>
          <p:cNvSpPr txBox="1">
            <a:spLocks/>
          </p:cNvSpPr>
          <p:nvPr/>
        </p:nvSpPr>
        <p:spPr>
          <a:xfrm>
            <a:off x="7544602" y="478289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99053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98D3379C-2680-4940-9F85-3B901DC598D4}"/>
              </a:ext>
            </a:extLst>
          </p:cNvPr>
          <p:cNvSpPr txBox="1">
            <a:spLocks/>
          </p:cNvSpPr>
          <p:nvPr/>
        </p:nvSpPr>
        <p:spPr>
          <a:xfrm>
            <a:off x="7544602" y="5469533"/>
            <a:ext cx="3099622" cy="647545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histe</a:t>
            </a:r>
            <a:endParaRPr lang="en-US" sz="1600" dirty="0">
              <a:solidFill>
                <a:srgbClr val="990535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05C82A9-511B-4C32-A496-CD0B7441FE4C}"/>
              </a:ext>
            </a:extLst>
          </p:cNvPr>
          <p:cNvSpPr txBox="1">
            <a:spLocks/>
          </p:cNvSpPr>
          <p:nvPr/>
        </p:nvSpPr>
        <p:spPr>
          <a:xfrm>
            <a:off x="6840151" y="670942"/>
            <a:ext cx="3804073" cy="17774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60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42813234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25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0" grpId="0"/>
      <p:bldP spid="11" grpId="0"/>
      <p:bldP spid="12" grpId="0"/>
      <p:bldP spid="13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aphic 2">
            <a:extLst>
              <a:ext uri="{FF2B5EF4-FFF2-40B4-BE49-F238E27FC236}">
                <a16:creationId xmlns:a16="http://schemas.microsoft.com/office/drawing/2014/main" id="{D379DCDB-6DB0-4333-8B99-E28FD349CE92}"/>
              </a:ext>
            </a:extLst>
          </p:cNvPr>
          <p:cNvSpPr/>
          <p:nvPr/>
        </p:nvSpPr>
        <p:spPr>
          <a:xfrm>
            <a:off x="901052" y="1364315"/>
            <a:ext cx="3758405" cy="1081478"/>
          </a:xfrm>
          <a:custGeom>
            <a:avLst/>
            <a:gdLst>
              <a:gd name="connsiteX0" fmla="*/ 670754 w 3758404"/>
              <a:gd name="connsiteY0" fmla="*/ 9017 h 1081477"/>
              <a:gd name="connsiteX1" fmla="*/ 9017 w 3758404"/>
              <a:gd name="connsiteY1" fmla="*/ 544402 h 1081477"/>
              <a:gd name="connsiteX2" fmla="*/ 670754 w 3758404"/>
              <a:gd name="connsiteY2" fmla="*/ 1079787 h 1081477"/>
              <a:gd name="connsiteX3" fmla="*/ 3758642 w 3758404"/>
              <a:gd name="connsiteY3" fmla="*/ 1079787 h 1081477"/>
              <a:gd name="connsiteX4" fmla="*/ 3758642 w 3758404"/>
              <a:gd name="connsiteY4" fmla="*/ 9017 h 1081477"/>
              <a:gd name="connsiteX5" fmla="*/ 670754 w 3758404"/>
              <a:gd name="connsiteY5" fmla="*/ 9017 h 1081477"/>
              <a:gd name="connsiteX6" fmla="*/ 3209444 w 3758404"/>
              <a:gd name="connsiteY6" fmla="*/ 972710 h 1081477"/>
              <a:gd name="connsiteX7" fmla="*/ 2781136 w 3758404"/>
              <a:gd name="connsiteY7" fmla="*/ 544402 h 1081477"/>
              <a:gd name="connsiteX8" fmla="*/ 3209444 w 3758404"/>
              <a:gd name="connsiteY8" fmla="*/ 116094 h 1081477"/>
              <a:gd name="connsiteX9" fmla="*/ 3637752 w 3758404"/>
              <a:gd name="connsiteY9" fmla="*/ 544402 h 1081477"/>
              <a:gd name="connsiteX10" fmla="*/ 3209444 w 3758404"/>
              <a:gd name="connsiteY10" fmla="*/ 972710 h 108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58404" h="1081477">
                <a:moveTo>
                  <a:pt x="670754" y="9017"/>
                </a:moveTo>
                <a:cubicBezTo>
                  <a:pt x="305300" y="9017"/>
                  <a:pt x="9017" y="248656"/>
                  <a:pt x="9017" y="544402"/>
                </a:cubicBezTo>
                <a:cubicBezTo>
                  <a:pt x="9017" y="840042"/>
                  <a:pt x="305300" y="1079787"/>
                  <a:pt x="670754" y="1079787"/>
                </a:cubicBezTo>
                <a:lnTo>
                  <a:pt x="3758642" y="1079787"/>
                </a:lnTo>
                <a:lnTo>
                  <a:pt x="3758642" y="9017"/>
                </a:lnTo>
                <a:lnTo>
                  <a:pt x="670754" y="9017"/>
                </a:lnTo>
                <a:close/>
                <a:moveTo>
                  <a:pt x="3209444" y="972710"/>
                </a:moveTo>
                <a:cubicBezTo>
                  <a:pt x="2972910" y="972710"/>
                  <a:pt x="2781136" y="780935"/>
                  <a:pt x="2781136" y="544402"/>
                </a:cubicBezTo>
                <a:cubicBezTo>
                  <a:pt x="2781136" y="307869"/>
                  <a:pt x="2972910" y="116094"/>
                  <a:pt x="3209444" y="116094"/>
                </a:cubicBezTo>
                <a:cubicBezTo>
                  <a:pt x="3445977" y="116094"/>
                  <a:pt x="3637752" y="307869"/>
                  <a:pt x="3637752" y="544402"/>
                </a:cubicBezTo>
                <a:cubicBezTo>
                  <a:pt x="3637752" y="780935"/>
                  <a:pt x="3445977" y="972710"/>
                  <a:pt x="3209444" y="972710"/>
                </a:cubicBezTo>
                <a:close/>
              </a:path>
            </a:pathLst>
          </a:custGeom>
          <a:solidFill>
            <a:srgbClr val="000004"/>
          </a:solidFill>
          <a:ln w="106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3" name="Graphic 6">
            <a:extLst>
              <a:ext uri="{FF2B5EF4-FFF2-40B4-BE49-F238E27FC236}">
                <a16:creationId xmlns:a16="http://schemas.microsoft.com/office/drawing/2014/main" id="{8DD0ADFC-D333-470B-BD13-3474DEFAC562}"/>
              </a:ext>
            </a:extLst>
          </p:cNvPr>
          <p:cNvSpPr/>
          <p:nvPr/>
        </p:nvSpPr>
        <p:spPr>
          <a:xfrm>
            <a:off x="901052" y="2579798"/>
            <a:ext cx="3758405" cy="1081478"/>
          </a:xfrm>
          <a:custGeom>
            <a:avLst/>
            <a:gdLst>
              <a:gd name="connsiteX0" fmla="*/ 670754 w 3758404"/>
              <a:gd name="connsiteY0" fmla="*/ 9017 h 1081477"/>
              <a:gd name="connsiteX1" fmla="*/ 9017 w 3758404"/>
              <a:gd name="connsiteY1" fmla="*/ 544402 h 1081477"/>
              <a:gd name="connsiteX2" fmla="*/ 670754 w 3758404"/>
              <a:gd name="connsiteY2" fmla="*/ 1079787 h 1081477"/>
              <a:gd name="connsiteX3" fmla="*/ 3758642 w 3758404"/>
              <a:gd name="connsiteY3" fmla="*/ 1079787 h 1081477"/>
              <a:gd name="connsiteX4" fmla="*/ 3758642 w 3758404"/>
              <a:gd name="connsiteY4" fmla="*/ 9017 h 1081477"/>
              <a:gd name="connsiteX5" fmla="*/ 670754 w 3758404"/>
              <a:gd name="connsiteY5" fmla="*/ 9017 h 1081477"/>
              <a:gd name="connsiteX6" fmla="*/ 3209444 w 3758404"/>
              <a:gd name="connsiteY6" fmla="*/ 972710 h 1081477"/>
              <a:gd name="connsiteX7" fmla="*/ 2781136 w 3758404"/>
              <a:gd name="connsiteY7" fmla="*/ 544402 h 1081477"/>
              <a:gd name="connsiteX8" fmla="*/ 3209444 w 3758404"/>
              <a:gd name="connsiteY8" fmla="*/ 116094 h 1081477"/>
              <a:gd name="connsiteX9" fmla="*/ 3637752 w 3758404"/>
              <a:gd name="connsiteY9" fmla="*/ 544402 h 1081477"/>
              <a:gd name="connsiteX10" fmla="*/ 3209444 w 3758404"/>
              <a:gd name="connsiteY10" fmla="*/ 972710 h 108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58404" h="1081477">
                <a:moveTo>
                  <a:pt x="670754" y="9017"/>
                </a:moveTo>
                <a:cubicBezTo>
                  <a:pt x="305300" y="9017"/>
                  <a:pt x="9017" y="248656"/>
                  <a:pt x="9017" y="544402"/>
                </a:cubicBezTo>
                <a:cubicBezTo>
                  <a:pt x="9017" y="840042"/>
                  <a:pt x="305300" y="1079787"/>
                  <a:pt x="670754" y="1079787"/>
                </a:cubicBezTo>
                <a:lnTo>
                  <a:pt x="3758642" y="1079787"/>
                </a:lnTo>
                <a:lnTo>
                  <a:pt x="3758642" y="9017"/>
                </a:lnTo>
                <a:lnTo>
                  <a:pt x="670754" y="9017"/>
                </a:lnTo>
                <a:close/>
                <a:moveTo>
                  <a:pt x="3209444" y="972710"/>
                </a:moveTo>
                <a:cubicBezTo>
                  <a:pt x="2972910" y="972710"/>
                  <a:pt x="2781136" y="780935"/>
                  <a:pt x="2781136" y="544402"/>
                </a:cubicBezTo>
                <a:cubicBezTo>
                  <a:pt x="2781136" y="307869"/>
                  <a:pt x="2972910" y="116094"/>
                  <a:pt x="3209444" y="116094"/>
                </a:cubicBezTo>
                <a:cubicBezTo>
                  <a:pt x="3445977" y="116094"/>
                  <a:pt x="3637752" y="307869"/>
                  <a:pt x="3637752" y="544402"/>
                </a:cubicBezTo>
                <a:cubicBezTo>
                  <a:pt x="3637752" y="780935"/>
                  <a:pt x="3445977" y="972710"/>
                  <a:pt x="3209444" y="972710"/>
                </a:cubicBezTo>
                <a:close/>
              </a:path>
            </a:pathLst>
          </a:custGeom>
          <a:solidFill>
            <a:srgbClr val="323232"/>
          </a:solidFill>
          <a:ln w="106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4" name="Graphic 7">
            <a:extLst>
              <a:ext uri="{FF2B5EF4-FFF2-40B4-BE49-F238E27FC236}">
                <a16:creationId xmlns:a16="http://schemas.microsoft.com/office/drawing/2014/main" id="{B825886A-B0E5-48AE-973F-7AC8E32E0FD3}"/>
              </a:ext>
            </a:extLst>
          </p:cNvPr>
          <p:cNvSpPr/>
          <p:nvPr/>
        </p:nvSpPr>
        <p:spPr>
          <a:xfrm>
            <a:off x="901052" y="3795281"/>
            <a:ext cx="3758405" cy="1081478"/>
          </a:xfrm>
          <a:custGeom>
            <a:avLst/>
            <a:gdLst>
              <a:gd name="connsiteX0" fmla="*/ 670754 w 3758404"/>
              <a:gd name="connsiteY0" fmla="*/ 9017 h 1081477"/>
              <a:gd name="connsiteX1" fmla="*/ 9017 w 3758404"/>
              <a:gd name="connsiteY1" fmla="*/ 544402 h 1081477"/>
              <a:gd name="connsiteX2" fmla="*/ 670754 w 3758404"/>
              <a:gd name="connsiteY2" fmla="*/ 1079787 h 1081477"/>
              <a:gd name="connsiteX3" fmla="*/ 3758642 w 3758404"/>
              <a:gd name="connsiteY3" fmla="*/ 1079787 h 1081477"/>
              <a:gd name="connsiteX4" fmla="*/ 3758642 w 3758404"/>
              <a:gd name="connsiteY4" fmla="*/ 9017 h 1081477"/>
              <a:gd name="connsiteX5" fmla="*/ 670754 w 3758404"/>
              <a:gd name="connsiteY5" fmla="*/ 9017 h 1081477"/>
              <a:gd name="connsiteX6" fmla="*/ 3209444 w 3758404"/>
              <a:gd name="connsiteY6" fmla="*/ 972710 h 1081477"/>
              <a:gd name="connsiteX7" fmla="*/ 2781136 w 3758404"/>
              <a:gd name="connsiteY7" fmla="*/ 544402 h 1081477"/>
              <a:gd name="connsiteX8" fmla="*/ 3209444 w 3758404"/>
              <a:gd name="connsiteY8" fmla="*/ 116094 h 1081477"/>
              <a:gd name="connsiteX9" fmla="*/ 3637752 w 3758404"/>
              <a:gd name="connsiteY9" fmla="*/ 544402 h 1081477"/>
              <a:gd name="connsiteX10" fmla="*/ 3209444 w 3758404"/>
              <a:gd name="connsiteY10" fmla="*/ 972710 h 108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58404" h="1081477">
                <a:moveTo>
                  <a:pt x="670754" y="9017"/>
                </a:moveTo>
                <a:cubicBezTo>
                  <a:pt x="305300" y="9017"/>
                  <a:pt x="9017" y="248656"/>
                  <a:pt x="9017" y="544402"/>
                </a:cubicBezTo>
                <a:cubicBezTo>
                  <a:pt x="9017" y="840042"/>
                  <a:pt x="305300" y="1079787"/>
                  <a:pt x="670754" y="1079787"/>
                </a:cubicBezTo>
                <a:lnTo>
                  <a:pt x="3758642" y="1079787"/>
                </a:lnTo>
                <a:lnTo>
                  <a:pt x="3758642" y="9017"/>
                </a:lnTo>
                <a:lnTo>
                  <a:pt x="670754" y="9017"/>
                </a:lnTo>
                <a:close/>
                <a:moveTo>
                  <a:pt x="3209444" y="972710"/>
                </a:moveTo>
                <a:cubicBezTo>
                  <a:pt x="2972910" y="972710"/>
                  <a:pt x="2781136" y="780935"/>
                  <a:pt x="2781136" y="544402"/>
                </a:cubicBezTo>
                <a:cubicBezTo>
                  <a:pt x="2781136" y="307869"/>
                  <a:pt x="2972910" y="116094"/>
                  <a:pt x="3209444" y="116094"/>
                </a:cubicBezTo>
                <a:cubicBezTo>
                  <a:pt x="3445977" y="116094"/>
                  <a:pt x="3637752" y="307869"/>
                  <a:pt x="3637752" y="544402"/>
                </a:cubicBezTo>
                <a:cubicBezTo>
                  <a:pt x="3637752" y="780935"/>
                  <a:pt x="3445977" y="972710"/>
                  <a:pt x="3209444" y="972710"/>
                </a:cubicBezTo>
                <a:close/>
              </a:path>
            </a:pathLst>
          </a:custGeom>
          <a:solidFill>
            <a:srgbClr val="990535"/>
          </a:solidFill>
          <a:ln w="106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5" name="Graphic 8">
            <a:extLst>
              <a:ext uri="{FF2B5EF4-FFF2-40B4-BE49-F238E27FC236}">
                <a16:creationId xmlns:a16="http://schemas.microsoft.com/office/drawing/2014/main" id="{63ABF717-C4A4-4A5F-BEF9-13F7E45430D4}"/>
              </a:ext>
            </a:extLst>
          </p:cNvPr>
          <p:cNvSpPr/>
          <p:nvPr/>
        </p:nvSpPr>
        <p:spPr>
          <a:xfrm>
            <a:off x="901052" y="5010764"/>
            <a:ext cx="3758405" cy="1081478"/>
          </a:xfrm>
          <a:custGeom>
            <a:avLst/>
            <a:gdLst>
              <a:gd name="connsiteX0" fmla="*/ 670754 w 3758404"/>
              <a:gd name="connsiteY0" fmla="*/ 9017 h 1081477"/>
              <a:gd name="connsiteX1" fmla="*/ 9017 w 3758404"/>
              <a:gd name="connsiteY1" fmla="*/ 544402 h 1081477"/>
              <a:gd name="connsiteX2" fmla="*/ 670754 w 3758404"/>
              <a:gd name="connsiteY2" fmla="*/ 1079787 h 1081477"/>
              <a:gd name="connsiteX3" fmla="*/ 3758642 w 3758404"/>
              <a:gd name="connsiteY3" fmla="*/ 1079787 h 1081477"/>
              <a:gd name="connsiteX4" fmla="*/ 3758642 w 3758404"/>
              <a:gd name="connsiteY4" fmla="*/ 9017 h 1081477"/>
              <a:gd name="connsiteX5" fmla="*/ 670754 w 3758404"/>
              <a:gd name="connsiteY5" fmla="*/ 9017 h 1081477"/>
              <a:gd name="connsiteX6" fmla="*/ 3209444 w 3758404"/>
              <a:gd name="connsiteY6" fmla="*/ 972710 h 1081477"/>
              <a:gd name="connsiteX7" fmla="*/ 2781136 w 3758404"/>
              <a:gd name="connsiteY7" fmla="*/ 544402 h 1081477"/>
              <a:gd name="connsiteX8" fmla="*/ 3209444 w 3758404"/>
              <a:gd name="connsiteY8" fmla="*/ 116094 h 1081477"/>
              <a:gd name="connsiteX9" fmla="*/ 3637752 w 3758404"/>
              <a:gd name="connsiteY9" fmla="*/ 544402 h 1081477"/>
              <a:gd name="connsiteX10" fmla="*/ 3209444 w 3758404"/>
              <a:gd name="connsiteY10" fmla="*/ 972710 h 1081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58404" h="1081477">
                <a:moveTo>
                  <a:pt x="670754" y="9017"/>
                </a:moveTo>
                <a:cubicBezTo>
                  <a:pt x="305300" y="9017"/>
                  <a:pt x="9017" y="248656"/>
                  <a:pt x="9017" y="544402"/>
                </a:cubicBezTo>
                <a:cubicBezTo>
                  <a:pt x="9017" y="840042"/>
                  <a:pt x="305300" y="1079787"/>
                  <a:pt x="670754" y="1079787"/>
                </a:cubicBezTo>
                <a:lnTo>
                  <a:pt x="3758642" y="1079787"/>
                </a:lnTo>
                <a:lnTo>
                  <a:pt x="3758642" y="9017"/>
                </a:lnTo>
                <a:lnTo>
                  <a:pt x="670754" y="9017"/>
                </a:lnTo>
                <a:close/>
                <a:moveTo>
                  <a:pt x="3209444" y="972710"/>
                </a:moveTo>
                <a:cubicBezTo>
                  <a:pt x="2972910" y="972710"/>
                  <a:pt x="2781136" y="780935"/>
                  <a:pt x="2781136" y="544402"/>
                </a:cubicBezTo>
                <a:cubicBezTo>
                  <a:pt x="2781136" y="307869"/>
                  <a:pt x="2972910" y="116094"/>
                  <a:pt x="3209444" y="116094"/>
                </a:cubicBezTo>
                <a:cubicBezTo>
                  <a:pt x="3445977" y="116094"/>
                  <a:pt x="3637752" y="307869"/>
                  <a:pt x="3637752" y="544402"/>
                </a:cubicBezTo>
                <a:cubicBezTo>
                  <a:pt x="3637752" y="780935"/>
                  <a:pt x="3445977" y="972710"/>
                  <a:pt x="3209444" y="972710"/>
                </a:cubicBezTo>
                <a:close/>
              </a:path>
            </a:pathLst>
          </a:custGeom>
          <a:solidFill>
            <a:srgbClr val="ED1C24"/>
          </a:solidFill>
          <a:ln w="1069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4CD8D0D-AFDB-49CA-B9E6-D93214F7256B}"/>
              </a:ext>
            </a:extLst>
          </p:cNvPr>
          <p:cNvGrpSpPr/>
          <p:nvPr/>
        </p:nvGrpSpPr>
        <p:grpSpPr>
          <a:xfrm>
            <a:off x="3790952" y="1672713"/>
            <a:ext cx="573230" cy="464681"/>
            <a:chOff x="6456412" y="1658115"/>
            <a:chExt cx="746126" cy="604837"/>
          </a:xfrm>
          <a:solidFill>
            <a:srgbClr val="000004"/>
          </a:solidFill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4A0C49C4-1220-4F30-9F75-DA1680003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412" y="1658115"/>
              <a:ext cx="465138" cy="604837"/>
            </a:xfrm>
            <a:custGeom>
              <a:avLst/>
              <a:gdLst>
                <a:gd name="T0" fmla="*/ 1917 w 1917"/>
                <a:gd name="T1" fmla="*/ 1262 h 2496"/>
                <a:gd name="T2" fmla="*/ 1661 w 1917"/>
                <a:gd name="T3" fmla="*/ 1390 h 2496"/>
                <a:gd name="T4" fmla="*/ 1595 w 1917"/>
                <a:gd name="T5" fmla="*/ 1560 h 2496"/>
                <a:gd name="T6" fmla="*/ 1469 w 1917"/>
                <a:gd name="T7" fmla="*/ 1710 h 2496"/>
                <a:gd name="T8" fmla="*/ 1154 w 1917"/>
                <a:gd name="T9" fmla="*/ 1639 h 2496"/>
                <a:gd name="T10" fmla="*/ 1250 w 1917"/>
                <a:gd name="T11" fmla="*/ 2161 h 2496"/>
                <a:gd name="T12" fmla="*/ 1310 w 1917"/>
                <a:gd name="T13" fmla="*/ 2496 h 2496"/>
                <a:gd name="T14" fmla="*/ 1086 w 1917"/>
                <a:gd name="T15" fmla="*/ 2366 h 2496"/>
                <a:gd name="T16" fmla="*/ 696 w 1917"/>
                <a:gd name="T17" fmla="*/ 2137 h 2496"/>
                <a:gd name="T18" fmla="*/ 375 w 1917"/>
                <a:gd name="T19" fmla="*/ 1950 h 2496"/>
                <a:gd name="T20" fmla="*/ 453 w 1917"/>
                <a:gd name="T21" fmla="*/ 1560 h 2496"/>
                <a:gd name="T22" fmla="*/ 62 w 1917"/>
                <a:gd name="T23" fmla="*/ 936 h 2496"/>
                <a:gd name="T24" fmla="*/ 921 w 1917"/>
                <a:gd name="T25" fmla="*/ 0 h 2496"/>
                <a:gd name="T26" fmla="*/ 1195 w 1917"/>
                <a:gd name="T27" fmla="*/ 22 h 2496"/>
                <a:gd name="T28" fmla="*/ 1522 w 1917"/>
                <a:gd name="T29" fmla="*/ 147 h 2496"/>
                <a:gd name="T30" fmla="*/ 1664 w 1917"/>
                <a:gd name="T31" fmla="*/ 296 h 2496"/>
                <a:gd name="T32" fmla="*/ 1730 w 1917"/>
                <a:gd name="T33" fmla="*/ 471 h 2496"/>
                <a:gd name="T34" fmla="*/ 1701 w 1917"/>
                <a:gd name="T35" fmla="*/ 858 h 2496"/>
                <a:gd name="T36" fmla="*/ 1917 w 1917"/>
                <a:gd name="T37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17" h="2496">
                  <a:moveTo>
                    <a:pt x="1917" y="1262"/>
                  </a:moveTo>
                  <a:cubicBezTo>
                    <a:pt x="1661" y="1390"/>
                    <a:pt x="1661" y="1390"/>
                    <a:pt x="1661" y="1390"/>
                  </a:cubicBezTo>
                  <a:cubicBezTo>
                    <a:pt x="1661" y="1390"/>
                    <a:pt x="1636" y="1476"/>
                    <a:pt x="1595" y="1560"/>
                  </a:cubicBezTo>
                  <a:cubicBezTo>
                    <a:pt x="1562" y="1626"/>
                    <a:pt x="1518" y="1691"/>
                    <a:pt x="1469" y="1710"/>
                  </a:cubicBezTo>
                  <a:cubicBezTo>
                    <a:pt x="1365" y="1750"/>
                    <a:pt x="1154" y="1639"/>
                    <a:pt x="1154" y="1639"/>
                  </a:cubicBezTo>
                  <a:cubicBezTo>
                    <a:pt x="1250" y="2161"/>
                    <a:pt x="1250" y="2161"/>
                    <a:pt x="1250" y="2161"/>
                  </a:cubicBezTo>
                  <a:cubicBezTo>
                    <a:pt x="1310" y="2496"/>
                    <a:pt x="1310" y="2496"/>
                    <a:pt x="1310" y="2496"/>
                  </a:cubicBezTo>
                  <a:cubicBezTo>
                    <a:pt x="1086" y="2366"/>
                    <a:pt x="1086" y="2366"/>
                    <a:pt x="1086" y="2366"/>
                  </a:cubicBezTo>
                  <a:cubicBezTo>
                    <a:pt x="696" y="2137"/>
                    <a:pt x="696" y="2137"/>
                    <a:pt x="696" y="2137"/>
                  </a:cubicBezTo>
                  <a:cubicBezTo>
                    <a:pt x="375" y="1950"/>
                    <a:pt x="375" y="1950"/>
                    <a:pt x="375" y="1950"/>
                  </a:cubicBezTo>
                  <a:cubicBezTo>
                    <a:pt x="453" y="1560"/>
                    <a:pt x="453" y="1560"/>
                    <a:pt x="453" y="1560"/>
                  </a:cubicBezTo>
                  <a:cubicBezTo>
                    <a:pt x="453" y="1560"/>
                    <a:pt x="181" y="1572"/>
                    <a:pt x="62" y="936"/>
                  </a:cubicBezTo>
                  <a:cubicBezTo>
                    <a:pt x="41" y="819"/>
                    <a:pt x="0" y="0"/>
                    <a:pt x="921" y="0"/>
                  </a:cubicBezTo>
                  <a:cubicBezTo>
                    <a:pt x="1024" y="0"/>
                    <a:pt x="1115" y="8"/>
                    <a:pt x="1195" y="22"/>
                  </a:cubicBezTo>
                  <a:cubicBezTo>
                    <a:pt x="1336" y="47"/>
                    <a:pt x="1442" y="91"/>
                    <a:pt x="1522" y="147"/>
                  </a:cubicBezTo>
                  <a:cubicBezTo>
                    <a:pt x="1584" y="191"/>
                    <a:pt x="1630" y="242"/>
                    <a:pt x="1664" y="296"/>
                  </a:cubicBezTo>
                  <a:cubicBezTo>
                    <a:pt x="1698" y="353"/>
                    <a:pt x="1719" y="413"/>
                    <a:pt x="1730" y="471"/>
                  </a:cubicBezTo>
                  <a:cubicBezTo>
                    <a:pt x="1769" y="671"/>
                    <a:pt x="1701" y="858"/>
                    <a:pt x="1701" y="858"/>
                  </a:cubicBezTo>
                  <a:lnTo>
                    <a:pt x="1917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rgbClr val="B6676B"/>
                </a:solidFill>
              </a:endParaRPr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46645F63-AA06-414A-BDA2-C31F8B418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1225" y="1658115"/>
              <a:ext cx="341313" cy="604837"/>
            </a:xfrm>
            <a:custGeom>
              <a:avLst/>
              <a:gdLst>
                <a:gd name="T0" fmla="*/ 1403 w 1403"/>
                <a:gd name="T1" fmla="*/ 1262 h 2496"/>
                <a:gd name="T2" fmla="*/ 1147 w 1403"/>
                <a:gd name="T3" fmla="*/ 1390 h 2496"/>
                <a:gd name="T4" fmla="*/ 955 w 1403"/>
                <a:gd name="T5" fmla="*/ 1710 h 2496"/>
                <a:gd name="T6" fmla="*/ 640 w 1403"/>
                <a:gd name="T7" fmla="*/ 1639 h 2496"/>
                <a:gd name="T8" fmla="*/ 796 w 1403"/>
                <a:gd name="T9" fmla="*/ 2496 h 2496"/>
                <a:gd name="T10" fmla="*/ 572 w 1403"/>
                <a:gd name="T11" fmla="*/ 2366 h 2496"/>
                <a:gd name="T12" fmla="*/ 182 w 1403"/>
                <a:gd name="T13" fmla="*/ 2137 h 2496"/>
                <a:gd name="T14" fmla="*/ 80 w 1403"/>
                <a:gd name="T15" fmla="*/ 2078 h 2496"/>
                <a:gd name="T16" fmla="*/ 0 w 1403"/>
                <a:gd name="T17" fmla="*/ 1639 h 2496"/>
                <a:gd name="T18" fmla="*/ 315 w 1403"/>
                <a:gd name="T19" fmla="*/ 1710 h 2496"/>
                <a:gd name="T20" fmla="*/ 507 w 1403"/>
                <a:gd name="T21" fmla="*/ 1390 h 2496"/>
                <a:gd name="T22" fmla="*/ 763 w 1403"/>
                <a:gd name="T23" fmla="*/ 1262 h 2496"/>
                <a:gd name="T24" fmla="*/ 547 w 1403"/>
                <a:gd name="T25" fmla="*/ 858 h 2496"/>
                <a:gd name="T26" fmla="*/ 576 w 1403"/>
                <a:gd name="T27" fmla="*/ 471 h 2496"/>
                <a:gd name="T28" fmla="*/ 510 w 1403"/>
                <a:gd name="T29" fmla="*/ 296 h 2496"/>
                <a:gd name="T30" fmla="*/ 106 w 1403"/>
                <a:gd name="T31" fmla="*/ 35 h 2496"/>
                <a:gd name="T32" fmla="*/ 407 w 1403"/>
                <a:gd name="T33" fmla="*/ 0 h 2496"/>
                <a:gd name="T34" fmla="*/ 1150 w 1403"/>
                <a:gd name="T35" fmla="*/ 296 h 2496"/>
                <a:gd name="T36" fmla="*/ 1216 w 1403"/>
                <a:gd name="T37" fmla="*/ 471 h 2496"/>
                <a:gd name="T38" fmla="*/ 1187 w 1403"/>
                <a:gd name="T39" fmla="*/ 858 h 2496"/>
                <a:gd name="T40" fmla="*/ 1403 w 1403"/>
                <a:gd name="T41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03" h="2496">
                  <a:moveTo>
                    <a:pt x="1403" y="1262"/>
                  </a:moveTo>
                  <a:cubicBezTo>
                    <a:pt x="1147" y="1390"/>
                    <a:pt x="1147" y="1390"/>
                    <a:pt x="1147" y="1390"/>
                  </a:cubicBezTo>
                  <a:cubicBezTo>
                    <a:pt x="1147" y="1390"/>
                    <a:pt x="1066" y="1667"/>
                    <a:pt x="955" y="1710"/>
                  </a:cubicBezTo>
                  <a:cubicBezTo>
                    <a:pt x="851" y="1750"/>
                    <a:pt x="640" y="1639"/>
                    <a:pt x="640" y="1639"/>
                  </a:cubicBezTo>
                  <a:cubicBezTo>
                    <a:pt x="796" y="2496"/>
                    <a:pt x="796" y="2496"/>
                    <a:pt x="796" y="2496"/>
                  </a:cubicBezTo>
                  <a:cubicBezTo>
                    <a:pt x="572" y="2366"/>
                    <a:pt x="572" y="2366"/>
                    <a:pt x="572" y="2366"/>
                  </a:cubicBezTo>
                  <a:cubicBezTo>
                    <a:pt x="182" y="2137"/>
                    <a:pt x="182" y="2137"/>
                    <a:pt x="182" y="2137"/>
                  </a:cubicBezTo>
                  <a:cubicBezTo>
                    <a:pt x="80" y="2078"/>
                    <a:pt x="80" y="2078"/>
                    <a:pt x="80" y="2078"/>
                  </a:cubicBezTo>
                  <a:cubicBezTo>
                    <a:pt x="0" y="1639"/>
                    <a:pt x="0" y="1639"/>
                    <a:pt x="0" y="1639"/>
                  </a:cubicBezTo>
                  <a:cubicBezTo>
                    <a:pt x="0" y="1639"/>
                    <a:pt x="211" y="1750"/>
                    <a:pt x="315" y="1710"/>
                  </a:cubicBezTo>
                  <a:cubicBezTo>
                    <a:pt x="426" y="1667"/>
                    <a:pt x="507" y="1390"/>
                    <a:pt x="507" y="1390"/>
                  </a:cubicBezTo>
                  <a:cubicBezTo>
                    <a:pt x="763" y="1262"/>
                    <a:pt x="763" y="1262"/>
                    <a:pt x="763" y="1262"/>
                  </a:cubicBezTo>
                  <a:cubicBezTo>
                    <a:pt x="547" y="858"/>
                    <a:pt x="547" y="858"/>
                    <a:pt x="547" y="858"/>
                  </a:cubicBezTo>
                  <a:cubicBezTo>
                    <a:pt x="547" y="858"/>
                    <a:pt x="615" y="671"/>
                    <a:pt x="576" y="471"/>
                  </a:cubicBezTo>
                  <a:cubicBezTo>
                    <a:pt x="565" y="413"/>
                    <a:pt x="544" y="353"/>
                    <a:pt x="510" y="296"/>
                  </a:cubicBezTo>
                  <a:cubicBezTo>
                    <a:pt x="441" y="184"/>
                    <a:pt x="318" y="85"/>
                    <a:pt x="106" y="35"/>
                  </a:cubicBezTo>
                  <a:cubicBezTo>
                    <a:pt x="192" y="13"/>
                    <a:pt x="292" y="0"/>
                    <a:pt x="407" y="0"/>
                  </a:cubicBezTo>
                  <a:cubicBezTo>
                    <a:pt x="838" y="0"/>
                    <a:pt x="1050" y="135"/>
                    <a:pt x="1150" y="296"/>
                  </a:cubicBezTo>
                  <a:cubicBezTo>
                    <a:pt x="1184" y="353"/>
                    <a:pt x="1205" y="413"/>
                    <a:pt x="1216" y="471"/>
                  </a:cubicBezTo>
                  <a:cubicBezTo>
                    <a:pt x="1255" y="671"/>
                    <a:pt x="1187" y="858"/>
                    <a:pt x="1187" y="858"/>
                  </a:cubicBezTo>
                  <a:lnTo>
                    <a:pt x="1403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B6676B"/>
                </a:solidFill>
              </a:endParaRPr>
            </a:p>
          </p:txBody>
        </p:sp>
      </p:grpSp>
      <p:sp>
        <p:nvSpPr>
          <p:cNvPr id="9" name="Freeform 9">
            <a:extLst>
              <a:ext uri="{FF2B5EF4-FFF2-40B4-BE49-F238E27FC236}">
                <a16:creationId xmlns:a16="http://schemas.microsoft.com/office/drawing/2014/main" id="{D5717F74-46E1-49BE-A909-DEC272D575B7}"/>
              </a:ext>
            </a:extLst>
          </p:cNvPr>
          <p:cNvSpPr>
            <a:spLocks/>
          </p:cNvSpPr>
          <p:nvPr/>
        </p:nvSpPr>
        <p:spPr bwMode="auto">
          <a:xfrm>
            <a:off x="3892156" y="4106879"/>
            <a:ext cx="419608" cy="458281"/>
          </a:xfrm>
          <a:custGeom>
            <a:avLst/>
            <a:gdLst>
              <a:gd name="T0" fmla="*/ 1664 w 1984"/>
              <a:gd name="T1" fmla="*/ 1536 h 2176"/>
              <a:gd name="T2" fmla="*/ 1474 w 1984"/>
              <a:gd name="T3" fmla="*/ 1600 h 2176"/>
              <a:gd name="T4" fmla="*/ 637 w 1984"/>
              <a:gd name="T5" fmla="*/ 1122 h 2176"/>
              <a:gd name="T6" fmla="*/ 640 w 1984"/>
              <a:gd name="T7" fmla="*/ 1088 h 2176"/>
              <a:gd name="T8" fmla="*/ 637 w 1984"/>
              <a:gd name="T9" fmla="*/ 1055 h 2176"/>
              <a:gd name="T10" fmla="*/ 1474 w 1984"/>
              <a:gd name="T11" fmla="*/ 576 h 2176"/>
              <a:gd name="T12" fmla="*/ 1664 w 1984"/>
              <a:gd name="T13" fmla="*/ 640 h 2176"/>
              <a:gd name="T14" fmla="*/ 1984 w 1984"/>
              <a:gd name="T15" fmla="*/ 320 h 2176"/>
              <a:gd name="T16" fmla="*/ 1664 w 1984"/>
              <a:gd name="T17" fmla="*/ 0 h 2176"/>
              <a:gd name="T18" fmla="*/ 1344 w 1984"/>
              <a:gd name="T19" fmla="*/ 320 h 2176"/>
              <a:gd name="T20" fmla="*/ 1347 w 1984"/>
              <a:gd name="T21" fmla="*/ 354 h 2176"/>
              <a:gd name="T22" fmla="*/ 510 w 1984"/>
              <a:gd name="T23" fmla="*/ 832 h 2176"/>
              <a:gd name="T24" fmla="*/ 320 w 1984"/>
              <a:gd name="T25" fmla="*/ 768 h 2176"/>
              <a:gd name="T26" fmla="*/ 0 w 1984"/>
              <a:gd name="T27" fmla="*/ 1088 h 2176"/>
              <a:gd name="T28" fmla="*/ 320 w 1984"/>
              <a:gd name="T29" fmla="*/ 1408 h 2176"/>
              <a:gd name="T30" fmla="*/ 510 w 1984"/>
              <a:gd name="T31" fmla="*/ 1344 h 2176"/>
              <a:gd name="T32" fmla="*/ 1347 w 1984"/>
              <a:gd name="T33" fmla="*/ 1822 h 2176"/>
              <a:gd name="T34" fmla="*/ 1344 w 1984"/>
              <a:gd name="T35" fmla="*/ 1856 h 2176"/>
              <a:gd name="T36" fmla="*/ 1664 w 1984"/>
              <a:gd name="T37" fmla="*/ 2176 h 2176"/>
              <a:gd name="T38" fmla="*/ 1984 w 1984"/>
              <a:gd name="T39" fmla="*/ 1856 h 2176"/>
              <a:gd name="T40" fmla="*/ 1664 w 1984"/>
              <a:gd name="T41" fmla="*/ 1536 h 2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984" h="2176">
                <a:moveTo>
                  <a:pt x="1664" y="1536"/>
                </a:moveTo>
                <a:cubicBezTo>
                  <a:pt x="1592" y="1536"/>
                  <a:pt x="1527" y="1560"/>
                  <a:pt x="1474" y="1600"/>
                </a:cubicBezTo>
                <a:cubicBezTo>
                  <a:pt x="637" y="1122"/>
                  <a:pt x="637" y="1122"/>
                  <a:pt x="637" y="1122"/>
                </a:cubicBezTo>
                <a:cubicBezTo>
                  <a:pt x="638" y="1110"/>
                  <a:pt x="640" y="1099"/>
                  <a:pt x="640" y="1088"/>
                </a:cubicBezTo>
                <a:cubicBezTo>
                  <a:pt x="640" y="1077"/>
                  <a:pt x="638" y="1066"/>
                  <a:pt x="637" y="1055"/>
                </a:cubicBezTo>
                <a:cubicBezTo>
                  <a:pt x="1474" y="576"/>
                  <a:pt x="1474" y="576"/>
                  <a:pt x="1474" y="576"/>
                </a:cubicBezTo>
                <a:cubicBezTo>
                  <a:pt x="1527" y="616"/>
                  <a:pt x="1592" y="640"/>
                  <a:pt x="1664" y="640"/>
                </a:cubicBezTo>
                <a:cubicBezTo>
                  <a:pt x="1841" y="640"/>
                  <a:pt x="1984" y="497"/>
                  <a:pt x="1984" y="320"/>
                </a:cubicBezTo>
                <a:cubicBezTo>
                  <a:pt x="1984" y="143"/>
                  <a:pt x="1841" y="0"/>
                  <a:pt x="1664" y="0"/>
                </a:cubicBezTo>
                <a:cubicBezTo>
                  <a:pt x="1487" y="0"/>
                  <a:pt x="1344" y="143"/>
                  <a:pt x="1344" y="320"/>
                </a:cubicBezTo>
                <a:cubicBezTo>
                  <a:pt x="1344" y="331"/>
                  <a:pt x="1346" y="342"/>
                  <a:pt x="1347" y="354"/>
                </a:cubicBezTo>
                <a:cubicBezTo>
                  <a:pt x="510" y="832"/>
                  <a:pt x="510" y="832"/>
                  <a:pt x="510" y="832"/>
                </a:cubicBezTo>
                <a:cubicBezTo>
                  <a:pt x="457" y="792"/>
                  <a:pt x="392" y="768"/>
                  <a:pt x="320" y="768"/>
                </a:cubicBezTo>
                <a:cubicBezTo>
                  <a:pt x="143" y="768"/>
                  <a:pt x="0" y="911"/>
                  <a:pt x="0" y="1088"/>
                </a:cubicBezTo>
                <a:cubicBezTo>
                  <a:pt x="0" y="1265"/>
                  <a:pt x="143" y="1408"/>
                  <a:pt x="320" y="1408"/>
                </a:cubicBezTo>
                <a:cubicBezTo>
                  <a:pt x="392" y="1408"/>
                  <a:pt x="457" y="1384"/>
                  <a:pt x="510" y="1344"/>
                </a:cubicBezTo>
                <a:cubicBezTo>
                  <a:pt x="1347" y="1822"/>
                  <a:pt x="1347" y="1822"/>
                  <a:pt x="1347" y="1822"/>
                </a:cubicBezTo>
                <a:cubicBezTo>
                  <a:pt x="1346" y="1834"/>
                  <a:pt x="1344" y="1845"/>
                  <a:pt x="1344" y="1856"/>
                </a:cubicBezTo>
                <a:cubicBezTo>
                  <a:pt x="1344" y="2033"/>
                  <a:pt x="1487" y="2176"/>
                  <a:pt x="1664" y="2176"/>
                </a:cubicBezTo>
                <a:cubicBezTo>
                  <a:pt x="1841" y="2176"/>
                  <a:pt x="1984" y="2033"/>
                  <a:pt x="1984" y="1856"/>
                </a:cubicBezTo>
                <a:cubicBezTo>
                  <a:pt x="1984" y="1679"/>
                  <a:pt x="1841" y="1536"/>
                  <a:pt x="1664" y="1536"/>
                </a:cubicBezTo>
                <a:close/>
              </a:path>
            </a:pathLst>
          </a:custGeom>
          <a:solidFill>
            <a:srgbClr val="99053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B6676B"/>
              </a:solidFill>
            </a:endParaRPr>
          </a:p>
        </p:txBody>
      </p:sp>
      <p:pic>
        <p:nvPicPr>
          <p:cNvPr id="10" name="Graphic 9" descr="Smart Phone">
            <a:extLst>
              <a:ext uri="{FF2B5EF4-FFF2-40B4-BE49-F238E27FC236}">
                <a16:creationId xmlns:a16="http://schemas.microsoft.com/office/drawing/2014/main" id="{FCBE8BA3-0054-47A6-873A-FCC531B16D0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861158" y="5301740"/>
            <a:ext cx="515176" cy="499525"/>
          </a:xfrm>
          <a:prstGeom prst="rect">
            <a:avLst/>
          </a:prstGeom>
        </p:spPr>
      </p:pic>
      <p:pic>
        <p:nvPicPr>
          <p:cNvPr id="11" name="Graphic 10" descr="Network">
            <a:extLst>
              <a:ext uri="{FF2B5EF4-FFF2-40B4-BE49-F238E27FC236}">
                <a16:creationId xmlns:a16="http://schemas.microsoft.com/office/drawing/2014/main" id="{6FD949E4-EF4A-4D79-BA22-BE1E9FDD1AD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805740" y="2796087"/>
            <a:ext cx="592440" cy="59244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FC72A93-6540-4B84-B673-2F9251AF05B5}"/>
              </a:ext>
            </a:extLst>
          </p:cNvPr>
          <p:cNvSpPr/>
          <p:nvPr/>
        </p:nvSpPr>
        <p:spPr>
          <a:xfrm>
            <a:off x="901052" y="1634722"/>
            <a:ext cx="2750429" cy="540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0995BF-EEE7-4C11-A4CA-F661DC0BAEF7}"/>
              </a:ext>
            </a:extLst>
          </p:cNvPr>
          <p:cNvSpPr/>
          <p:nvPr/>
        </p:nvSpPr>
        <p:spPr>
          <a:xfrm>
            <a:off x="901052" y="2821976"/>
            <a:ext cx="2750429" cy="540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7509B4-CDB5-4569-B211-3873EAC1D6DC}"/>
              </a:ext>
            </a:extLst>
          </p:cNvPr>
          <p:cNvSpPr/>
          <p:nvPr/>
        </p:nvSpPr>
        <p:spPr>
          <a:xfrm>
            <a:off x="901052" y="4117047"/>
            <a:ext cx="2750429" cy="540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32C761C-B095-4C1F-B6BA-0846A8211C4A}"/>
              </a:ext>
            </a:extLst>
          </p:cNvPr>
          <p:cNvSpPr/>
          <p:nvPr/>
        </p:nvSpPr>
        <p:spPr>
          <a:xfrm>
            <a:off x="901052" y="5304301"/>
            <a:ext cx="2750429" cy="540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A422A67-B311-4D65-B306-E33E82CC79C7}"/>
              </a:ext>
            </a:extLst>
          </p:cNvPr>
          <p:cNvSpPr/>
          <p:nvPr/>
        </p:nvSpPr>
        <p:spPr>
          <a:xfrm>
            <a:off x="7200387" y="1470959"/>
            <a:ext cx="3589986" cy="868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803191-D175-4F81-8737-915BFF1A37B9}"/>
              </a:ext>
            </a:extLst>
          </p:cNvPr>
          <p:cNvSpPr/>
          <p:nvPr/>
        </p:nvSpPr>
        <p:spPr>
          <a:xfrm>
            <a:off x="7200387" y="2670325"/>
            <a:ext cx="3589986" cy="868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EA667C-6B97-416D-A438-454088D8B71C}"/>
              </a:ext>
            </a:extLst>
          </p:cNvPr>
          <p:cNvSpPr/>
          <p:nvPr/>
        </p:nvSpPr>
        <p:spPr>
          <a:xfrm>
            <a:off x="7200387" y="3901926"/>
            <a:ext cx="3589986" cy="868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304F222-A0CE-4A6D-B42F-132D3245C2ED}"/>
              </a:ext>
            </a:extLst>
          </p:cNvPr>
          <p:cNvSpPr/>
          <p:nvPr/>
        </p:nvSpPr>
        <p:spPr>
          <a:xfrm>
            <a:off x="7200387" y="5117409"/>
            <a:ext cx="3589986" cy="868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388B723C-AAD5-45C4-B56A-EB686A95CBEA}"/>
              </a:ext>
            </a:extLst>
          </p:cNvPr>
          <p:cNvSpPr txBox="1">
            <a:spLocks/>
          </p:cNvSpPr>
          <p:nvPr/>
        </p:nvSpPr>
        <p:spPr>
          <a:xfrm>
            <a:off x="3469539" y="266598"/>
            <a:ext cx="5252922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6695509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750"/>
                            </p:stCondLst>
                            <p:childTnLst>
                              <p:par>
                                <p:cTn id="7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250"/>
                            </p:stCondLst>
                            <p:childTnLst>
                              <p:par>
                                <p:cTn id="8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9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0C60A7A-3D61-4FD9-A1C2-209567B9F157}"/>
              </a:ext>
            </a:extLst>
          </p:cNvPr>
          <p:cNvSpPr/>
          <p:nvPr/>
        </p:nvSpPr>
        <p:spPr>
          <a:xfrm>
            <a:off x="586854" y="1611004"/>
            <a:ext cx="2073971" cy="3712191"/>
          </a:xfrm>
          <a:prstGeom prst="rect">
            <a:avLst/>
          </a:prstGeom>
          <a:solidFill>
            <a:srgbClr val="000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8F8F8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0EF6E7-36C2-4390-8F7C-176138EF05C8}"/>
              </a:ext>
            </a:extLst>
          </p:cNvPr>
          <p:cNvSpPr/>
          <p:nvPr/>
        </p:nvSpPr>
        <p:spPr>
          <a:xfrm>
            <a:off x="2660825" y="901320"/>
            <a:ext cx="2073971" cy="5131558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8F8F8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2B0DF2-6D19-464B-9C5B-792B65BB0E27}"/>
              </a:ext>
            </a:extLst>
          </p:cNvPr>
          <p:cNvSpPr/>
          <p:nvPr/>
        </p:nvSpPr>
        <p:spPr>
          <a:xfrm>
            <a:off x="4734796" y="1611004"/>
            <a:ext cx="2073971" cy="3712191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81D9E4-811E-42A2-B76D-F927BBAD84A8}"/>
              </a:ext>
            </a:extLst>
          </p:cNvPr>
          <p:cNvSpPr txBox="1"/>
          <p:nvPr/>
        </p:nvSpPr>
        <p:spPr>
          <a:xfrm>
            <a:off x="974281" y="1991784"/>
            <a:ext cx="1299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8F8F8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5$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04022A-F2E3-451D-BB43-682620279A7D}"/>
              </a:ext>
            </a:extLst>
          </p:cNvPr>
          <p:cNvSpPr txBox="1"/>
          <p:nvPr/>
        </p:nvSpPr>
        <p:spPr>
          <a:xfrm>
            <a:off x="3048252" y="1345453"/>
            <a:ext cx="1299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8F8F8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15$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B9566E-7D70-47A1-A0E8-E785C049F670}"/>
              </a:ext>
            </a:extLst>
          </p:cNvPr>
          <p:cNvSpPr txBox="1"/>
          <p:nvPr/>
        </p:nvSpPr>
        <p:spPr>
          <a:xfrm>
            <a:off x="5122223" y="2027052"/>
            <a:ext cx="1299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8F8F8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25$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D7182A9-5322-4302-92EB-04DCB8DB046F}"/>
              </a:ext>
            </a:extLst>
          </p:cNvPr>
          <p:cNvSpPr/>
          <p:nvPr/>
        </p:nvSpPr>
        <p:spPr>
          <a:xfrm>
            <a:off x="783384" y="4591202"/>
            <a:ext cx="1680910" cy="471054"/>
          </a:xfrm>
          <a:prstGeom prst="roundRect">
            <a:avLst/>
          </a:prstGeom>
          <a:solidFill>
            <a:srgbClr val="32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8F8F8"/>
                </a:solidFill>
              </a:rPr>
              <a:t>Text Here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46E9A40-0E72-4C64-90F8-5B3EBECE166D}"/>
              </a:ext>
            </a:extLst>
          </p:cNvPr>
          <p:cNvSpPr/>
          <p:nvPr/>
        </p:nvSpPr>
        <p:spPr>
          <a:xfrm>
            <a:off x="2857354" y="5323195"/>
            <a:ext cx="1680910" cy="471054"/>
          </a:xfrm>
          <a:prstGeom prst="roundRect">
            <a:avLst/>
          </a:prstGeom>
          <a:solidFill>
            <a:srgbClr val="32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8F8F8"/>
                </a:solidFill>
              </a:rPr>
              <a:t>Text Here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48E9D6E-FC5B-431F-8407-669910AE5B62}"/>
              </a:ext>
            </a:extLst>
          </p:cNvPr>
          <p:cNvSpPr/>
          <p:nvPr/>
        </p:nvSpPr>
        <p:spPr>
          <a:xfrm>
            <a:off x="4931325" y="4591202"/>
            <a:ext cx="1680910" cy="471054"/>
          </a:xfrm>
          <a:prstGeom prst="roundRect">
            <a:avLst/>
          </a:prstGeom>
          <a:solidFill>
            <a:srgbClr val="32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8F8F8"/>
                </a:solidFill>
              </a:rPr>
              <a:t>Text Here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F88413-31FF-40FC-A775-7B099B5C305E}"/>
              </a:ext>
            </a:extLst>
          </p:cNvPr>
          <p:cNvSpPr/>
          <p:nvPr/>
        </p:nvSpPr>
        <p:spPr>
          <a:xfrm>
            <a:off x="696687" y="2811995"/>
            <a:ext cx="1770423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14718-65AF-4683-A027-E014BC7084A9}"/>
              </a:ext>
            </a:extLst>
          </p:cNvPr>
          <p:cNvSpPr/>
          <p:nvPr/>
        </p:nvSpPr>
        <p:spPr>
          <a:xfrm>
            <a:off x="4928511" y="2811995"/>
            <a:ext cx="1770423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5D9F5B-1112-465C-913E-CB8E946DB7EC}"/>
              </a:ext>
            </a:extLst>
          </p:cNvPr>
          <p:cNvSpPr/>
          <p:nvPr/>
        </p:nvSpPr>
        <p:spPr>
          <a:xfrm>
            <a:off x="2767841" y="2138621"/>
            <a:ext cx="1770423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FFA73E-A43A-4551-BB06-EADA0CD06EA0}"/>
              </a:ext>
            </a:extLst>
          </p:cNvPr>
          <p:cNvSpPr/>
          <p:nvPr/>
        </p:nvSpPr>
        <p:spPr>
          <a:xfrm>
            <a:off x="2767840" y="3346757"/>
            <a:ext cx="1770423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200" dirty="0">
                <a:solidFill>
                  <a:srgbClr val="F8F8F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B3F7CB57-92D6-443A-8C57-8B03B10145FF}"/>
              </a:ext>
            </a:extLst>
          </p:cNvPr>
          <p:cNvSpPr txBox="1">
            <a:spLocks/>
          </p:cNvSpPr>
          <p:nvPr/>
        </p:nvSpPr>
        <p:spPr>
          <a:xfrm>
            <a:off x="7196194" y="537537"/>
            <a:ext cx="4162533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A70D400C-0133-4B4D-B714-13AE223AE1C5}"/>
              </a:ext>
            </a:extLst>
          </p:cNvPr>
          <p:cNvSpPr txBox="1">
            <a:spLocks/>
          </p:cNvSpPr>
          <p:nvPr/>
        </p:nvSpPr>
        <p:spPr>
          <a:xfrm>
            <a:off x="8084739" y="3094694"/>
            <a:ext cx="3273988" cy="897211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B118460-1A18-4784-95E2-DBBB3080E1CC}"/>
              </a:ext>
            </a:extLst>
          </p:cNvPr>
          <p:cNvSpPr txBox="1">
            <a:spLocks/>
          </p:cNvSpPr>
          <p:nvPr/>
        </p:nvSpPr>
        <p:spPr>
          <a:xfrm>
            <a:off x="8084739" y="1718176"/>
            <a:ext cx="3273988" cy="897211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152A7049-E732-44EE-B626-ECD1C08DB847}"/>
              </a:ext>
            </a:extLst>
          </p:cNvPr>
          <p:cNvSpPr txBox="1">
            <a:spLocks/>
          </p:cNvSpPr>
          <p:nvPr/>
        </p:nvSpPr>
        <p:spPr>
          <a:xfrm>
            <a:off x="8084739" y="4425984"/>
            <a:ext cx="3273988" cy="897211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87012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5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5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75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25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D805E9FB-9E9D-4A4C-98AF-1CDA03363701}"/>
              </a:ext>
            </a:extLst>
          </p:cNvPr>
          <p:cNvSpPr/>
          <p:nvPr/>
        </p:nvSpPr>
        <p:spPr>
          <a:xfrm rot="18900000">
            <a:off x="4532128" y="1525689"/>
            <a:ext cx="1260803" cy="2492952"/>
          </a:xfrm>
          <a:custGeom>
            <a:avLst/>
            <a:gdLst>
              <a:gd name="connsiteX0" fmla="*/ 1525953 w 1527918"/>
              <a:gd name="connsiteY0" fmla="*/ 542442 h 3021112"/>
              <a:gd name="connsiteX1" fmla="*/ 1525953 w 1527918"/>
              <a:gd name="connsiteY1" fmla="*/ 3022359 h 3021112"/>
              <a:gd name="connsiteX2" fmla="*/ 765900 w 1527918"/>
              <a:gd name="connsiteY2" fmla="*/ 2262393 h 3021112"/>
              <a:gd name="connsiteX3" fmla="*/ 5934 w 1527918"/>
              <a:gd name="connsiteY3" fmla="*/ 2262393 h 3021112"/>
              <a:gd name="connsiteX4" fmla="*/ 5934 w 1527918"/>
              <a:gd name="connsiteY4" fmla="*/ 542442 h 3021112"/>
              <a:gd name="connsiteX5" fmla="*/ 765900 w 1527918"/>
              <a:gd name="connsiteY5" fmla="*/ 5934 h 3021112"/>
              <a:gd name="connsiteX6" fmla="*/ 1525953 w 1527918"/>
              <a:gd name="connsiteY6" fmla="*/ 542442 h 3021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7918" h="3021112">
                <a:moveTo>
                  <a:pt x="1525953" y="542442"/>
                </a:moveTo>
                <a:lnTo>
                  <a:pt x="1525953" y="3022359"/>
                </a:lnTo>
                <a:cubicBezTo>
                  <a:pt x="1525953" y="2602615"/>
                  <a:pt x="1185644" y="2262393"/>
                  <a:pt x="765900" y="2262393"/>
                </a:cubicBezTo>
                <a:lnTo>
                  <a:pt x="5934" y="2262393"/>
                </a:lnTo>
                <a:lnTo>
                  <a:pt x="5934" y="542442"/>
                </a:lnTo>
                <a:cubicBezTo>
                  <a:pt x="5934" y="246147"/>
                  <a:pt x="346157" y="5934"/>
                  <a:pt x="765900" y="5934"/>
                </a:cubicBezTo>
                <a:cubicBezTo>
                  <a:pt x="1185644" y="5934"/>
                  <a:pt x="1525953" y="246147"/>
                  <a:pt x="1525953" y="542442"/>
                </a:cubicBezTo>
                <a:close/>
              </a:path>
            </a:pathLst>
          </a:custGeom>
          <a:solidFill>
            <a:srgbClr val="000004"/>
          </a:solidFill>
          <a:ln w="86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CE4B1DF0-9667-47EF-BDA1-EB28D7919965}"/>
              </a:ext>
            </a:extLst>
          </p:cNvPr>
          <p:cNvSpPr/>
          <p:nvPr/>
        </p:nvSpPr>
        <p:spPr>
          <a:xfrm rot="18900000">
            <a:off x="6391928" y="3374743"/>
            <a:ext cx="1260803" cy="2514443"/>
          </a:xfrm>
          <a:custGeom>
            <a:avLst/>
            <a:gdLst>
              <a:gd name="connsiteX0" fmla="*/ 1525953 w 1527918"/>
              <a:gd name="connsiteY0" fmla="*/ 742374 h 3047156"/>
              <a:gd name="connsiteX1" fmla="*/ 1525953 w 1527918"/>
              <a:gd name="connsiteY1" fmla="*/ 2509464 h 3047156"/>
              <a:gd name="connsiteX2" fmla="*/ 765900 w 1527918"/>
              <a:gd name="connsiteY2" fmla="*/ 3045972 h 3047156"/>
              <a:gd name="connsiteX3" fmla="*/ 5934 w 1527918"/>
              <a:gd name="connsiteY3" fmla="*/ 2509464 h 3047156"/>
              <a:gd name="connsiteX4" fmla="*/ 5934 w 1527918"/>
              <a:gd name="connsiteY4" fmla="*/ 5934 h 3047156"/>
              <a:gd name="connsiteX5" fmla="*/ 6368 w 1527918"/>
              <a:gd name="connsiteY5" fmla="*/ 5934 h 3047156"/>
              <a:gd name="connsiteX6" fmla="*/ 765900 w 1527918"/>
              <a:gd name="connsiteY6" fmla="*/ 742374 h 3047156"/>
              <a:gd name="connsiteX7" fmla="*/ 1525953 w 1527918"/>
              <a:gd name="connsiteY7" fmla="*/ 742374 h 304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27918" h="3047156">
                <a:moveTo>
                  <a:pt x="1525953" y="742374"/>
                </a:moveTo>
                <a:lnTo>
                  <a:pt x="1525953" y="2509464"/>
                </a:lnTo>
                <a:cubicBezTo>
                  <a:pt x="1525953" y="2805759"/>
                  <a:pt x="1185644" y="3045972"/>
                  <a:pt x="765900" y="3045972"/>
                </a:cubicBezTo>
                <a:cubicBezTo>
                  <a:pt x="346157" y="3045972"/>
                  <a:pt x="5934" y="2805759"/>
                  <a:pt x="5934" y="2509464"/>
                </a:cubicBezTo>
                <a:lnTo>
                  <a:pt x="5934" y="5934"/>
                </a:lnTo>
                <a:lnTo>
                  <a:pt x="6368" y="5934"/>
                </a:lnTo>
                <a:cubicBezTo>
                  <a:pt x="18783" y="414739"/>
                  <a:pt x="354057" y="742374"/>
                  <a:pt x="765900" y="742374"/>
                </a:cubicBezTo>
                <a:lnTo>
                  <a:pt x="1525953" y="742374"/>
                </a:lnTo>
                <a:close/>
              </a:path>
            </a:pathLst>
          </a:custGeom>
          <a:solidFill>
            <a:srgbClr val="990535"/>
          </a:solidFill>
          <a:ln w="86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559805E6-1459-408F-B974-FA5FC166799E}"/>
              </a:ext>
            </a:extLst>
          </p:cNvPr>
          <p:cNvSpPr/>
          <p:nvPr/>
        </p:nvSpPr>
        <p:spPr>
          <a:xfrm rot="18900000">
            <a:off x="3899179" y="3988240"/>
            <a:ext cx="2514443" cy="1260803"/>
          </a:xfrm>
          <a:custGeom>
            <a:avLst/>
            <a:gdLst>
              <a:gd name="connsiteX0" fmla="*/ 2285919 w 3047156"/>
              <a:gd name="connsiteY0" fmla="*/ 765900 h 1527918"/>
              <a:gd name="connsiteX1" fmla="*/ 2286353 w 3047156"/>
              <a:gd name="connsiteY1" fmla="*/ 789513 h 1527918"/>
              <a:gd name="connsiteX2" fmla="*/ 2285919 w 3047156"/>
              <a:gd name="connsiteY2" fmla="*/ 789513 h 1527918"/>
              <a:gd name="connsiteX3" fmla="*/ 2285919 w 3047156"/>
              <a:gd name="connsiteY3" fmla="*/ 1525953 h 1527918"/>
              <a:gd name="connsiteX4" fmla="*/ 542442 w 3047156"/>
              <a:gd name="connsiteY4" fmla="*/ 1525953 h 1527918"/>
              <a:gd name="connsiteX5" fmla="*/ 5934 w 3047156"/>
              <a:gd name="connsiteY5" fmla="*/ 765900 h 1527918"/>
              <a:gd name="connsiteX6" fmla="*/ 542442 w 3047156"/>
              <a:gd name="connsiteY6" fmla="*/ 5934 h 1527918"/>
              <a:gd name="connsiteX7" fmla="*/ 3045885 w 3047156"/>
              <a:gd name="connsiteY7" fmla="*/ 5934 h 1527918"/>
              <a:gd name="connsiteX8" fmla="*/ 2285919 w 3047156"/>
              <a:gd name="connsiteY8" fmla="*/ 765900 h 1527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47156" h="1527918">
                <a:moveTo>
                  <a:pt x="2285919" y="765900"/>
                </a:moveTo>
                <a:cubicBezTo>
                  <a:pt x="2285919" y="773800"/>
                  <a:pt x="2286006" y="781700"/>
                  <a:pt x="2286353" y="789513"/>
                </a:cubicBezTo>
                <a:lnTo>
                  <a:pt x="2285919" y="789513"/>
                </a:lnTo>
                <a:lnTo>
                  <a:pt x="2285919" y="1525953"/>
                </a:lnTo>
                <a:lnTo>
                  <a:pt x="542442" y="1525953"/>
                </a:lnTo>
                <a:cubicBezTo>
                  <a:pt x="246147" y="1525953"/>
                  <a:pt x="5934" y="1185644"/>
                  <a:pt x="5934" y="765900"/>
                </a:cubicBezTo>
                <a:cubicBezTo>
                  <a:pt x="5934" y="346156"/>
                  <a:pt x="246147" y="5934"/>
                  <a:pt x="542442" y="5934"/>
                </a:cubicBezTo>
                <a:lnTo>
                  <a:pt x="3045885" y="5934"/>
                </a:lnTo>
                <a:cubicBezTo>
                  <a:pt x="2626142" y="5934"/>
                  <a:pt x="2285919" y="346156"/>
                  <a:pt x="2285919" y="765900"/>
                </a:cubicBezTo>
                <a:close/>
              </a:path>
            </a:pathLst>
          </a:custGeom>
          <a:solidFill>
            <a:srgbClr val="323232"/>
          </a:solidFill>
          <a:ln w="86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CE2F8A9-60B1-46F7-B589-C75C0AEDF305}"/>
              </a:ext>
            </a:extLst>
          </p:cNvPr>
          <p:cNvSpPr/>
          <p:nvPr/>
        </p:nvSpPr>
        <p:spPr>
          <a:xfrm rot="18900000">
            <a:off x="5751332" y="2136089"/>
            <a:ext cx="2514443" cy="1260803"/>
          </a:xfrm>
          <a:custGeom>
            <a:avLst/>
            <a:gdLst>
              <a:gd name="connsiteX0" fmla="*/ 3045972 w 3047156"/>
              <a:gd name="connsiteY0" fmla="*/ 765900 h 1527918"/>
              <a:gd name="connsiteX1" fmla="*/ 2509464 w 3047156"/>
              <a:gd name="connsiteY1" fmla="*/ 1525953 h 1527918"/>
              <a:gd name="connsiteX2" fmla="*/ 5934 w 3047156"/>
              <a:gd name="connsiteY2" fmla="*/ 1525953 h 1527918"/>
              <a:gd name="connsiteX3" fmla="*/ 44306 w 3047156"/>
              <a:gd name="connsiteY3" fmla="*/ 1524998 h 1527918"/>
              <a:gd name="connsiteX4" fmla="*/ 60019 w 3047156"/>
              <a:gd name="connsiteY4" fmla="*/ 1523956 h 1527918"/>
              <a:gd name="connsiteX5" fmla="*/ 82157 w 3047156"/>
              <a:gd name="connsiteY5" fmla="*/ 1522133 h 1527918"/>
              <a:gd name="connsiteX6" fmla="*/ 100908 w 3047156"/>
              <a:gd name="connsiteY6" fmla="*/ 1520050 h 1527918"/>
              <a:gd name="connsiteX7" fmla="*/ 112628 w 3047156"/>
              <a:gd name="connsiteY7" fmla="*/ 1518487 h 1527918"/>
              <a:gd name="connsiteX8" fmla="*/ 121657 w 3047156"/>
              <a:gd name="connsiteY8" fmla="*/ 1517185 h 1527918"/>
              <a:gd name="connsiteX9" fmla="*/ 145791 w 3047156"/>
              <a:gd name="connsiteY9" fmla="*/ 1513018 h 1527918"/>
              <a:gd name="connsiteX10" fmla="*/ 158813 w 3047156"/>
              <a:gd name="connsiteY10" fmla="*/ 1510587 h 1527918"/>
              <a:gd name="connsiteX11" fmla="*/ 182253 w 3047156"/>
              <a:gd name="connsiteY11" fmla="*/ 1505378 h 1527918"/>
              <a:gd name="connsiteX12" fmla="*/ 195882 w 3047156"/>
              <a:gd name="connsiteY12" fmla="*/ 1501993 h 1527918"/>
              <a:gd name="connsiteX13" fmla="*/ 218888 w 3047156"/>
              <a:gd name="connsiteY13" fmla="*/ 1495655 h 1527918"/>
              <a:gd name="connsiteX14" fmla="*/ 231997 w 3047156"/>
              <a:gd name="connsiteY14" fmla="*/ 1491749 h 1527918"/>
              <a:gd name="connsiteX15" fmla="*/ 248405 w 3047156"/>
              <a:gd name="connsiteY15" fmla="*/ 1486453 h 1527918"/>
              <a:gd name="connsiteX16" fmla="*/ 273147 w 3047156"/>
              <a:gd name="connsiteY16" fmla="*/ 1477598 h 1527918"/>
              <a:gd name="connsiteX17" fmla="*/ 282609 w 3047156"/>
              <a:gd name="connsiteY17" fmla="*/ 1474039 h 1527918"/>
              <a:gd name="connsiteX18" fmla="*/ 305702 w 3047156"/>
              <a:gd name="connsiteY18" fmla="*/ 1464576 h 1527918"/>
              <a:gd name="connsiteX19" fmla="*/ 317161 w 3047156"/>
              <a:gd name="connsiteY19" fmla="*/ 1459541 h 1527918"/>
              <a:gd name="connsiteX20" fmla="*/ 339559 w 3047156"/>
              <a:gd name="connsiteY20" fmla="*/ 1448950 h 1527918"/>
              <a:gd name="connsiteX21" fmla="*/ 350671 w 3047156"/>
              <a:gd name="connsiteY21" fmla="*/ 1443480 h 1527918"/>
              <a:gd name="connsiteX22" fmla="*/ 354317 w 3047156"/>
              <a:gd name="connsiteY22" fmla="*/ 1441570 h 1527918"/>
              <a:gd name="connsiteX23" fmla="*/ 366211 w 3047156"/>
              <a:gd name="connsiteY23" fmla="*/ 1435233 h 1527918"/>
              <a:gd name="connsiteX24" fmla="*/ 388522 w 3047156"/>
              <a:gd name="connsiteY24" fmla="*/ 1422732 h 1527918"/>
              <a:gd name="connsiteX25" fmla="*/ 396595 w 3047156"/>
              <a:gd name="connsiteY25" fmla="*/ 1417957 h 1527918"/>
              <a:gd name="connsiteX26" fmla="*/ 407447 w 3047156"/>
              <a:gd name="connsiteY26" fmla="*/ 1411359 h 1527918"/>
              <a:gd name="connsiteX27" fmla="*/ 410051 w 3047156"/>
              <a:gd name="connsiteY27" fmla="*/ 1409710 h 1527918"/>
              <a:gd name="connsiteX28" fmla="*/ 419774 w 3047156"/>
              <a:gd name="connsiteY28" fmla="*/ 1403459 h 1527918"/>
              <a:gd name="connsiteX29" fmla="*/ 428195 w 3047156"/>
              <a:gd name="connsiteY29" fmla="*/ 1397903 h 1527918"/>
              <a:gd name="connsiteX30" fmla="*/ 455281 w 3047156"/>
              <a:gd name="connsiteY30" fmla="*/ 1378891 h 1527918"/>
              <a:gd name="connsiteX31" fmla="*/ 467782 w 3047156"/>
              <a:gd name="connsiteY31" fmla="*/ 1369515 h 1527918"/>
              <a:gd name="connsiteX32" fmla="*/ 479329 w 3047156"/>
              <a:gd name="connsiteY32" fmla="*/ 1360573 h 1527918"/>
              <a:gd name="connsiteX33" fmla="*/ 484624 w 3047156"/>
              <a:gd name="connsiteY33" fmla="*/ 1356232 h 1527918"/>
              <a:gd name="connsiteX34" fmla="*/ 495736 w 3047156"/>
              <a:gd name="connsiteY34" fmla="*/ 1347030 h 1527918"/>
              <a:gd name="connsiteX35" fmla="*/ 509279 w 3047156"/>
              <a:gd name="connsiteY35" fmla="*/ 1335310 h 1527918"/>
              <a:gd name="connsiteX36" fmla="*/ 522562 w 3047156"/>
              <a:gd name="connsiteY36" fmla="*/ 1323330 h 1527918"/>
              <a:gd name="connsiteX37" fmla="*/ 548172 w 3047156"/>
              <a:gd name="connsiteY37" fmla="*/ 1298415 h 1527918"/>
              <a:gd name="connsiteX38" fmla="*/ 572653 w 3047156"/>
              <a:gd name="connsiteY38" fmla="*/ 1272284 h 1527918"/>
              <a:gd name="connsiteX39" fmla="*/ 584286 w 3047156"/>
              <a:gd name="connsiteY39" fmla="*/ 1259001 h 1527918"/>
              <a:gd name="connsiteX40" fmla="*/ 584807 w 3047156"/>
              <a:gd name="connsiteY40" fmla="*/ 1258394 h 1527918"/>
              <a:gd name="connsiteX41" fmla="*/ 595919 w 3047156"/>
              <a:gd name="connsiteY41" fmla="*/ 1245024 h 1527918"/>
              <a:gd name="connsiteX42" fmla="*/ 607031 w 3047156"/>
              <a:gd name="connsiteY42" fmla="*/ 1230961 h 1527918"/>
              <a:gd name="connsiteX43" fmla="*/ 617536 w 3047156"/>
              <a:gd name="connsiteY43" fmla="*/ 1217157 h 1527918"/>
              <a:gd name="connsiteX44" fmla="*/ 618578 w 3047156"/>
              <a:gd name="connsiteY44" fmla="*/ 1215681 h 1527918"/>
              <a:gd name="connsiteX45" fmla="*/ 628301 w 3047156"/>
              <a:gd name="connsiteY45" fmla="*/ 1202138 h 1527918"/>
              <a:gd name="connsiteX46" fmla="*/ 638458 w 3047156"/>
              <a:gd name="connsiteY46" fmla="*/ 1187380 h 1527918"/>
              <a:gd name="connsiteX47" fmla="*/ 648268 w 3047156"/>
              <a:gd name="connsiteY47" fmla="*/ 1172275 h 1527918"/>
              <a:gd name="connsiteX48" fmla="*/ 657731 w 3047156"/>
              <a:gd name="connsiteY48" fmla="*/ 1156996 h 1527918"/>
              <a:gd name="connsiteX49" fmla="*/ 668061 w 3047156"/>
              <a:gd name="connsiteY49" fmla="*/ 1139285 h 1527918"/>
              <a:gd name="connsiteX50" fmla="*/ 675527 w 3047156"/>
              <a:gd name="connsiteY50" fmla="*/ 1125656 h 1527918"/>
              <a:gd name="connsiteX51" fmla="*/ 683948 w 3047156"/>
              <a:gd name="connsiteY51" fmla="*/ 1109682 h 1527918"/>
              <a:gd name="connsiteX52" fmla="*/ 691935 w 3047156"/>
              <a:gd name="connsiteY52" fmla="*/ 1093448 h 1527918"/>
              <a:gd name="connsiteX53" fmla="*/ 706780 w 3047156"/>
              <a:gd name="connsiteY53" fmla="*/ 1060372 h 1527918"/>
              <a:gd name="connsiteX54" fmla="*/ 713638 w 3047156"/>
              <a:gd name="connsiteY54" fmla="*/ 1043530 h 1527918"/>
              <a:gd name="connsiteX55" fmla="*/ 726140 w 3047156"/>
              <a:gd name="connsiteY55" fmla="*/ 1009239 h 1527918"/>
              <a:gd name="connsiteX56" fmla="*/ 731783 w 3047156"/>
              <a:gd name="connsiteY56" fmla="*/ 991876 h 1527918"/>
              <a:gd name="connsiteX57" fmla="*/ 741853 w 3047156"/>
              <a:gd name="connsiteY57" fmla="*/ 956456 h 1527918"/>
              <a:gd name="connsiteX58" fmla="*/ 742026 w 3047156"/>
              <a:gd name="connsiteY58" fmla="*/ 955848 h 1527918"/>
              <a:gd name="connsiteX59" fmla="*/ 753746 w 3047156"/>
              <a:gd name="connsiteY59" fmla="*/ 902111 h 1527918"/>
              <a:gd name="connsiteX60" fmla="*/ 756872 w 3047156"/>
              <a:gd name="connsiteY60" fmla="*/ 883706 h 1527918"/>
              <a:gd name="connsiteX61" fmla="*/ 761733 w 3047156"/>
              <a:gd name="connsiteY61" fmla="*/ 846463 h 1527918"/>
              <a:gd name="connsiteX62" fmla="*/ 763209 w 3047156"/>
              <a:gd name="connsiteY62" fmla="*/ 830142 h 1527918"/>
              <a:gd name="connsiteX63" fmla="*/ 764772 w 3047156"/>
              <a:gd name="connsiteY63" fmla="*/ 808613 h 1527918"/>
              <a:gd name="connsiteX64" fmla="*/ 765553 w 3047156"/>
              <a:gd name="connsiteY64" fmla="*/ 789513 h 1527918"/>
              <a:gd name="connsiteX65" fmla="*/ 765987 w 3047156"/>
              <a:gd name="connsiteY65" fmla="*/ 765900 h 1527918"/>
              <a:gd name="connsiteX66" fmla="*/ 765987 w 3047156"/>
              <a:gd name="connsiteY66" fmla="*/ 5934 h 1527918"/>
              <a:gd name="connsiteX67" fmla="*/ 2509464 w 3047156"/>
              <a:gd name="connsiteY67" fmla="*/ 5934 h 1527918"/>
              <a:gd name="connsiteX68" fmla="*/ 3045972 w 3047156"/>
              <a:gd name="connsiteY68" fmla="*/ 765900 h 1527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047156" h="1527918">
                <a:moveTo>
                  <a:pt x="3045972" y="765900"/>
                </a:moveTo>
                <a:cubicBezTo>
                  <a:pt x="3045972" y="1185644"/>
                  <a:pt x="2805759" y="1525953"/>
                  <a:pt x="2509464" y="1525953"/>
                </a:cubicBezTo>
                <a:lnTo>
                  <a:pt x="5934" y="1525953"/>
                </a:lnTo>
                <a:cubicBezTo>
                  <a:pt x="18783" y="1525953"/>
                  <a:pt x="31544" y="1525606"/>
                  <a:pt x="44306" y="1524998"/>
                </a:cubicBezTo>
                <a:cubicBezTo>
                  <a:pt x="49515" y="1524738"/>
                  <a:pt x="54810" y="1524390"/>
                  <a:pt x="60019" y="1523956"/>
                </a:cubicBezTo>
                <a:cubicBezTo>
                  <a:pt x="67398" y="1523522"/>
                  <a:pt x="74777" y="1522915"/>
                  <a:pt x="82157" y="1522133"/>
                </a:cubicBezTo>
                <a:cubicBezTo>
                  <a:pt x="88494" y="1521526"/>
                  <a:pt x="94744" y="1520831"/>
                  <a:pt x="100908" y="1520050"/>
                </a:cubicBezTo>
                <a:cubicBezTo>
                  <a:pt x="104815" y="1519616"/>
                  <a:pt x="108722" y="1519095"/>
                  <a:pt x="112628" y="1518487"/>
                </a:cubicBezTo>
                <a:cubicBezTo>
                  <a:pt x="115667" y="1518140"/>
                  <a:pt x="118618" y="1517619"/>
                  <a:pt x="121657" y="1517185"/>
                </a:cubicBezTo>
                <a:cubicBezTo>
                  <a:pt x="129730" y="1515969"/>
                  <a:pt x="137804" y="1514581"/>
                  <a:pt x="145791" y="1513018"/>
                </a:cubicBezTo>
                <a:cubicBezTo>
                  <a:pt x="150218" y="1512323"/>
                  <a:pt x="154559" y="1511455"/>
                  <a:pt x="158813" y="1510587"/>
                </a:cubicBezTo>
                <a:cubicBezTo>
                  <a:pt x="166626" y="1508938"/>
                  <a:pt x="174439" y="1507201"/>
                  <a:pt x="182253" y="1505378"/>
                </a:cubicBezTo>
                <a:cubicBezTo>
                  <a:pt x="186854" y="1504336"/>
                  <a:pt x="191368" y="1503208"/>
                  <a:pt x="195882" y="1501993"/>
                </a:cubicBezTo>
                <a:cubicBezTo>
                  <a:pt x="203609" y="1499996"/>
                  <a:pt x="211248" y="1497912"/>
                  <a:pt x="218888" y="1495655"/>
                </a:cubicBezTo>
                <a:cubicBezTo>
                  <a:pt x="223315" y="1494440"/>
                  <a:pt x="227656" y="1493138"/>
                  <a:pt x="231997" y="1491749"/>
                </a:cubicBezTo>
                <a:cubicBezTo>
                  <a:pt x="237466" y="1490099"/>
                  <a:pt x="243022" y="1488276"/>
                  <a:pt x="248405" y="1486453"/>
                </a:cubicBezTo>
                <a:cubicBezTo>
                  <a:pt x="256739" y="1483675"/>
                  <a:pt x="264986" y="1480723"/>
                  <a:pt x="273147" y="1477598"/>
                </a:cubicBezTo>
                <a:cubicBezTo>
                  <a:pt x="276359" y="1476469"/>
                  <a:pt x="279484" y="1475254"/>
                  <a:pt x="282609" y="1474039"/>
                </a:cubicBezTo>
                <a:cubicBezTo>
                  <a:pt x="290422" y="1471000"/>
                  <a:pt x="298062" y="1467788"/>
                  <a:pt x="305702" y="1464576"/>
                </a:cubicBezTo>
                <a:cubicBezTo>
                  <a:pt x="309521" y="1462926"/>
                  <a:pt x="313341" y="1461190"/>
                  <a:pt x="317161" y="1459541"/>
                </a:cubicBezTo>
                <a:cubicBezTo>
                  <a:pt x="324714" y="1456155"/>
                  <a:pt x="332180" y="1452596"/>
                  <a:pt x="339559" y="1448950"/>
                </a:cubicBezTo>
                <a:cubicBezTo>
                  <a:pt x="343292" y="1447213"/>
                  <a:pt x="347025" y="1445303"/>
                  <a:pt x="350671" y="1443480"/>
                </a:cubicBezTo>
                <a:cubicBezTo>
                  <a:pt x="351886" y="1442873"/>
                  <a:pt x="353102" y="1442178"/>
                  <a:pt x="354317" y="1441570"/>
                </a:cubicBezTo>
                <a:cubicBezTo>
                  <a:pt x="358311" y="1439487"/>
                  <a:pt x="362304" y="1437403"/>
                  <a:pt x="366211" y="1435233"/>
                </a:cubicBezTo>
                <a:cubicBezTo>
                  <a:pt x="373763" y="1431240"/>
                  <a:pt x="381143" y="1427072"/>
                  <a:pt x="388522" y="1422732"/>
                </a:cubicBezTo>
                <a:cubicBezTo>
                  <a:pt x="391213" y="1421169"/>
                  <a:pt x="393904" y="1419607"/>
                  <a:pt x="396595" y="1417957"/>
                </a:cubicBezTo>
                <a:cubicBezTo>
                  <a:pt x="400241" y="1415787"/>
                  <a:pt x="403888" y="1413616"/>
                  <a:pt x="407447" y="1411359"/>
                </a:cubicBezTo>
                <a:cubicBezTo>
                  <a:pt x="408315" y="1410838"/>
                  <a:pt x="409183" y="1410231"/>
                  <a:pt x="410051" y="1409710"/>
                </a:cubicBezTo>
                <a:cubicBezTo>
                  <a:pt x="413350" y="1407713"/>
                  <a:pt x="416562" y="1405629"/>
                  <a:pt x="419774" y="1403459"/>
                </a:cubicBezTo>
                <a:cubicBezTo>
                  <a:pt x="422639" y="1401636"/>
                  <a:pt x="425417" y="1399813"/>
                  <a:pt x="428195" y="1397903"/>
                </a:cubicBezTo>
                <a:cubicBezTo>
                  <a:pt x="437398" y="1391826"/>
                  <a:pt x="446426" y="1385489"/>
                  <a:pt x="455281" y="1378891"/>
                </a:cubicBezTo>
                <a:cubicBezTo>
                  <a:pt x="459448" y="1375852"/>
                  <a:pt x="463616" y="1372727"/>
                  <a:pt x="467782" y="1369515"/>
                </a:cubicBezTo>
                <a:cubicBezTo>
                  <a:pt x="471689" y="1366650"/>
                  <a:pt x="475509" y="1363612"/>
                  <a:pt x="479329" y="1360573"/>
                </a:cubicBezTo>
                <a:cubicBezTo>
                  <a:pt x="481065" y="1359184"/>
                  <a:pt x="482888" y="1357708"/>
                  <a:pt x="484624" y="1356232"/>
                </a:cubicBezTo>
                <a:cubicBezTo>
                  <a:pt x="488357" y="1353281"/>
                  <a:pt x="492090" y="1350242"/>
                  <a:pt x="495736" y="1347030"/>
                </a:cubicBezTo>
                <a:cubicBezTo>
                  <a:pt x="500337" y="1343297"/>
                  <a:pt x="504852" y="1339391"/>
                  <a:pt x="509279" y="1335310"/>
                </a:cubicBezTo>
                <a:cubicBezTo>
                  <a:pt x="513794" y="1331491"/>
                  <a:pt x="518221" y="1327497"/>
                  <a:pt x="522562" y="1323330"/>
                </a:cubicBezTo>
                <a:cubicBezTo>
                  <a:pt x="531330" y="1315256"/>
                  <a:pt x="539838" y="1306922"/>
                  <a:pt x="548172" y="1298415"/>
                </a:cubicBezTo>
                <a:cubicBezTo>
                  <a:pt x="556679" y="1289907"/>
                  <a:pt x="564840" y="1281226"/>
                  <a:pt x="572653" y="1272284"/>
                </a:cubicBezTo>
                <a:cubicBezTo>
                  <a:pt x="576647" y="1267943"/>
                  <a:pt x="580553" y="1263516"/>
                  <a:pt x="584286" y="1259001"/>
                </a:cubicBezTo>
                <a:cubicBezTo>
                  <a:pt x="584547" y="1258828"/>
                  <a:pt x="584633" y="1258567"/>
                  <a:pt x="584807" y="1258394"/>
                </a:cubicBezTo>
                <a:cubicBezTo>
                  <a:pt x="588627" y="1253966"/>
                  <a:pt x="592360" y="1249539"/>
                  <a:pt x="595919" y="1245024"/>
                </a:cubicBezTo>
                <a:cubicBezTo>
                  <a:pt x="599739" y="1240423"/>
                  <a:pt x="603472" y="1235735"/>
                  <a:pt x="607031" y="1230961"/>
                </a:cubicBezTo>
                <a:cubicBezTo>
                  <a:pt x="610677" y="1226359"/>
                  <a:pt x="614150" y="1221758"/>
                  <a:pt x="617536" y="1217157"/>
                </a:cubicBezTo>
                <a:cubicBezTo>
                  <a:pt x="617970" y="1216636"/>
                  <a:pt x="618317" y="1216202"/>
                  <a:pt x="618578" y="1215681"/>
                </a:cubicBezTo>
                <a:cubicBezTo>
                  <a:pt x="621963" y="1211254"/>
                  <a:pt x="625175" y="1206740"/>
                  <a:pt x="628301" y="1202138"/>
                </a:cubicBezTo>
                <a:cubicBezTo>
                  <a:pt x="631860" y="1197277"/>
                  <a:pt x="635159" y="1192328"/>
                  <a:pt x="638458" y="1187380"/>
                </a:cubicBezTo>
                <a:cubicBezTo>
                  <a:pt x="641844" y="1182432"/>
                  <a:pt x="645142" y="1177396"/>
                  <a:pt x="648268" y="1172275"/>
                </a:cubicBezTo>
                <a:cubicBezTo>
                  <a:pt x="651567" y="1167239"/>
                  <a:pt x="654692" y="1162117"/>
                  <a:pt x="657731" y="1156996"/>
                </a:cubicBezTo>
                <a:cubicBezTo>
                  <a:pt x="661290" y="1151179"/>
                  <a:pt x="664762" y="1145276"/>
                  <a:pt x="668061" y="1139285"/>
                </a:cubicBezTo>
                <a:cubicBezTo>
                  <a:pt x="670666" y="1134771"/>
                  <a:pt x="673183" y="1130257"/>
                  <a:pt x="675527" y="1125656"/>
                </a:cubicBezTo>
                <a:cubicBezTo>
                  <a:pt x="678479" y="1120360"/>
                  <a:pt x="681257" y="1115064"/>
                  <a:pt x="683948" y="1109682"/>
                </a:cubicBezTo>
                <a:cubicBezTo>
                  <a:pt x="686726" y="1104300"/>
                  <a:pt x="689417" y="1098917"/>
                  <a:pt x="691935" y="1093448"/>
                </a:cubicBezTo>
                <a:cubicBezTo>
                  <a:pt x="697231" y="1082596"/>
                  <a:pt x="702179" y="1071571"/>
                  <a:pt x="706780" y="1060372"/>
                </a:cubicBezTo>
                <a:cubicBezTo>
                  <a:pt x="709211" y="1054816"/>
                  <a:pt x="711468" y="1049173"/>
                  <a:pt x="713638" y="1043530"/>
                </a:cubicBezTo>
                <a:cubicBezTo>
                  <a:pt x="718153" y="1032244"/>
                  <a:pt x="722320" y="1020785"/>
                  <a:pt x="726140" y="1009239"/>
                </a:cubicBezTo>
                <a:cubicBezTo>
                  <a:pt x="728136" y="1003422"/>
                  <a:pt x="730046" y="997693"/>
                  <a:pt x="731783" y="991876"/>
                </a:cubicBezTo>
                <a:cubicBezTo>
                  <a:pt x="735429" y="980156"/>
                  <a:pt x="738814" y="968349"/>
                  <a:pt x="741853" y="956456"/>
                </a:cubicBezTo>
                <a:cubicBezTo>
                  <a:pt x="741940" y="956283"/>
                  <a:pt x="742026" y="956022"/>
                  <a:pt x="742026" y="955848"/>
                </a:cubicBezTo>
                <a:cubicBezTo>
                  <a:pt x="746628" y="938138"/>
                  <a:pt x="750534" y="920255"/>
                  <a:pt x="753746" y="902111"/>
                </a:cubicBezTo>
                <a:cubicBezTo>
                  <a:pt x="754962" y="896034"/>
                  <a:pt x="755917" y="889870"/>
                  <a:pt x="756872" y="883706"/>
                </a:cubicBezTo>
                <a:cubicBezTo>
                  <a:pt x="758868" y="871466"/>
                  <a:pt x="760431" y="858964"/>
                  <a:pt x="761733" y="846463"/>
                </a:cubicBezTo>
                <a:cubicBezTo>
                  <a:pt x="762341" y="841081"/>
                  <a:pt x="762862" y="835611"/>
                  <a:pt x="763209" y="830142"/>
                </a:cubicBezTo>
                <a:cubicBezTo>
                  <a:pt x="763904" y="822937"/>
                  <a:pt x="764424" y="815818"/>
                  <a:pt x="764772" y="808613"/>
                </a:cubicBezTo>
                <a:cubicBezTo>
                  <a:pt x="765119" y="802275"/>
                  <a:pt x="765466" y="795851"/>
                  <a:pt x="765553" y="789513"/>
                </a:cubicBezTo>
                <a:cubicBezTo>
                  <a:pt x="765900" y="781700"/>
                  <a:pt x="765987" y="773800"/>
                  <a:pt x="765987" y="765900"/>
                </a:cubicBezTo>
                <a:lnTo>
                  <a:pt x="765987" y="5934"/>
                </a:lnTo>
                <a:lnTo>
                  <a:pt x="2509464" y="5934"/>
                </a:lnTo>
                <a:cubicBezTo>
                  <a:pt x="2805759" y="5934"/>
                  <a:pt x="3045972" y="346156"/>
                  <a:pt x="3045972" y="765900"/>
                </a:cubicBezTo>
                <a:close/>
              </a:path>
            </a:pathLst>
          </a:custGeom>
          <a:solidFill>
            <a:srgbClr val="ED1C24"/>
          </a:solidFill>
          <a:ln w="86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B6676B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B8601E2-9AF0-4C7C-9BD6-22948CC1CF98}"/>
              </a:ext>
            </a:extLst>
          </p:cNvPr>
          <p:cNvGrpSpPr/>
          <p:nvPr/>
        </p:nvGrpSpPr>
        <p:grpSpPr>
          <a:xfrm>
            <a:off x="4470015" y="2177091"/>
            <a:ext cx="573230" cy="464681"/>
            <a:chOff x="6456412" y="1658115"/>
            <a:chExt cx="746126" cy="604837"/>
          </a:xfrm>
          <a:solidFill>
            <a:srgbClr val="FFFFFF"/>
          </a:solidFill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834EF558-1583-4FCD-B89B-5256663A2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412" y="1658115"/>
              <a:ext cx="465138" cy="604837"/>
            </a:xfrm>
            <a:custGeom>
              <a:avLst/>
              <a:gdLst>
                <a:gd name="T0" fmla="*/ 1917 w 1917"/>
                <a:gd name="T1" fmla="*/ 1262 h 2496"/>
                <a:gd name="T2" fmla="*/ 1661 w 1917"/>
                <a:gd name="T3" fmla="*/ 1390 h 2496"/>
                <a:gd name="T4" fmla="*/ 1595 w 1917"/>
                <a:gd name="T5" fmla="*/ 1560 h 2496"/>
                <a:gd name="T6" fmla="*/ 1469 w 1917"/>
                <a:gd name="T7" fmla="*/ 1710 h 2496"/>
                <a:gd name="T8" fmla="*/ 1154 w 1917"/>
                <a:gd name="T9" fmla="*/ 1639 h 2496"/>
                <a:gd name="T10" fmla="*/ 1250 w 1917"/>
                <a:gd name="T11" fmla="*/ 2161 h 2496"/>
                <a:gd name="T12" fmla="*/ 1310 w 1917"/>
                <a:gd name="T13" fmla="*/ 2496 h 2496"/>
                <a:gd name="T14" fmla="*/ 1086 w 1917"/>
                <a:gd name="T15" fmla="*/ 2366 h 2496"/>
                <a:gd name="T16" fmla="*/ 696 w 1917"/>
                <a:gd name="T17" fmla="*/ 2137 h 2496"/>
                <a:gd name="T18" fmla="*/ 375 w 1917"/>
                <a:gd name="T19" fmla="*/ 1950 h 2496"/>
                <a:gd name="T20" fmla="*/ 453 w 1917"/>
                <a:gd name="T21" fmla="*/ 1560 h 2496"/>
                <a:gd name="T22" fmla="*/ 62 w 1917"/>
                <a:gd name="T23" fmla="*/ 936 h 2496"/>
                <a:gd name="T24" fmla="*/ 921 w 1917"/>
                <a:gd name="T25" fmla="*/ 0 h 2496"/>
                <a:gd name="T26" fmla="*/ 1195 w 1917"/>
                <a:gd name="T27" fmla="*/ 22 h 2496"/>
                <a:gd name="T28" fmla="*/ 1522 w 1917"/>
                <a:gd name="T29" fmla="*/ 147 h 2496"/>
                <a:gd name="T30" fmla="*/ 1664 w 1917"/>
                <a:gd name="T31" fmla="*/ 296 h 2496"/>
                <a:gd name="T32" fmla="*/ 1730 w 1917"/>
                <a:gd name="T33" fmla="*/ 471 h 2496"/>
                <a:gd name="T34" fmla="*/ 1701 w 1917"/>
                <a:gd name="T35" fmla="*/ 858 h 2496"/>
                <a:gd name="T36" fmla="*/ 1917 w 1917"/>
                <a:gd name="T37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17" h="2496">
                  <a:moveTo>
                    <a:pt x="1917" y="1262"/>
                  </a:moveTo>
                  <a:cubicBezTo>
                    <a:pt x="1661" y="1390"/>
                    <a:pt x="1661" y="1390"/>
                    <a:pt x="1661" y="1390"/>
                  </a:cubicBezTo>
                  <a:cubicBezTo>
                    <a:pt x="1661" y="1390"/>
                    <a:pt x="1636" y="1476"/>
                    <a:pt x="1595" y="1560"/>
                  </a:cubicBezTo>
                  <a:cubicBezTo>
                    <a:pt x="1562" y="1626"/>
                    <a:pt x="1518" y="1691"/>
                    <a:pt x="1469" y="1710"/>
                  </a:cubicBezTo>
                  <a:cubicBezTo>
                    <a:pt x="1365" y="1750"/>
                    <a:pt x="1154" y="1639"/>
                    <a:pt x="1154" y="1639"/>
                  </a:cubicBezTo>
                  <a:cubicBezTo>
                    <a:pt x="1250" y="2161"/>
                    <a:pt x="1250" y="2161"/>
                    <a:pt x="1250" y="2161"/>
                  </a:cubicBezTo>
                  <a:cubicBezTo>
                    <a:pt x="1310" y="2496"/>
                    <a:pt x="1310" y="2496"/>
                    <a:pt x="1310" y="2496"/>
                  </a:cubicBezTo>
                  <a:cubicBezTo>
                    <a:pt x="1086" y="2366"/>
                    <a:pt x="1086" y="2366"/>
                    <a:pt x="1086" y="2366"/>
                  </a:cubicBezTo>
                  <a:cubicBezTo>
                    <a:pt x="696" y="2137"/>
                    <a:pt x="696" y="2137"/>
                    <a:pt x="696" y="2137"/>
                  </a:cubicBezTo>
                  <a:cubicBezTo>
                    <a:pt x="375" y="1950"/>
                    <a:pt x="375" y="1950"/>
                    <a:pt x="375" y="1950"/>
                  </a:cubicBezTo>
                  <a:cubicBezTo>
                    <a:pt x="453" y="1560"/>
                    <a:pt x="453" y="1560"/>
                    <a:pt x="453" y="1560"/>
                  </a:cubicBezTo>
                  <a:cubicBezTo>
                    <a:pt x="453" y="1560"/>
                    <a:pt x="181" y="1572"/>
                    <a:pt x="62" y="936"/>
                  </a:cubicBezTo>
                  <a:cubicBezTo>
                    <a:pt x="41" y="819"/>
                    <a:pt x="0" y="0"/>
                    <a:pt x="921" y="0"/>
                  </a:cubicBezTo>
                  <a:cubicBezTo>
                    <a:pt x="1024" y="0"/>
                    <a:pt x="1115" y="8"/>
                    <a:pt x="1195" y="22"/>
                  </a:cubicBezTo>
                  <a:cubicBezTo>
                    <a:pt x="1336" y="47"/>
                    <a:pt x="1442" y="91"/>
                    <a:pt x="1522" y="147"/>
                  </a:cubicBezTo>
                  <a:cubicBezTo>
                    <a:pt x="1584" y="191"/>
                    <a:pt x="1630" y="242"/>
                    <a:pt x="1664" y="296"/>
                  </a:cubicBezTo>
                  <a:cubicBezTo>
                    <a:pt x="1698" y="353"/>
                    <a:pt x="1719" y="413"/>
                    <a:pt x="1730" y="471"/>
                  </a:cubicBezTo>
                  <a:cubicBezTo>
                    <a:pt x="1769" y="671"/>
                    <a:pt x="1701" y="858"/>
                    <a:pt x="1701" y="858"/>
                  </a:cubicBezTo>
                  <a:lnTo>
                    <a:pt x="1917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solidFill>
                  <a:srgbClr val="B6676B"/>
                </a:solidFill>
              </a:endParaRPr>
            </a:p>
          </p:txBody>
        </p:sp>
        <p:sp>
          <p:nvSpPr>
            <p:cNvPr id="8" name="Freeform 14">
              <a:extLst>
                <a:ext uri="{FF2B5EF4-FFF2-40B4-BE49-F238E27FC236}">
                  <a16:creationId xmlns:a16="http://schemas.microsoft.com/office/drawing/2014/main" id="{C5FA39D2-1D84-4DC5-96C4-F6FE89BA0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1225" y="1658115"/>
              <a:ext cx="341313" cy="604837"/>
            </a:xfrm>
            <a:custGeom>
              <a:avLst/>
              <a:gdLst>
                <a:gd name="T0" fmla="*/ 1403 w 1403"/>
                <a:gd name="T1" fmla="*/ 1262 h 2496"/>
                <a:gd name="T2" fmla="*/ 1147 w 1403"/>
                <a:gd name="T3" fmla="*/ 1390 h 2496"/>
                <a:gd name="T4" fmla="*/ 955 w 1403"/>
                <a:gd name="T5" fmla="*/ 1710 h 2496"/>
                <a:gd name="T6" fmla="*/ 640 w 1403"/>
                <a:gd name="T7" fmla="*/ 1639 h 2496"/>
                <a:gd name="T8" fmla="*/ 796 w 1403"/>
                <a:gd name="T9" fmla="*/ 2496 h 2496"/>
                <a:gd name="T10" fmla="*/ 572 w 1403"/>
                <a:gd name="T11" fmla="*/ 2366 h 2496"/>
                <a:gd name="T12" fmla="*/ 182 w 1403"/>
                <a:gd name="T13" fmla="*/ 2137 h 2496"/>
                <a:gd name="T14" fmla="*/ 80 w 1403"/>
                <a:gd name="T15" fmla="*/ 2078 h 2496"/>
                <a:gd name="T16" fmla="*/ 0 w 1403"/>
                <a:gd name="T17" fmla="*/ 1639 h 2496"/>
                <a:gd name="T18" fmla="*/ 315 w 1403"/>
                <a:gd name="T19" fmla="*/ 1710 h 2496"/>
                <a:gd name="T20" fmla="*/ 507 w 1403"/>
                <a:gd name="T21" fmla="*/ 1390 h 2496"/>
                <a:gd name="T22" fmla="*/ 763 w 1403"/>
                <a:gd name="T23" fmla="*/ 1262 h 2496"/>
                <a:gd name="T24" fmla="*/ 547 w 1403"/>
                <a:gd name="T25" fmla="*/ 858 h 2496"/>
                <a:gd name="T26" fmla="*/ 576 w 1403"/>
                <a:gd name="T27" fmla="*/ 471 h 2496"/>
                <a:gd name="T28" fmla="*/ 510 w 1403"/>
                <a:gd name="T29" fmla="*/ 296 h 2496"/>
                <a:gd name="T30" fmla="*/ 106 w 1403"/>
                <a:gd name="T31" fmla="*/ 35 h 2496"/>
                <a:gd name="T32" fmla="*/ 407 w 1403"/>
                <a:gd name="T33" fmla="*/ 0 h 2496"/>
                <a:gd name="T34" fmla="*/ 1150 w 1403"/>
                <a:gd name="T35" fmla="*/ 296 h 2496"/>
                <a:gd name="T36" fmla="*/ 1216 w 1403"/>
                <a:gd name="T37" fmla="*/ 471 h 2496"/>
                <a:gd name="T38" fmla="*/ 1187 w 1403"/>
                <a:gd name="T39" fmla="*/ 858 h 2496"/>
                <a:gd name="T40" fmla="*/ 1403 w 1403"/>
                <a:gd name="T41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03" h="2496">
                  <a:moveTo>
                    <a:pt x="1403" y="1262"/>
                  </a:moveTo>
                  <a:cubicBezTo>
                    <a:pt x="1147" y="1390"/>
                    <a:pt x="1147" y="1390"/>
                    <a:pt x="1147" y="1390"/>
                  </a:cubicBezTo>
                  <a:cubicBezTo>
                    <a:pt x="1147" y="1390"/>
                    <a:pt x="1066" y="1667"/>
                    <a:pt x="955" y="1710"/>
                  </a:cubicBezTo>
                  <a:cubicBezTo>
                    <a:pt x="851" y="1750"/>
                    <a:pt x="640" y="1639"/>
                    <a:pt x="640" y="1639"/>
                  </a:cubicBezTo>
                  <a:cubicBezTo>
                    <a:pt x="796" y="2496"/>
                    <a:pt x="796" y="2496"/>
                    <a:pt x="796" y="2496"/>
                  </a:cubicBezTo>
                  <a:cubicBezTo>
                    <a:pt x="572" y="2366"/>
                    <a:pt x="572" y="2366"/>
                    <a:pt x="572" y="2366"/>
                  </a:cubicBezTo>
                  <a:cubicBezTo>
                    <a:pt x="182" y="2137"/>
                    <a:pt x="182" y="2137"/>
                    <a:pt x="182" y="2137"/>
                  </a:cubicBezTo>
                  <a:cubicBezTo>
                    <a:pt x="80" y="2078"/>
                    <a:pt x="80" y="2078"/>
                    <a:pt x="80" y="2078"/>
                  </a:cubicBezTo>
                  <a:cubicBezTo>
                    <a:pt x="0" y="1639"/>
                    <a:pt x="0" y="1639"/>
                    <a:pt x="0" y="1639"/>
                  </a:cubicBezTo>
                  <a:cubicBezTo>
                    <a:pt x="0" y="1639"/>
                    <a:pt x="211" y="1750"/>
                    <a:pt x="315" y="1710"/>
                  </a:cubicBezTo>
                  <a:cubicBezTo>
                    <a:pt x="426" y="1667"/>
                    <a:pt x="507" y="1390"/>
                    <a:pt x="507" y="1390"/>
                  </a:cubicBezTo>
                  <a:cubicBezTo>
                    <a:pt x="763" y="1262"/>
                    <a:pt x="763" y="1262"/>
                    <a:pt x="763" y="1262"/>
                  </a:cubicBezTo>
                  <a:cubicBezTo>
                    <a:pt x="547" y="858"/>
                    <a:pt x="547" y="858"/>
                    <a:pt x="547" y="858"/>
                  </a:cubicBezTo>
                  <a:cubicBezTo>
                    <a:pt x="547" y="858"/>
                    <a:pt x="615" y="671"/>
                    <a:pt x="576" y="471"/>
                  </a:cubicBezTo>
                  <a:cubicBezTo>
                    <a:pt x="565" y="413"/>
                    <a:pt x="544" y="353"/>
                    <a:pt x="510" y="296"/>
                  </a:cubicBezTo>
                  <a:cubicBezTo>
                    <a:pt x="441" y="184"/>
                    <a:pt x="318" y="85"/>
                    <a:pt x="106" y="35"/>
                  </a:cubicBezTo>
                  <a:cubicBezTo>
                    <a:pt x="192" y="13"/>
                    <a:pt x="292" y="0"/>
                    <a:pt x="407" y="0"/>
                  </a:cubicBezTo>
                  <a:cubicBezTo>
                    <a:pt x="838" y="0"/>
                    <a:pt x="1050" y="135"/>
                    <a:pt x="1150" y="296"/>
                  </a:cubicBezTo>
                  <a:cubicBezTo>
                    <a:pt x="1184" y="353"/>
                    <a:pt x="1205" y="413"/>
                    <a:pt x="1216" y="471"/>
                  </a:cubicBezTo>
                  <a:cubicBezTo>
                    <a:pt x="1255" y="671"/>
                    <a:pt x="1187" y="858"/>
                    <a:pt x="1187" y="858"/>
                  </a:cubicBezTo>
                  <a:lnTo>
                    <a:pt x="1403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B6676B"/>
                </a:solidFill>
              </a:endParaRPr>
            </a:p>
          </p:txBody>
        </p:sp>
      </p:grpSp>
      <p:sp>
        <p:nvSpPr>
          <p:cNvPr id="9" name="Freeform 9">
            <a:extLst>
              <a:ext uri="{FF2B5EF4-FFF2-40B4-BE49-F238E27FC236}">
                <a16:creationId xmlns:a16="http://schemas.microsoft.com/office/drawing/2014/main" id="{451A626E-A110-44F0-8C4E-A1F320C049D5}"/>
              </a:ext>
            </a:extLst>
          </p:cNvPr>
          <p:cNvSpPr>
            <a:spLocks/>
          </p:cNvSpPr>
          <p:nvPr/>
        </p:nvSpPr>
        <p:spPr bwMode="auto">
          <a:xfrm>
            <a:off x="4503674" y="4790632"/>
            <a:ext cx="419608" cy="458281"/>
          </a:xfrm>
          <a:custGeom>
            <a:avLst/>
            <a:gdLst>
              <a:gd name="T0" fmla="*/ 1664 w 1984"/>
              <a:gd name="T1" fmla="*/ 1536 h 2176"/>
              <a:gd name="T2" fmla="*/ 1474 w 1984"/>
              <a:gd name="T3" fmla="*/ 1600 h 2176"/>
              <a:gd name="T4" fmla="*/ 637 w 1984"/>
              <a:gd name="T5" fmla="*/ 1122 h 2176"/>
              <a:gd name="T6" fmla="*/ 640 w 1984"/>
              <a:gd name="T7" fmla="*/ 1088 h 2176"/>
              <a:gd name="T8" fmla="*/ 637 w 1984"/>
              <a:gd name="T9" fmla="*/ 1055 h 2176"/>
              <a:gd name="T10" fmla="*/ 1474 w 1984"/>
              <a:gd name="T11" fmla="*/ 576 h 2176"/>
              <a:gd name="T12" fmla="*/ 1664 w 1984"/>
              <a:gd name="T13" fmla="*/ 640 h 2176"/>
              <a:gd name="T14" fmla="*/ 1984 w 1984"/>
              <a:gd name="T15" fmla="*/ 320 h 2176"/>
              <a:gd name="T16" fmla="*/ 1664 w 1984"/>
              <a:gd name="T17" fmla="*/ 0 h 2176"/>
              <a:gd name="T18" fmla="*/ 1344 w 1984"/>
              <a:gd name="T19" fmla="*/ 320 h 2176"/>
              <a:gd name="T20" fmla="*/ 1347 w 1984"/>
              <a:gd name="T21" fmla="*/ 354 h 2176"/>
              <a:gd name="T22" fmla="*/ 510 w 1984"/>
              <a:gd name="T23" fmla="*/ 832 h 2176"/>
              <a:gd name="T24" fmla="*/ 320 w 1984"/>
              <a:gd name="T25" fmla="*/ 768 h 2176"/>
              <a:gd name="T26" fmla="*/ 0 w 1984"/>
              <a:gd name="T27" fmla="*/ 1088 h 2176"/>
              <a:gd name="T28" fmla="*/ 320 w 1984"/>
              <a:gd name="T29" fmla="*/ 1408 h 2176"/>
              <a:gd name="T30" fmla="*/ 510 w 1984"/>
              <a:gd name="T31" fmla="*/ 1344 h 2176"/>
              <a:gd name="T32" fmla="*/ 1347 w 1984"/>
              <a:gd name="T33" fmla="*/ 1822 h 2176"/>
              <a:gd name="T34" fmla="*/ 1344 w 1984"/>
              <a:gd name="T35" fmla="*/ 1856 h 2176"/>
              <a:gd name="T36" fmla="*/ 1664 w 1984"/>
              <a:gd name="T37" fmla="*/ 2176 h 2176"/>
              <a:gd name="T38" fmla="*/ 1984 w 1984"/>
              <a:gd name="T39" fmla="*/ 1856 h 2176"/>
              <a:gd name="T40" fmla="*/ 1664 w 1984"/>
              <a:gd name="T41" fmla="*/ 1536 h 2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984" h="2176">
                <a:moveTo>
                  <a:pt x="1664" y="1536"/>
                </a:moveTo>
                <a:cubicBezTo>
                  <a:pt x="1592" y="1536"/>
                  <a:pt x="1527" y="1560"/>
                  <a:pt x="1474" y="1600"/>
                </a:cubicBezTo>
                <a:cubicBezTo>
                  <a:pt x="637" y="1122"/>
                  <a:pt x="637" y="1122"/>
                  <a:pt x="637" y="1122"/>
                </a:cubicBezTo>
                <a:cubicBezTo>
                  <a:pt x="638" y="1110"/>
                  <a:pt x="640" y="1099"/>
                  <a:pt x="640" y="1088"/>
                </a:cubicBezTo>
                <a:cubicBezTo>
                  <a:pt x="640" y="1077"/>
                  <a:pt x="638" y="1066"/>
                  <a:pt x="637" y="1055"/>
                </a:cubicBezTo>
                <a:cubicBezTo>
                  <a:pt x="1474" y="576"/>
                  <a:pt x="1474" y="576"/>
                  <a:pt x="1474" y="576"/>
                </a:cubicBezTo>
                <a:cubicBezTo>
                  <a:pt x="1527" y="616"/>
                  <a:pt x="1592" y="640"/>
                  <a:pt x="1664" y="640"/>
                </a:cubicBezTo>
                <a:cubicBezTo>
                  <a:pt x="1841" y="640"/>
                  <a:pt x="1984" y="497"/>
                  <a:pt x="1984" y="320"/>
                </a:cubicBezTo>
                <a:cubicBezTo>
                  <a:pt x="1984" y="143"/>
                  <a:pt x="1841" y="0"/>
                  <a:pt x="1664" y="0"/>
                </a:cubicBezTo>
                <a:cubicBezTo>
                  <a:pt x="1487" y="0"/>
                  <a:pt x="1344" y="143"/>
                  <a:pt x="1344" y="320"/>
                </a:cubicBezTo>
                <a:cubicBezTo>
                  <a:pt x="1344" y="331"/>
                  <a:pt x="1346" y="342"/>
                  <a:pt x="1347" y="354"/>
                </a:cubicBezTo>
                <a:cubicBezTo>
                  <a:pt x="510" y="832"/>
                  <a:pt x="510" y="832"/>
                  <a:pt x="510" y="832"/>
                </a:cubicBezTo>
                <a:cubicBezTo>
                  <a:pt x="457" y="792"/>
                  <a:pt x="392" y="768"/>
                  <a:pt x="320" y="768"/>
                </a:cubicBezTo>
                <a:cubicBezTo>
                  <a:pt x="143" y="768"/>
                  <a:pt x="0" y="911"/>
                  <a:pt x="0" y="1088"/>
                </a:cubicBezTo>
                <a:cubicBezTo>
                  <a:pt x="0" y="1265"/>
                  <a:pt x="143" y="1408"/>
                  <a:pt x="320" y="1408"/>
                </a:cubicBezTo>
                <a:cubicBezTo>
                  <a:pt x="392" y="1408"/>
                  <a:pt x="457" y="1384"/>
                  <a:pt x="510" y="1344"/>
                </a:cubicBezTo>
                <a:cubicBezTo>
                  <a:pt x="1347" y="1822"/>
                  <a:pt x="1347" y="1822"/>
                  <a:pt x="1347" y="1822"/>
                </a:cubicBezTo>
                <a:cubicBezTo>
                  <a:pt x="1346" y="1834"/>
                  <a:pt x="1344" y="1845"/>
                  <a:pt x="1344" y="1856"/>
                </a:cubicBezTo>
                <a:cubicBezTo>
                  <a:pt x="1344" y="2033"/>
                  <a:pt x="1487" y="2176"/>
                  <a:pt x="1664" y="2176"/>
                </a:cubicBezTo>
                <a:cubicBezTo>
                  <a:pt x="1841" y="2176"/>
                  <a:pt x="1984" y="2033"/>
                  <a:pt x="1984" y="1856"/>
                </a:cubicBezTo>
                <a:cubicBezTo>
                  <a:pt x="1984" y="1679"/>
                  <a:pt x="1841" y="1536"/>
                  <a:pt x="1664" y="153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B6676B"/>
              </a:solidFill>
            </a:endParaRPr>
          </a:p>
        </p:txBody>
      </p:sp>
      <p:pic>
        <p:nvPicPr>
          <p:cNvPr id="10" name="Graphic 9" descr="Smart Phone">
            <a:extLst>
              <a:ext uri="{FF2B5EF4-FFF2-40B4-BE49-F238E27FC236}">
                <a16:creationId xmlns:a16="http://schemas.microsoft.com/office/drawing/2014/main" id="{B23FB6A7-6B48-42F8-A5ED-367B8CC34EB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00055" y="4770011"/>
            <a:ext cx="515176" cy="499525"/>
          </a:xfrm>
          <a:prstGeom prst="rect">
            <a:avLst/>
          </a:prstGeom>
        </p:spPr>
      </p:pic>
      <p:pic>
        <p:nvPicPr>
          <p:cNvPr id="11" name="Graphic 10" descr="Network">
            <a:extLst>
              <a:ext uri="{FF2B5EF4-FFF2-40B4-BE49-F238E27FC236}">
                <a16:creationId xmlns:a16="http://schemas.microsoft.com/office/drawing/2014/main" id="{DA570B81-F54F-4EB1-8BB0-22D982FB4C4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122791" y="2036004"/>
            <a:ext cx="592440" cy="59244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C88D0A9-865E-4308-9EAA-108962D8B52B}"/>
              </a:ext>
            </a:extLst>
          </p:cNvPr>
          <p:cNvSpPr/>
          <p:nvPr/>
        </p:nvSpPr>
        <p:spPr>
          <a:xfrm>
            <a:off x="1055157" y="2165377"/>
            <a:ext cx="2519400" cy="1131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995E49-7BE6-44C1-AF21-CB301026BBD2}"/>
              </a:ext>
            </a:extLst>
          </p:cNvPr>
          <p:cNvSpPr/>
          <p:nvPr/>
        </p:nvSpPr>
        <p:spPr>
          <a:xfrm>
            <a:off x="975514" y="4501346"/>
            <a:ext cx="2519400" cy="1131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086137-975B-4724-9032-D7CC32893248}"/>
              </a:ext>
            </a:extLst>
          </p:cNvPr>
          <p:cNvSpPr/>
          <p:nvPr/>
        </p:nvSpPr>
        <p:spPr>
          <a:xfrm>
            <a:off x="8699082" y="2165377"/>
            <a:ext cx="2519400" cy="1131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49DA651-A330-4F54-90D8-77FE13C28515}"/>
              </a:ext>
            </a:extLst>
          </p:cNvPr>
          <p:cNvSpPr/>
          <p:nvPr/>
        </p:nvSpPr>
        <p:spPr>
          <a:xfrm>
            <a:off x="8619439" y="4604107"/>
            <a:ext cx="2519400" cy="1131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at sed</a:t>
            </a: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911F14EE-B0EF-410D-9FBB-3E004F436252}"/>
              </a:ext>
            </a:extLst>
          </p:cNvPr>
          <p:cNvSpPr txBox="1">
            <a:spLocks/>
          </p:cNvSpPr>
          <p:nvPr/>
        </p:nvSpPr>
        <p:spPr>
          <a:xfrm>
            <a:off x="4014734" y="590740"/>
            <a:ext cx="4162533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521532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9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11B6DFF-F03D-4DF3-B829-6C3AF0EEE9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128656"/>
              </p:ext>
            </p:extLst>
          </p:nvPr>
        </p:nvGraphicFramePr>
        <p:xfrm>
          <a:off x="968611" y="1811488"/>
          <a:ext cx="4599676" cy="3647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47B71B50-1241-4403-B9FB-6351A71B8B9F}"/>
              </a:ext>
            </a:extLst>
          </p:cNvPr>
          <p:cNvSpPr txBox="1">
            <a:spLocks/>
          </p:cNvSpPr>
          <p:nvPr/>
        </p:nvSpPr>
        <p:spPr>
          <a:xfrm>
            <a:off x="6208026" y="2124807"/>
            <a:ext cx="4162533" cy="66102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40A03EEB-984A-4581-9135-93774C708D3F}"/>
              </a:ext>
            </a:extLst>
          </p:cNvPr>
          <p:cNvSpPr txBox="1">
            <a:spLocks/>
          </p:cNvSpPr>
          <p:nvPr/>
        </p:nvSpPr>
        <p:spPr>
          <a:xfrm>
            <a:off x="6208026" y="3220943"/>
            <a:ext cx="4162533" cy="66102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DCEBCC85-514A-4E45-B95D-3B0A80BEBD55}"/>
              </a:ext>
            </a:extLst>
          </p:cNvPr>
          <p:cNvSpPr txBox="1">
            <a:spLocks/>
          </p:cNvSpPr>
          <p:nvPr/>
        </p:nvSpPr>
        <p:spPr>
          <a:xfrm>
            <a:off x="6208026" y="4317079"/>
            <a:ext cx="4162533" cy="66102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04FA69C-9DA8-4859-9496-1EF2CAA18FBB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40174354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4" grpId="0"/>
      <p:bldP spid="5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31B8F86-2370-4CF2-91B9-DCD0C3748050}"/>
              </a:ext>
            </a:extLst>
          </p:cNvPr>
          <p:cNvGrpSpPr/>
          <p:nvPr/>
        </p:nvGrpSpPr>
        <p:grpSpPr>
          <a:xfrm>
            <a:off x="2039144" y="2788444"/>
            <a:ext cx="2135187" cy="1281112"/>
            <a:chOff x="7143" y="2068777"/>
            <a:chExt cx="2135187" cy="1281112"/>
          </a:xfrm>
          <a:solidFill>
            <a:srgbClr val="000004"/>
          </a:solidFill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3485980C-253E-4113-8E93-D11DAEC53DB9}"/>
                </a:ext>
              </a:extLst>
            </p:cNvPr>
            <p:cNvSpPr/>
            <p:nvPr/>
          </p:nvSpPr>
          <p:spPr>
            <a:xfrm>
              <a:off x="7143" y="2068777"/>
              <a:ext cx="2135187" cy="128111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ectangle: Rounded Corners 4">
              <a:extLst>
                <a:ext uri="{FF2B5EF4-FFF2-40B4-BE49-F238E27FC236}">
                  <a16:creationId xmlns:a16="http://schemas.microsoft.com/office/drawing/2014/main" id="{4E52CC62-BAE0-463B-8D07-6C83100D82FE}"/>
                </a:ext>
              </a:extLst>
            </p:cNvPr>
            <p:cNvSpPr txBox="1"/>
            <p:nvPr/>
          </p:nvSpPr>
          <p:spPr>
            <a:xfrm>
              <a:off x="44665" y="2106299"/>
              <a:ext cx="2060143" cy="120606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300" kern="1200" dirty="0">
                  <a:solidFill>
                    <a:schemeClr val="bg1"/>
                  </a:solidFill>
                </a:rPr>
                <a:t>Phase 1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694B11F-A85D-4E1B-B433-9CA7186A0FDF}"/>
              </a:ext>
            </a:extLst>
          </p:cNvPr>
          <p:cNvGrpSpPr/>
          <p:nvPr/>
        </p:nvGrpSpPr>
        <p:grpSpPr>
          <a:xfrm>
            <a:off x="4387851" y="3164237"/>
            <a:ext cx="452659" cy="529526"/>
            <a:chOff x="2355850" y="2444570"/>
            <a:chExt cx="452659" cy="529526"/>
          </a:xfrm>
          <a:solidFill>
            <a:srgbClr val="ED1C24"/>
          </a:solidFill>
        </p:grpSpPr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1443EE7E-A550-4020-90E3-CDC8E35CAA86}"/>
                </a:ext>
              </a:extLst>
            </p:cNvPr>
            <p:cNvSpPr/>
            <p:nvPr/>
          </p:nvSpPr>
          <p:spPr>
            <a:xfrm>
              <a:off x="2355850" y="2444570"/>
              <a:ext cx="452659" cy="52952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9C57C63F-E556-49E4-BAED-C2E1F6DBDB3C}"/>
                </a:ext>
              </a:extLst>
            </p:cNvPr>
            <p:cNvSpPr txBox="1"/>
            <p:nvPr/>
          </p:nvSpPr>
          <p:spPr>
            <a:xfrm>
              <a:off x="2355850" y="2550475"/>
              <a:ext cx="316861" cy="3177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200" kern="120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FB66FA7-CB4D-4856-B833-9DDFE3212A9E}"/>
              </a:ext>
            </a:extLst>
          </p:cNvPr>
          <p:cNvGrpSpPr/>
          <p:nvPr/>
        </p:nvGrpSpPr>
        <p:grpSpPr>
          <a:xfrm>
            <a:off x="5028407" y="2788444"/>
            <a:ext cx="2135187" cy="1281112"/>
            <a:chOff x="2996406" y="2068777"/>
            <a:chExt cx="2135187" cy="1281112"/>
          </a:xfrm>
          <a:solidFill>
            <a:srgbClr val="323232"/>
          </a:solidFill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FC33CF29-F069-4E06-87D3-F56773EDAA2A}"/>
                </a:ext>
              </a:extLst>
            </p:cNvPr>
            <p:cNvSpPr/>
            <p:nvPr/>
          </p:nvSpPr>
          <p:spPr>
            <a:xfrm>
              <a:off x="2996406" y="2068777"/>
              <a:ext cx="2135187" cy="128111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: Rounded Corners 8">
              <a:extLst>
                <a:ext uri="{FF2B5EF4-FFF2-40B4-BE49-F238E27FC236}">
                  <a16:creationId xmlns:a16="http://schemas.microsoft.com/office/drawing/2014/main" id="{48279FF1-3F6B-407F-B058-0875CA6460E2}"/>
                </a:ext>
              </a:extLst>
            </p:cNvPr>
            <p:cNvSpPr txBox="1"/>
            <p:nvPr/>
          </p:nvSpPr>
          <p:spPr>
            <a:xfrm>
              <a:off x="3033928" y="2106299"/>
              <a:ext cx="2060143" cy="120606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300" kern="1200" dirty="0"/>
                <a:t>Phase 2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5E06174-ABDC-41D0-90BE-027000C8613C}"/>
              </a:ext>
            </a:extLst>
          </p:cNvPr>
          <p:cNvGrpSpPr/>
          <p:nvPr/>
        </p:nvGrpSpPr>
        <p:grpSpPr>
          <a:xfrm>
            <a:off x="7377113" y="3164237"/>
            <a:ext cx="452659" cy="529526"/>
            <a:chOff x="5345112" y="2444570"/>
            <a:chExt cx="452659" cy="529526"/>
          </a:xfrm>
          <a:solidFill>
            <a:srgbClr val="ED1C24"/>
          </a:solidFill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0E85C867-6138-41A5-B982-C53E18F16174}"/>
                </a:ext>
              </a:extLst>
            </p:cNvPr>
            <p:cNvSpPr/>
            <p:nvPr/>
          </p:nvSpPr>
          <p:spPr>
            <a:xfrm>
              <a:off x="5345112" y="2444570"/>
              <a:ext cx="452659" cy="529526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Arrow: Right 10">
              <a:extLst>
                <a:ext uri="{FF2B5EF4-FFF2-40B4-BE49-F238E27FC236}">
                  <a16:creationId xmlns:a16="http://schemas.microsoft.com/office/drawing/2014/main" id="{DC4DE022-8D5E-4D0C-9D59-A5DA8242D24B}"/>
                </a:ext>
              </a:extLst>
            </p:cNvPr>
            <p:cNvSpPr txBox="1"/>
            <p:nvPr/>
          </p:nvSpPr>
          <p:spPr>
            <a:xfrm>
              <a:off x="5345112" y="2550475"/>
              <a:ext cx="316861" cy="3177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200" kern="120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C5FB9E8-0937-4139-B7F3-5570B6417057}"/>
              </a:ext>
            </a:extLst>
          </p:cNvPr>
          <p:cNvGrpSpPr/>
          <p:nvPr/>
        </p:nvGrpSpPr>
        <p:grpSpPr>
          <a:xfrm>
            <a:off x="8017669" y="2788444"/>
            <a:ext cx="2135187" cy="1281112"/>
            <a:chOff x="5985668" y="2068777"/>
            <a:chExt cx="2135187" cy="1281112"/>
          </a:xfrm>
          <a:solidFill>
            <a:srgbClr val="990535"/>
          </a:solidFill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DE693E39-AF46-4232-B660-AF51CD50A046}"/>
                </a:ext>
              </a:extLst>
            </p:cNvPr>
            <p:cNvSpPr/>
            <p:nvPr/>
          </p:nvSpPr>
          <p:spPr>
            <a:xfrm>
              <a:off x="5985668" y="2068777"/>
              <a:ext cx="2135187" cy="128111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: Rounded Corners 12">
              <a:extLst>
                <a:ext uri="{FF2B5EF4-FFF2-40B4-BE49-F238E27FC236}">
                  <a16:creationId xmlns:a16="http://schemas.microsoft.com/office/drawing/2014/main" id="{DB9FE9DA-D09D-4BE7-9D06-F14B26997AFF}"/>
                </a:ext>
              </a:extLst>
            </p:cNvPr>
            <p:cNvSpPr txBox="1"/>
            <p:nvPr/>
          </p:nvSpPr>
          <p:spPr>
            <a:xfrm>
              <a:off x="6023190" y="2106299"/>
              <a:ext cx="2060143" cy="120606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300" kern="1200" dirty="0"/>
                <a:t>Phase 3</a:t>
              </a:r>
            </a:p>
          </p:txBody>
        </p:sp>
      </p:grpSp>
      <p:sp>
        <p:nvSpPr>
          <p:cNvPr id="17" name="Title 2">
            <a:extLst>
              <a:ext uri="{FF2B5EF4-FFF2-40B4-BE49-F238E27FC236}">
                <a16:creationId xmlns:a16="http://schemas.microsoft.com/office/drawing/2014/main" id="{DAE39AFC-3CEE-40CF-91EA-B3ED3E48EADA}"/>
              </a:ext>
            </a:extLst>
          </p:cNvPr>
          <p:cNvSpPr txBox="1">
            <a:spLocks/>
          </p:cNvSpPr>
          <p:nvPr/>
        </p:nvSpPr>
        <p:spPr>
          <a:xfrm>
            <a:off x="3480101" y="445995"/>
            <a:ext cx="5231797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89979C33-29B5-4A66-98E5-15917E14BAFB}"/>
              </a:ext>
            </a:extLst>
          </p:cNvPr>
          <p:cNvSpPr txBox="1">
            <a:spLocks/>
          </p:cNvSpPr>
          <p:nvPr/>
        </p:nvSpPr>
        <p:spPr>
          <a:xfrm>
            <a:off x="2250798" y="4716558"/>
            <a:ext cx="1555846" cy="105755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4F7323E3-B318-40FF-9975-D8D08376A597}"/>
              </a:ext>
            </a:extLst>
          </p:cNvPr>
          <p:cNvSpPr txBox="1">
            <a:spLocks/>
          </p:cNvSpPr>
          <p:nvPr/>
        </p:nvSpPr>
        <p:spPr>
          <a:xfrm>
            <a:off x="5318077" y="4716558"/>
            <a:ext cx="1555846" cy="105755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92F5DD7B-C4DC-4273-AE92-AE095EB00E7F}"/>
              </a:ext>
            </a:extLst>
          </p:cNvPr>
          <p:cNvSpPr txBox="1">
            <a:spLocks/>
          </p:cNvSpPr>
          <p:nvPr/>
        </p:nvSpPr>
        <p:spPr>
          <a:xfrm>
            <a:off x="8385356" y="4716558"/>
            <a:ext cx="1555846" cy="105755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990535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727482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859F9AC1-B1FD-4538-B4E9-67418DD85F25}"/>
              </a:ext>
            </a:extLst>
          </p:cNvPr>
          <p:cNvGrpSpPr/>
          <p:nvPr/>
        </p:nvGrpSpPr>
        <p:grpSpPr>
          <a:xfrm>
            <a:off x="1370417" y="2290674"/>
            <a:ext cx="1845020" cy="2276653"/>
            <a:chOff x="1370417" y="2290674"/>
            <a:chExt cx="1845020" cy="2276653"/>
          </a:xfrm>
        </p:grpSpPr>
        <p:sp>
          <p:nvSpPr>
            <p:cNvPr id="6" name="Graphic 3">
              <a:extLst>
                <a:ext uri="{FF2B5EF4-FFF2-40B4-BE49-F238E27FC236}">
                  <a16:creationId xmlns:a16="http://schemas.microsoft.com/office/drawing/2014/main" id="{10EB16E1-4AAB-42E9-969A-2EFBAF933810}"/>
                </a:ext>
              </a:extLst>
            </p:cNvPr>
            <p:cNvSpPr/>
            <p:nvPr/>
          </p:nvSpPr>
          <p:spPr>
            <a:xfrm>
              <a:off x="1370417" y="2290674"/>
              <a:ext cx="1845020" cy="2276653"/>
            </a:xfrm>
            <a:custGeom>
              <a:avLst/>
              <a:gdLst>
                <a:gd name="connsiteX0" fmla="*/ 1847771 w 1845020"/>
                <a:gd name="connsiteY0" fmla="*/ 1140485 h 2276653"/>
                <a:gd name="connsiteX1" fmla="*/ 1376825 w 1845020"/>
                <a:gd name="connsiteY1" fmla="*/ 335150 h 2276653"/>
                <a:gd name="connsiteX2" fmla="*/ 1376825 w 1845020"/>
                <a:gd name="connsiteY2" fmla="*/ 327533 h 2276653"/>
                <a:gd name="connsiteX3" fmla="*/ 1049334 w 1845020"/>
                <a:gd name="connsiteY3" fmla="*/ 0 h 2276653"/>
                <a:gd name="connsiteX4" fmla="*/ 798479 w 1845020"/>
                <a:gd name="connsiteY4" fmla="*/ 0 h 2276653"/>
                <a:gd name="connsiteX5" fmla="*/ 470988 w 1845020"/>
                <a:gd name="connsiteY5" fmla="*/ 327491 h 2276653"/>
                <a:gd name="connsiteX6" fmla="*/ 470988 w 1845020"/>
                <a:gd name="connsiteY6" fmla="*/ 335108 h 2276653"/>
                <a:gd name="connsiteX7" fmla="*/ 0 w 1845020"/>
                <a:gd name="connsiteY7" fmla="*/ 1140485 h 2276653"/>
                <a:gd name="connsiteX8" fmla="*/ 470946 w 1845020"/>
                <a:gd name="connsiteY8" fmla="*/ 1945819 h 2276653"/>
                <a:gd name="connsiteX9" fmla="*/ 470946 w 1845020"/>
                <a:gd name="connsiteY9" fmla="*/ 1951109 h 2276653"/>
                <a:gd name="connsiteX10" fmla="*/ 798437 w 1845020"/>
                <a:gd name="connsiteY10" fmla="*/ 2278600 h 2276653"/>
                <a:gd name="connsiteX11" fmla="*/ 1049292 w 1845020"/>
                <a:gd name="connsiteY11" fmla="*/ 2278600 h 2276653"/>
                <a:gd name="connsiteX12" fmla="*/ 1376783 w 1845020"/>
                <a:gd name="connsiteY12" fmla="*/ 1951109 h 2276653"/>
                <a:gd name="connsiteX13" fmla="*/ 1376783 w 1845020"/>
                <a:gd name="connsiteY13" fmla="*/ 1945819 h 2276653"/>
                <a:gd name="connsiteX14" fmla="*/ 1847771 w 1845020"/>
                <a:gd name="connsiteY14" fmla="*/ 1140485 h 2276653"/>
                <a:gd name="connsiteX15" fmla="*/ 923907 w 1845020"/>
                <a:gd name="connsiteY15" fmla="*/ 1870791 h 2276653"/>
                <a:gd name="connsiteX16" fmla="*/ 193600 w 1845020"/>
                <a:gd name="connsiteY16" fmla="*/ 1140485 h 2276653"/>
                <a:gd name="connsiteX17" fmla="*/ 923907 w 1845020"/>
                <a:gd name="connsiteY17" fmla="*/ 410178 h 2276653"/>
                <a:gd name="connsiteX18" fmla="*/ 1654213 w 1845020"/>
                <a:gd name="connsiteY18" fmla="*/ 1140485 h 2276653"/>
                <a:gd name="connsiteX19" fmla="*/ 923907 w 1845020"/>
                <a:gd name="connsiteY19" fmla="*/ 1870791 h 22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45020" h="2276653">
                  <a:moveTo>
                    <a:pt x="1847771" y="1140485"/>
                  </a:moveTo>
                  <a:cubicBezTo>
                    <a:pt x="1847771" y="794840"/>
                    <a:pt x="1657895" y="493543"/>
                    <a:pt x="1376825" y="335150"/>
                  </a:cubicBezTo>
                  <a:lnTo>
                    <a:pt x="1376825" y="327533"/>
                  </a:lnTo>
                  <a:cubicBezTo>
                    <a:pt x="1376825" y="146628"/>
                    <a:pt x="1230197" y="0"/>
                    <a:pt x="1049334" y="0"/>
                  </a:cubicBezTo>
                  <a:lnTo>
                    <a:pt x="798479" y="0"/>
                  </a:lnTo>
                  <a:cubicBezTo>
                    <a:pt x="617616" y="0"/>
                    <a:pt x="470988" y="146628"/>
                    <a:pt x="470988" y="327491"/>
                  </a:cubicBezTo>
                  <a:lnTo>
                    <a:pt x="470988" y="335108"/>
                  </a:lnTo>
                  <a:cubicBezTo>
                    <a:pt x="189834" y="493543"/>
                    <a:pt x="0" y="794797"/>
                    <a:pt x="0" y="1140485"/>
                  </a:cubicBezTo>
                  <a:cubicBezTo>
                    <a:pt x="0" y="1486130"/>
                    <a:pt x="189834" y="1787384"/>
                    <a:pt x="470946" y="1945819"/>
                  </a:cubicBezTo>
                  <a:lnTo>
                    <a:pt x="470946" y="1951109"/>
                  </a:lnTo>
                  <a:cubicBezTo>
                    <a:pt x="470946" y="2131971"/>
                    <a:pt x="617574" y="2278600"/>
                    <a:pt x="798437" y="2278600"/>
                  </a:cubicBezTo>
                  <a:lnTo>
                    <a:pt x="1049292" y="2278600"/>
                  </a:lnTo>
                  <a:cubicBezTo>
                    <a:pt x="1230155" y="2278600"/>
                    <a:pt x="1376783" y="2131971"/>
                    <a:pt x="1376783" y="1951109"/>
                  </a:cubicBezTo>
                  <a:lnTo>
                    <a:pt x="1376783" y="1945819"/>
                  </a:lnTo>
                  <a:cubicBezTo>
                    <a:pt x="1657895" y="1787384"/>
                    <a:pt x="1847771" y="1486087"/>
                    <a:pt x="1847771" y="1140485"/>
                  </a:cubicBezTo>
                  <a:close/>
                  <a:moveTo>
                    <a:pt x="923907" y="1870791"/>
                  </a:moveTo>
                  <a:cubicBezTo>
                    <a:pt x="520541" y="1870791"/>
                    <a:pt x="193600" y="1543808"/>
                    <a:pt x="193600" y="1140485"/>
                  </a:cubicBezTo>
                  <a:cubicBezTo>
                    <a:pt x="193600" y="737119"/>
                    <a:pt x="520541" y="410178"/>
                    <a:pt x="923907" y="410178"/>
                  </a:cubicBezTo>
                  <a:cubicBezTo>
                    <a:pt x="1327230" y="410178"/>
                    <a:pt x="1654213" y="737119"/>
                    <a:pt x="1654213" y="1140485"/>
                  </a:cubicBezTo>
                  <a:cubicBezTo>
                    <a:pt x="1654213" y="1543808"/>
                    <a:pt x="1327230" y="1870791"/>
                    <a:pt x="923907" y="1870791"/>
                  </a:cubicBezTo>
                  <a:close/>
                </a:path>
              </a:pathLst>
            </a:custGeom>
            <a:solidFill>
              <a:srgbClr val="000004"/>
            </a:solidFill>
            <a:ln w="42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A20F941-4F65-4D5C-99F3-20580C724007}"/>
                </a:ext>
              </a:extLst>
            </p:cNvPr>
            <p:cNvSpPr txBox="1"/>
            <p:nvPr/>
          </p:nvSpPr>
          <p:spPr>
            <a:xfrm>
              <a:off x="1745672" y="301350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32323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2A86734-CAFD-4320-A7A5-B27656F2E057}"/>
              </a:ext>
            </a:extLst>
          </p:cNvPr>
          <p:cNvGrpSpPr/>
          <p:nvPr/>
        </p:nvGrpSpPr>
        <p:grpSpPr>
          <a:xfrm>
            <a:off x="3905799" y="2290674"/>
            <a:ext cx="1845020" cy="2276653"/>
            <a:chOff x="3905799" y="2290674"/>
            <a:chExt cx="1845020" cy="2276653"/>
          </a:xfrm>
        </p:grpSpPr>
        <p:sp>
          <p:nvSpPr>
            <p:cNvPr id="7" name="Graphic 3">
              <a:extLst>
                <a:ext uri="{FF2B5EF4-FFF2-40B4-BE49-F238E27FC236}">
                  <a16:creationId xmlns:a16="http://schemas.microsoft.com/office/drawing/2014/main" id="{E26B59B6-0B99-4012-8593-13996871CF98}"/>
                </a:ext>
              </a:extLst>
            </p:cNvPr>
            <p:cNvSpPr/>
            <p:nvPr/>
          </p:nvSpPr>
          <p:spPr>
            <a:xfrm>
              <a:off x="3905799" y="2290674"/>
              <a:ext cx="1845020" cy="2276653"/>
            </a:xfrm>
            <a:custGeom>
              <a:avLst/>
              <a:gdLst>
                <a:gd name="connsiteX0" fmla="*/ 1847771 w 1845020"/>
                <a:gd name="connsiteY0" fmla="*/ 1140485 h 2276653"/>
                <a:gd name="connsiteX1" fmla="*/ 1376825 w 1845020"/>
                <a:gd name="connsiteY1" fmla="*/ 335150 h 2276653"/>
                <a:gd name="connsiteX2" fmla="*/ 1376825 w 1845020"/>
                <a:gd name="connsiteY2" fmla="*/ 327533 h 2276653"/>
                <a:gd name="connsiteX3" fmla="*/ 1049334 w 1845020"/>
                <a:gd name="connsiteY3" fmla="*/ 0 h 2276653"/>
                <a:gd name="connsiteX4" fmla="*/ 798479 w 1845020"/>
                <a:gd name="connsiteY4" fmla="*/ 0 h 2276653"/>
                <a:gd name="connsiteX5" fmla="*/ 470988 w 1845020"/>
                <a:gd name="connsiteY5" fmla="*/ 327491 h 2276653"/>
                <a:gd name="connsiteX6" fmla="*/ 470988 w 1845020"/>
                <a:gd name="connsiteY6" fmla="*/ 335108 h 2276653"/>
                <a:gd name="connsiteX7" fmla="*/ 0 w 1845020"/>
                <a:gd name="connsiteY7" fmla="*/ 1140485 h 2276653"/>
                <a:gd name="connsiteX8" fmla="*/ 470946 w 1845020"/>
                <a:gd name="connsiteY8" fmla="*/ 1945819 h 2276653"/>
                <a:gd name="connsiteX9" fmla="*/ 470946 w 1845020"/>
                <a:gd name="connsiteY9" fmla="*/ 1951109 h 2276653"/>
                <a:gd name="connsiteX10" fmla="*/ 798437 w 1845020"/>
                <a:gd name="connsiteY10" fmla="*/ 2278600 h 2276653"/>
                <a:gd name="connsiteX11" fmla="*/ 1049292 w 1845020"/>
                <a:gd name="connsiteY11" fmla="*/ 2278600 h 2276653"/>
                <a:gd name="connsiteX12" fmla="*/ 1376783 w 1845020"/>
                <a:gd name="connsiteY12" fmla="*/ 1951109 h 2276653"/>
                <a:gd name="connsiteX13" fmla="*/ 1376783 w 1845020"/>
                <a:gd name="connsiteY13" fmla="*/ 1945819 h 2276653"/>
                <a:gd name="connsiteX14" fmla="*/ 1847771 w 1845020"/>
                <a:gd name="connsiteY14" fmla="*/ 1140485 h 2276653"/>
                <a:gd name="connsiteX15" fmla="*/ 923907 w 1845020"/>
                <a:gd name="connsiteY15" fmla="*/ 1870791 h 2276653"/>
                <a:gd name="connsiteX16" fmla="*/ 193600 w 1845020"/>
                <a:gd name="connsiteY16" fmla="*/ 1140485 h 2276653"/>
                <a:gd name="connsiteX17" fmla="*/ 923907 w 1845020"/>
                <a:gd name="connsiteY17" fmla="*/ 410178 h 2276653"/>
                <a:gd name="connsiteX18" fmla="*/ 1654213 w 1845020"/>
                <a:gd name="connsiteY18" fmla="*/ 1140485 h 2276653"/>
                <a:gd name="connsiteX19" fmla="*/ 923907 w 1845020"/>
                <a:gd name="connsiteY19" fmla="*/ 1870791 h 22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45020" h="2276653">
                  <a:moveTo>
                    <a:pt x="1847771" y="1140485"/>
                  </a:moveTo>
                  <a:cubicBezTo>
                    <a:pt x="1847771" y="794840"/>
                    <a:pt x="1657895" y="493543"/>
                    <a:pt x="1376825" y="335150"/>
                  </a:cubicBezTo>
                  <a:lnTo>
                    <a:pt x="1376825" y="327533"/>
                  </a:lnTo>
                  <a:cubicBezTo>
                    <a:pt x="1376825" y="146628"/>
                    <a:pt x="1230197" y="0"/>
                    <a:pt x="1049334" y="0"/>
                  </a:cubicBezTo>
                  <a:lnTo>
                    <a:pt x="798479" y="0"/>
                  </a:lnTo>
                  <a:cubicBezTo>
                    <a:pt x="617616" y="0"/>
                    <a:pt x="470988" y="146628"/>
                    <a:pt x="470988" y="327491"/>
                  </a:cubicBezTo>
                  <a:lnTo>
                    <a:pt x="470988" y="335108"/>
                  </a:lnTo>
                  <a:cubicBezTo>
                    <a:pt x="189834" y="493543"/>
                    <a:pt x="0" y="794797"/>
                    <a:pt x="0" y="1140485"/>
                  </a:cubicBezTo>
                  <a:cubicBezTo>
                    <a:pt x="0" y="1486130"/>
                    <a:pt x="189834" y="1787384"/>
                    <a:pt x="470946" y="1945819"/>
                  </a:cubicBezTo>
                  <a:lnTo>
                    <a:pt x="470946" y="1951109"/>
                  </a:lnTo>
                  <a:cubicBezTo>
                    <a:pt x="470946" y="2131971"/>
                    <a:pt x="617574" y="2278600"/>
                    <a:pt x="798437" y="2278600"/>
                  </a:cubicBezTo>
                  <a:lnTo>
                    <a:pt x="1049292" y="2278600"/>
                  </a:lnTo>
                  <a:cubicBezTo>
                    <a:pt x="1230155" y="2278600"/>
                    <a:pt x="1376783" y="2131971"/>
                    <a:pt x="1376783" y="1951109"/>
                  </a:cubicBezTo>
                  <a:lnTo>
                    <a:pt x="1376783" y="1945819"/>
                  </a:lnTo>
                  <a:cubicBezTo>
                    <a:pt x="1657895" y="1787384"/>
                    <a:pt x="1847771" y="1486087"/>
                    <a:pt x="1847771" y="1140485"/>
                  </a:cubicBezTo>
                  <a:close/>
                  <a:moveTo>
                    <a:pt x="923907" y="1870791"/>
                  </a:moveTo>
                  <a:cubicBezTo>
                    <a:pt x="520541" y="1870791"/>
                    <a:pt x="193600" y="1543808"/>
                    <a:pt x="193600" y="1140485"/>
                  </a:cubicBezTo>
                  <a:cubicBezTo>
                    <a:pt x="193600" y="737119"/>
                    <a:pt x="520541" y="410178"/>
                    <a:pt x="923907" y="410178"/>
                  </a:cubicBezTo>
                  <a:cubicBezTo>
                    <a:pt x="1327230" y="410178"/>
                    <a:pt x="1654213" y="737119"/>
                    <a:pt x="1654213" y="1140485"/>
                  </a:cubicBezTo>
                  <a:cubicBezTo>
                    <a:pt x="1654213" y="1543808"/>
                    <a:pt x="1327230" y="1870791"/>
                    <a:pt x="923907" y="1870791"/>
                  </a:cubicBezTo>
                  <a:close/>
                </a:path>
              </a:pathLst>
            </a:custGeom>
            <a:solidFill>
              <a:srgbClr val="323232"/>
            </a:solidFill>
            <a:ln w="42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34C8B2B-3DD7-460E-AAC2-EE64D55B30C5}"/>
                </a:ext>
              </a:extLst>
            </p:cNvPr>
            <p:cNvSpPr txBox="1"/>
            <p:nvPr/>
          </p:nvSpPr>
          <p:spPr>
            <a:xfrm>
              <a:off x="4281054" y="301350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32323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BBACC7-D37E-452E-BB32-4CB352F05CCC}"/>
              </a:ext>
            </a:extLst>
          </p:cNvPr>
          <p:cNvGrpSpPr/>
          <p:nvPr/>
        </p:nvGrpSpPr>
        <p:grpSpPr>
          <a:xfrm>
            <a:off x="6441181" y="2290674"/>
            <a:ext cx="1845020" cy="2276653"/>
            <a:chOff x="6441181" y="2290674"/>
            <a:chExt cx="1845020" cy="2276653"/>
          </a:xfrm>
        </p:grpSpPr>
        <p:sp>
          <p:nvSpPr>
            <p:cNvPr id="8" name="Graphic 3">
              <a:extLst>
                <a:ext uri="{FF2B5EF4-FFF2-40B4-BE49-F238E27FC236}">
                  <a16:creationId xmlns:a16="http://schemas.microsoft.com/office/drawing/2014/main" id="{6B5CC3DB-C789-44E3-9893-301A79812762}"/>
                </a:ext>
              </a:extLst>
            </p:cNvPr>
            <p:cNvSpPr/>
            <p:nvPr/>
          </p:nvSpPr>
          <p:spPr>
            <a:xfrm>
              <a:off x="6441181" y="2290674"/>
              <a:ext cx="1845020" cy="2276653"/>
            </a:xfrm>
            <a:custGeom>
              <a:avLst/>
              <a:gdLst>
                <a:gd name="connsiteX0" fmla="*/ 1847771 w 1845020"/>
                <a:gd name="connsiteY0" fmla="*/ 1140485 h 2276653"/>
                <a:gd name="connsiteX1" fmla="*/ 1376825 w 1845020"/>
                <a:gd name="connsiteY1" fmla="*/ 335150 h 2276653"/>
                <a:gd name="connsiteX2" fmla="*/ 1376825 w 1845020"/>
                <a:gd name="connsiteY2" fmla="*/ 327533 h 2276653"/>
                <a:gd name="connsiteX3" fmla="*/ 1049334 w 1845020"/>
                <a:gd name="connsiteY3" fmla="*/ 0 h 2276653"/>
                <a:gd name="connsiteX4" fmla="*/ 798479 w 1845020"/>
                <a:gd name="connsiteY4" fmla="*/ 0 h 2276653"/>
                <a:gd name="connsiteX5" fmla="*/ 470988 w 1845020"/>
                <a:gd name="connsiteY5" fmla="*/ 327491 h 2276653"/>
                <a:gd name="connsiteX6" fmla="*/ 470988 w 1845020"/>
                <a:gd name="connsiteY6" fmla="*/ 335108 h 2276653"/>
                <a:gd name="connsiteX7" fmla="*/ 0 w 1845020"/>
                <a:gd name="connsiteY7" fmla="*/ 1140485 h 2276653"/>
                <a:gd name="connsiteX8" fmla="*/ 470946 w 1845020"/>
                <a:gd name="connsiteY8" fmla="*/ 1945819 h 2276653"/>
                <a:gd name="connsiteX9" fmla="*/ 470946 w 1845020"/>
                <a:gd name="connsiteY9" fmla="*/ 1951109 h 2276653"/>
                <a:gd name="connsiteX10" fmla="*/ 798437 w 1845020"/>
                <a:gd name="connsiteY10" fmla="*/ 2278600 h 2276653"/>
                <a:gd name="connsiteX11" fmla="*/ 1049292 w 1845020"/>
                <a:gd name="connsiteY11" fmla="*/ 2278600 h 2276653"/>
                <a:gd name="connsiteX12" fmla="*/ 1376783 w 1845020"/>
                <a:gd name="connsiteY12" fmla="*/ 1951109 h 2276653"/>
                <a:gd name="connsiteX13" fmla="*/ 1376783 w 1845020"/>
                <a:gd name="connsiteY13" fmla="*/ 1945819 h 2276653"/>
                <a:gd name="connsiteX14" fmla="*/ 1847771 w 1845020"/>
                <a:gd name="connsiteY14" fmla="*/ 1140485 h 2276653"/>
                <a:gd name="connsiteX15" fmla="*/ 923907 w 1845020"/>
                <a:gd name="connsiteY15" fmla="*/ 1870791 h 2276653"/>
                <a:gd name="connsiteX16" fmla="*/ 193600 w 1845020"/>
                <a:gd name="connsiteY16" fmla="*/ 1140485 h 2276653"/>
                <a:gd name="connsiteX17" fmla="*/ 923907 w 1845020"/>
                <a:gd name="connsiteY17" fmla="*/ 410178 h 2276653"/>
                <a:gd name="connsiteX18" fmla="*/ 1654213 w 1845020"/>
                <a:gd name="connsiteY18" fmla="*/ 1140485 h 2276653"/>
                <a:gd name="connsiteX19" fmla="*/ 923907 w 1845020"/>
                <a:gd name="connsiteY19" fmla="*/ 1870791 h 22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45020" h="2276653">
                  <a:moveTo>
                    <a:pt x="1847771" y="1140485"/>
                  </a:moveTo>
                  <a:cubicBezTo>
                    <a:pt x="1847771" y="794840"/>
                    <a:pt x="1657895" y="493543"/>
                    <a:pt x="1376825" y="335150"/>
                  </a:cubicBezTo>
                  <a:lnTo>
                    <a:pt x="1376825" y="327533"/>
                  </a:lnTo>
                  <a:cubicBezTo>
                    <a:pt x="1376825" y="146628"/>
                    <a:pt x="1230197" y="0"/>
                    <a:pt x="1049334" y="0"/>
                  </a:cubicBezTo>
                  <a:lnTo>
                    <a:pt x="798479" y="0"/>
                  </a:lnTo>
                  <a:cubicBezTo>
                    <a:pt x="617616" y="0"/>
                    <a:pt x="470988" y="146628"/>
                    <a:pt x="470988" y="327491"/>
                  </a:cubicBezTo>
                  <a:lnTo>
                    <a:pt x="470988" y="335108"/>
                  </a:lnTo>
                  <a:cubicBezTo>
                    <a:pt x="189834" y="493543"/>
                    <a:pt x="0" y="794797"/>
                    <a:pt x="0" y="1140485"/>
                  </a:cubicBezTo>
                  <a:cubicBezTo>
                    <a:pt x="0" y="1486130"/>
                    <a:pt x="189834" y="1787384"/>
                    <a:pt x="470946" y="1945819"/>
                  </a:cubicBezTo>
                  <a:lnTo>
                    <a:pt x="470946" y="1951109"/>
                  </a:lnTo>
                  <a:cubicBezTo>
                    <a:pt x="470946" y="2131971"/>
                    <a:pt x="617574" y="2278600"/>
                    <a:pt x="798437" y="2278600"/>
                  </a:cubicBezTo>
                  <a:lnTo>
                    <a:pt x="1049292" y="2278600"/>
                  </a:lnTo>
                  <a:cubicBezTo>
                    <a:pt x="1230155" y="2278600"/>
                    <a:pt x="1376783" y="2131971"/>
                    <a:pt x="1376783" y="1951109"/>
                  </a:cubicBezTo>
                  <a:lnTo>
                    <a:pt x="1376783" y="1945819"/>
                  </a:lnTo>
                  <a:cubicBezTo>
                    <a:pt x="1657895" y="1787384"/>
                    <a:pt x="1847771" y="1486087"/>
                    <a:pt x="1847771" y="1140485"/>
                  </a:cubicBezTo>
                  <a:close/>
                  <a:moveTo>
                    <a:pt x="923907" y="1870791"/>
                  </a:moveTo>
                  <a:cubicBezTo>
                    <a:pt x="520541" y="1870791"/>
                    <a:pt x="193600" y="1543808"/>
                    <a:pt x="193600" y="1140485"/>
                  </a:cubicBezTo>
                  <a:cubicBezTo>
                    <a:pt x="193600" y="737119"/>
                    <a:pt x="520541" y="410178"/>
                    <a:pt x="923907" y="410178"/>
                  </a:cubicBezTo>
                  <a:cubicBezTo>
                    <a:pt x="1327230" y="410178"/>
                    <a:pt x="1654213" y="737119"/>
                    <a:pt x="1654213" y="1140485"/>
                  </a:cubicBezTo>
                  <a:cubicBezTo>
                    <a:pt x="1654213" y="1543808"/>
                    <a:pt x="1327230" y="1870791"/>
                    <a:pt x="923907" y="1870791"/>
                  </a:cubicBezTo>
                  <a:close/>
                </a:path>
              </a:pathLst>
            </a:custGeom>
            <a:solidFill>
              <a:srgbClr val="990535"/>
            </a:solidFill>
            <a:ln w="42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7CEB80A-EA02-4A95-A0D8-D30B40832BBE}"/>
                </a:ext>
              </a:extLst>
            </p:cNvPr>
            <p:cNvSpPr txBox="1"/>
            <p:nvPr/>
          </p:nvSpPr>
          <p:spPr>
            <a:xfrm>
              <a:off x="6816436" y="301350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99053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F639E6F-4199-48D9-864E-85D1B1A3A312}"/>
              </a:ext>
            </a:extLst>
          </p:cNvPr>
          <p:cNvGrpSpPr/>
          <p:nvPr/>
        </p:nvGrpSpPr>
        <p:grpSpPr>
          <a:xfrm>
            <a:off x="8976563" y="2290674"/>
            <a:ext cx="1845020" cy="2276653"/>
            <a:chOff x="8976563" y="2290674"/>
            <a:chExt cx="1845020" cy="2276653"/>
          </a:xfrm>
        </p:grpSpPr>
        <p:sp>
          <p:nvSpPr>
            <p:cNvPr id="9" name="Graphic 3">
              <a:extLst>
                <a:ext uri="{FF2B5EF4-FFF2-40B4-BE49-F238E27FC236}">
                  <a16:creationId xmlns:a16="http://schemas.microsoft.com/office/drawing/2014/main" id="{DA9E69D3-75CA-438E-8334-B82646E24162}"/>
                </a:ext>
              </a:extLst>
            </p:cNvPr>
            <p:cNvSpPr/>
            <p:nvPr/>
          </p:nvSpPr>
          <p:spPr>
            <a:xfrm>
              <a:off x="8976563" y="2290674"/>
              <a:ext cx="1845020" cy="2276653"/>
            </a:xfrm>
            <a:custGeom>
              <a:avLst/>
              <a:gdLst>
                <a:gd name="connsiteX0" fmla="*/ 1847771 w 1845020"/>
                <a:gd name="connsiteY0" fmla="*/ 1140485 h 2276653"/>
                <a:gd name="connsiteX1" fmla="*/ 1376825 w 1845020"/>
                <a:gd name="connsiteY1" fmla="*/ 335150 h 2276653"/>
                <a:gd name="connsiteX2" fmla="*/ 1376825 w 1845020"/>
                <a:gd name="connsiteY2" fmla="*/ 327533 h 2276653"/>
                <a:gd name="connsiteX3" fmla="*/ 1049334 w 1845020"/>
                <a:gd name="connsiteY3" fmla="*/ 0 h 2276653"/>
                <a:gd name="connsiteX4" fmla="*/ 798479 w 1845020"/>
                <a:gd name="connsiteY4" fmla="*/ 0 h 2276653"/>
                <a:gd name="connsiteX5" fmla="*/ 470988 w 1845020"/>
                <a:gd name="connsiteY5" fmla="*/ 327491 h 2276653"/>
                <a:gd name="connsiteX6" fmla="*/ 470988 w 1845020"/>
                <a:gd name="connsiteY6" fmla="*/ 335108 h 2276653"/>
                <a:gd name="connsiteX7" fmla="*/ 0 w 1845020"/>
                <a:gd name="connsiteY7" fmla="*/ 1140485 h 2276653"/>
                <a:gd name="connsiteX8" fmla="*/ 470946 w 1845020"/>
                <a:gd name="connsiteY8" fmla="*/ 1945819 h 2276653"/>
                <a:gd name="connsiteX9" fmla="*/ 470946 w 1845020"/>
                <a:gd name="connsiteY9" fmla="*/ 1951109 h 2276653"/>
                <a:gd name="connsiteX10" fmla="*/ 798437 w 1845020"/>
                <a:gd name="connsiteY10" fmla="*/ 2278600 h 2276653"/>
                <a:gd name="connsiteX11" fmla="*/ 1049292 w 1845020"/>
                <a:gd name="connsiteY11" fmla="*/ 2278600 h 2276653"/>
                <a:gd name="connsiteX12" fmla="*/ 1376783 w 1845020"/>
                <a:gd name="connsiteY12" fmla="*/ 1951109 h 2276653"/>
                <a:gd name="connsiteX13" fmla="*/ 1376783 w 1845020"/>
                <a:gd name="connsiteY13" fmla="*/ 1945819 h 2276653"/>
                <a:gd name="connsiteX14" fmla="*/ 1847771 w 1845020"/>
                <a:gd name="connsiteY14" fmla="*/ 1140485 h 2276653"/>
                <a:gd name="connsiteX15" fmla="*/ 923907 w 1845020"/>
                <a:gd name="connsiteY15" fmla="*/ 1870791 h 2276653"/>
                <a:gd name="connsiteX16" fmla="*/ 193600 w 1845020"/>
                <a:gd name="connsiteY16" fmla="*/ 1140485 h 2276653"/>
                <a:gd name="connsiteX17" fmla="*/ 923907 w 1845020"/>
                <a:gd name="connsiteY17" fmla="*/ 410178 h 2276653"/>
                <a:gd name="connsiteX18" fmla="*/ 1654213 w 1845020"/>
                <a:gd name="connsiteY18" fmla="*/ 1140485 h 2276653"/>
                <a:gd name="connsiteX19" fmla="*/ 923907 w 1845020"/>
                <a:gd name="connsiteY19" fmla="*/ 1870791 h 22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45020" h="2276653">
                  <a:moveTo>
                    <a:pt x="1847771" y="1140485"/>
                  </a:moveTo>
                  <a:cubicBezTo>
                    <a:pt x="1847771" y="794840"/>
                    <a:pt x="1657895" y="493543"/>
                    <a:pt x="1376825" y="335150"/>
                  </a:cubicBezTo>
                  <a:lnTo>
                    <a:pt x="1376825" y="327533"/>
                  </a:lnTo>
                  <a:cubicBezTo>
                    <a:pt x="1376825" y="146628"/>
                    <a:pt x="1230197" y="0"/>
                    <a:pt x="1049334" y="0"/>
                  </a:cubicBezTo>
                  <a:lnTo>
                    <a:pt x="798479" y="0"/>
                  </a:lnTo>
                  <a:cubicBezTo>
                    <a:pt x="617616" y="0"/>
                    <a:pt x="470988" y="146628"/>
                    <a:pt x="470988" y="327491"/>
                  </a:cubicBezTo>
                  <a:lnTo>
                    <a:pt x="470988" y="335108"/>
                  </a:lnTo>
                  <a:cubicBezTo>
                    <a:pt x="189834" y="493543"/>
                    <a:pt x="0" y="794797"/>
                    <a:pt x="0" y="1140485"/>
                  </a:cubicBezTo>
                  <a:cubicBezTo>
                    <a:pt x="0" y="1486130"/>
                    <a:pt x="189834" y="1787384"/>
                    <a:pt x="470946" y="1945819"/>
                  </a:cubicBezTo>
                  <a:lnTo>
                    <a:pt x="470946" y="1951109"/>
                  </a:lnTo>
                  <a:cubicBezTo>
                    <a:pt x="470946" y="2131971"/>
                    <a:pt x="617574" y="2278600"/>
                    <a:pt x="798437" y="2278600"/>
                  </a:cubicBezTo>
                  <a:lnTo>
                    <a:pt x="1049292" y="2278600"/>
                  </a:lnTo>
                  <a:cubicBezTo>
                    <a:pt x="1230155" y="2278600"/>
                    <a:pt x="1376783" y="2131971"/>
                    <a:pt x="1376783" y="1951109"/>
                  </a:cubicBezTo>
                  <a:lnTo>
                    <a:pt x="1376783" y="1945819"/>
                  </a:lnTo>
                  <a:cubicBezTo>
                    <a:pt x="1657895" y="1787384"/>
                    <a:pt x="1847771" y="1486087"/>
                    <a:pt x="1847771" y="1140485"/>
                  </a:cubicBezTo>
                  <a:close/>
                  <a:moveTo>
                    <a:pt x="923907" y="1870791"/>
                  </a:moveTo>
                  <a:cubicBezTo>
                    <a:pt x="520541" y="1870791"/>
                    <a:pt x="193600" y="1543808"/>
                    <a:pt x="193600" y="1140485"/>
                  </a:cubicBezTo>
                  <a:cubicBezTo>
                    <a:pt x="193600" y="737119"/>
                    <a:pt x="520541" y="410178"/>
                    <a:pt x="923907" y="410178"/>
                  </a:cubicBezTo>
                  <a:cubicBezTo>
                    <a:pt x="1327230" y="410178"/>
                    <a:pt x="1654213" y="737119"/>
                    <a:pt x="1654213" y="1140485"/>
                  </a:cubicBezTo>
                  <a:cubicBezTo>
                    <a:pt x="1654213" y="1543808"/>
                    <a:pt x="1327230" y="1870791"/>
                    <a:pt x="923907" y="1870791"/>
                  </a:cubicBezTo>
                  <a:close/>
                </a:path>
              </a:pathLst>
            </a:custGeom>
            <a:solidFill>
              <a:srgbClr val="ED1C24"/>
            </a:solidFill>
            <a:ln w="422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9A4F219-51B9-4A15-8174-14AB18172A58}"/>
                </a:ext>
              </a:extLst>
            </p:cNvPr>
            <p:cNvSpPr txBox="1"/>
            <p:nvPr/>
          </p:nvSpPr>
          <p:spPr>
            <a:xfrm>
              <a:off x="9351818" y="301350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ED1C2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A2966430-9974-4F82-888D-B99256DAABFA}"/>
              </a:ext>
            </a:extLst>
          </p:cNvPr>
          <p:cNvSpPr txBox="1">
            <a:spLocks/>
          </p:cNvSpPr>
          <p:nvPr/>
        </p:nvSpPr>
        <p:spPr>
          <a:xfrm>
            <a:off x="1558044" y="5066376"/>
            <a:ext cx="1469764" cy="69899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endParaRPr lang="en-US" sz="1600" dirty="0">
              <a:solidFill>
                <a:srgbClr val="00000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7AF15795-1E31-4048-98B4-94E9EBDDDFC9}"/>
              </a:ext>
            </a:extLst>
          </p:cNvPr>
          <p:cNvSpPr txBox="1">
            <a:spLocks/>
          </p:cNvSpPr>
          <p:nvPr/>
        </p:nvSpPr>
        <p:spPr>
          <a:xfrm>
            <a:off x="4093426" y="5066376"/>
            <a:ext cx="1469764" cy="69899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endParaRPr lang="en-US" sz="1600" dirty="0">
              <a:solidFill>
                <a:srgbClr val="00000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644C640-1950-452E-9009-21202DD0468C}"/>
              </a:ext>
            </a:extLst>
          </p:cNvPr>
          <p:cNvSpPr txBox="1">
            <a:spLocks/>
          </p:cNvSpPr>
          <p:nvPr/>
        </p:nvSpPr>
        <p:spPr>
          <a:xfrm>
            <a:off x="6628810" y="5066376"/>
            <a:ext cx="1469764" cy="69899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endParaRPr lang="en-US" sz="1600" dirty="0">
              <a:solidFill>
                <a:srgbClr val="00000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8CF8AD4A-02E4-400B-8407-A5C129A9F4FC}"/>
              </a:ext>
            </a:extLst>
          </p:cNvPr>
          <p:cNvSpPr txBox="1">
            <a:spLocks/>
          </p:cNvSpPr>
          <p:nvPr/>
        </p:nvSpPr>
        <p:spPr>
          <a:xfrm>
            <a:off x="9164192" y="5066376"/>
            <a:ext cx="1469764" cy="69899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endParaRPr lang="en-US" sz="1600" dirty="0">
              <a:solidFill>
                <a:srgbClr val="00000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3" name="Title 2">
            <a:extLst>
              <a:ext uri="{FF2B5EF4-FFF2-40B4-BE49-F238E27FC236}">
                <a16:creationId xmlns:a16="http://schemas.microsoft.com/office/drawing/2014/main" id="{4232104C-3A77-40C7-8814-EAE39ABED2D6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6206813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4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8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A4424C3B-A231-4688-A012-E727F1F8014A}"/>
              </a:ext>
            </a:extLst>
          </p:cNvPr>
          <p:cNvGrpSpPr/>
          <p:nvPr/>
        </p:nvGrpSpPr>
        <p:grpSpPr>
          <a:xfrm>
            <a:off x="1046257" y="2354792"/>
            <a:ext cx="4504598" cy="1673136"/>
            <a:chOff x="1046257" y="1592792"/>
            <a:chExt cx="4504598" cy="1673136"/>
          </a:xfrm>
        </p:grpSpPr>
        <p:sp>
          <p:nvSpPr>
            <p:cNvPr id="3" name="Graphic 1">
              <a:extLst>
                <a:ext uri="{FF2B5EF4-FFF2-40B4-BE49-F238E27FC236}">
                  <a16:creationId xmlns:a16="http://schemas.microsoft.com/office/drawing/2014/main" id="{D8D559D5-11D5-47E7-9BD0-7C33ADA596D7}"/>
                </a:ext>
              </a:extLst>
            </p:cNvPr>
            <p:cNvSpPr/>
            <p:nvPr/>
          </p:nvSpPr>
          <p:spPr>
            <a:xfrm>
              <a:off x="1046257" y="1592792"/>
              <a:ext cx="4504598" cy="1673136"/>
            </a:xfrm>
            <a:custGeom>
              <a:avLst/>
              <a:gdLst>
                <a:gd name="connsiteX0" fmla="*/ 5169989 w 6064831"/>
                <a:gd name="connsiteY0" fmla="*/ 0 h 2252652"/>
                <a:gd name="connsiteX1" fmla="*/ 1127039 w 6064831"/>
                <a:gd name="connsiteY1" fmla="*/ 0 h 2252652"/>
                <a:gd name="connsiteX2" fmla="*/ 0 w 6064831"/>
                <a:gd name="connsiteY2" fmla="*/ 1127040 h 2252652"/>
                <a:gd name="connsiteX3" fmla="*/ 1127039 w 6064831"/>
                <a:gd name="connsiteY3" fmla="*/ 2254130 h 2252652"/>
                <a:gd name="connsiteX4" fmla="*/ 2034573 w 6064831"/>
                <a:gd name="connsiteY4" fmla="*/ 1795445 h 2252652"/>
                <a:gd name="connsiteX5" fmla="*/ 5169989 w 6064831"/>
                <a:gd name="connsiteY5" fmla="*/ 1795445 h 2252652"/>
                <a:gd name="connsiteX6" fmla="*/ 6067736 w 6064831"/>
                <a:gd name="connsiteY6" fmla="*/ 897748 h 2252652"/>
                <a:gd name="connsiteX7" fmla="*/ 6067736 w 6064831"/>
                <a:gd name="connsiteY7" fmla="*/ 897697 h 2252652"/>
                <a:gd name="connsiteX8" fmla="*/ 5169989 w 6064831"/>
                <a:gd name="connsiteY8" fmla="*/ 0 h 2252652"/>
                <a:gd name="connsiteX9" fmla="*/ 475095 w 6064831"/>
                <a:gd name="connsiteY9" fmla="*/ 1127040 h 2252652"/>
                <a:gd name="connsiteX10" fmla="*/ 1127039 w 6064831"/>
                <a:gd name="connsiteY10" fmla="*/ 475147 h 2252652"/>
                <a:gd name="connsiteX11" fmla="*/ 1778932 w 6064831"/>
                <a:gd name="connsiteY11" fmla="*/ 1127040 h 2252652"/>
                <a:gd name="connsiteX12" fmla="*/ 1127039 w 6064831"/>
                <a:gd name="connsiteY12" fmla="*/ 1778984 h 2252652"/>
                <a:gd name="connsiteX13" fmla="*/ 475095 w 6064831"/>
                <a:gd name="connsiteY13" fmla="*/ 1127040 h 2252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064831" h="2252652">
                  <a:moveTo>
                    <a:pt x="5169989" y="0"/>
                  </a:moveTo>
                  <a:lnTo>
                    <a:pt x="1127039" y="0"/>
                  </a:lnTo>
                  <a:cubicBezTo>
                    <a:pt x="504553" y="0"/>
                    <a:pt x="0" y="504604"/>
                    <a:pt x="0" y="1127040"/>
                  </a:cubicBezTo>
                  <a:cubicBezTo>
                    <a:pt x="0" y="1749526"/>
                    <a:pt x="504553" y="2254130"/>
                    <a:pt x="1127039" y="2254130"/>
                  </a:cubicBezTo>
                  <a:cubicBezTo>
                    <a:pt x="1499288" y="2254130"/>
                    <a:pt x="1829337" y="2073663"/>
                    <a:pt x="2034573" y="1795445"/>
                  </a:cubicBezTo>
                  <a:lnTo>
                    <a:pt x="5169989" y="1795445"/>
                  </a:lnTo>
                  <a:cubicBezTo>
                    <a:pt x="5665827" y="1795445"/>
                    <a:pt x="6067736" y="1393535"/>
                    <a:pt x="6067736" y="897748"/>
                  </a:cubicBezTo>
                  <a:lnTo>
                    <a:pt x="6067736" y="897697"/>
                  </a:lnTo>
                  <a:cubicBezTo>
                    <a:pt x="6067736" y="401910"/>
                    <a:pt x="5665827" y="0"/>
                    <a:pt x="5169989" y="0"/>
                  </a:cubicBezTo>
                  <a:close/>
                  <a:moveTo>
                    <a:pt x="475095" y="1127040"/>
                  </a:moveTo>
                  <a:cubicBezTo>
                    <a:pt x="475095" y="767023"/>
                    <a:pt x="766972" y="475147"/>
                    <a:pt x="1127039" y="475147"/>
                  </a:cubicBezTo>
                  <a:cubicBezTo>
                    <a:pt x="1487056" y="475147"/>
                    <a:pt x="1778932" y="767023"/>
                    <a:pt x="1778932" y="1127040"/>
                  </a:cubicBezTo>
                  <a:cubicBezTo>
                    <a:pt x="1778932" y="1487107"/>
                    <a:pt x="1487056" y="1778984"/>
                    <a:pt x="1127039" y="1778984"/>
                  </a:cubicBezTo>
                  <a:cubicBezTo>
                    <a:pt x="766972" y="1778984"/>
                    <a:pt x="475095" y="1487107"/>
                    <a:pt x="475095" y="1127040"/>
                  </a:cubicBezTo>
                  <a:close/>
                </a:path>
              </a:pathLst>
            </a:custGeom>
            <a:solidFill>
              <a:srgbClr val="000004"/>
            </a:solidFill>
            <a:ln w="5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F64F01-4675-48A5-A7DE-240F1D1D3F31}"/>
                </a:ext>
              </a:extLst>
            </p:cNvPr>
            <p:cNvSpPr txBox="1"/>
            <p:nvPr/>
          </p:nvSpPr>
          <p:spPr>
            <a:xfrm>
              <a:off x="1373713" y="2013861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00000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12" name="Text Placeholder 7">
              <a:extLst>
                <a:ext uri="{FF2B5EF4-FFF2-40B4-BE49-F238E27FC236}">
                  <a16:creationId xmlns:a16="http://schemas.microsoft.com/office/drawing/2014/main" id="{70B2CB1C-7123-49B5-8A63-DF91EA02CBE0}"/>
                </a:ext>
              </a:extLst>
            </p:cNvPr>
            <p:cNvSpPr txBox="1">
              <a:spLocks/>
            </p:cNvSpPr>
            <p:nvPr/>
          </p:nvSpPr>
          <p:spPr>
            <a:xfrm>
              <a:off x="2811828" y="1865841"/>
              <a:ext cx="2086288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B0EAF33-9ED6-4716-97AE-FDA84F1B8F89}"/>
              </a:ext>
            </a:extLst>
          </p:cNvPr>
          <p:cNvGrpSpPr/>
          <p:nvPr/>
        </p:nvGrpSpPr>
        <p:grpSpPr>
          <a:xfrm>
            <a:off x="1046257" y="4354073"/>
            <a:ext cx="4504598" cy="1673136"/>
            <a:chOff x="1046257" y="3592073"/>
            <a:chExt cx="4504598" cy="1673136"/>
          </a:xfrm>
        </p:grpSpPr>
        <p:sp>
          <p:nvSpPr>
            <p:cNvPr id="5" name="Graphic 1">
              <a:extLst>
                <a:ext uri="{FF2B5EF4-FFF2-40B4-BE49-F238E27FC236}">
                  <a16:creationId xmlns:a16="http://schemas.microsoft.com/office/drawing/2014/main" id="{C6ED8E3B-6CEB-47FC-90FC-0022A26A5302}"/>
                </a:ext>
              </a:extLst>
            </p:cNvPr>
            <p:cNvSpPr/>
            <p:nvPr/>
          </p:nvSpPr>
          <p:spPr>
            <a:xfrm>
              <a:off x="1046257" y="3592073"/>
              <a:ext cx="4504598" cy="1673136"/>
            </a:xfrm>
            <a:custGeom>
              <a:avLst/>
              <a:gdLst>
                <a:gd name="connsiteX0" fmla="*/ 5169989 w 6064831"/>
                <a:gd name="connsiteY0" fmla="*/ 0 h 2252652"/>
                <a:gd name="connsiteX1" fmla="*/ 1127039 w 6064831"/>
                <a:gd name="connsiteY1" fmla="*/ 0 h 2252652"/>
                <a:gd name="connsiteX2" fmla="*/ 0 w 6064831"/>
                <a:gd name="connsiteY2" fmla="*/ 1127040 h 2252652"/>
                <a:gd name="connsiteX3" fmla="*/ 1127039 w 6064831"/>
                <a:gd name="connsiteY3" fmla="*/ 2254130 h 2252652"/>
                <a:gd name="connsiteX4" fmla="*/ 2034573 w 6064831"/>
                <a:gd name="connsiteY4" fmla="*/ 1795445 h 2252652"/>
                <a:gd name="connsiteX5" fmla="*/ 5169989 w 6064831"/>
                <a:gd name="connsiteY5" fmla="*/ 1795445 h 2252652"/>
                <a:gd name="connsiteX6" fmla="*/ 6067736 w 6064831"/>
                <a:gd name="connsiteY6" fmla="*/ 897748 h 2252652"/>
                <a:gd name="connsiteX7" fmla="*/ 6067736 w 6064831"/>
                <a:gd name="connsiteY7" fmla="*/ 897697 h 2252652"/>
                <a:gd name="connsiteX8" fmla="*/ 5169989 w 6064831"/>
                <a:gd name="connsiteY8" fmla="*/ 0 h 2252652"/>
                <a:gd name="connsiteX9" fmla="*/ 475095 w 6064831"/>
                <a:gd name="connsiteY9" fmla="*/ 1127040 h 2252652"/>
                <a:gd name="connsiteX10" fmla="*/ 1127039 w 6064831"/>
                <a:gd name="connsiteY10" fmla="*/ 475147 h 2252652"/>
                <a:gd name="connsiteX11" fmla="*/ 1778932 w 6064831"/>
                <a:gd name="connsiteY11" fmla="*/ 1127040 h 2252652"/>
                <a:gd name="connsiteX12" fmla="*/ 1127039 w 6064831"/>
                <a:gd name="connsiteY12" fmla="*/ 1778984 h 2252652"/>
                <a:gd name="connsiteX13" fmla="*/ 475095 w 6064831"/>
                <a:gd name="connsiteY13" fmla="*/ 1127040 h 2252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064831" h="2252652">
                  <a:moveTo>
                    <a:pt x="5169989" y="0"/>
                  </a:moveTo>
                  <a:lnTo>
                    <a:pt x="1127039" y="0"/>
                  </a:lnTo>
                  <a:cubicBezTo>
                    <a:pt x="504553" y="0"/>
                    <a:pt x="0" y="504604"/>
                    <a:pt x="0" y="1127040"/>
                  </a:cubicBezTo>
                  <a:cubicBezTo>
                    <a:pt x="0" y="1749526"/>
                    <a:pt x="504553" y="2254130"/>
                    <a:pt x="1127039" y="2254130"/>
                  </a:cubicBezTo>
                  <a:cubicBezTo>
                    <a:pt x="1499288" y="2254130"/>
                    <a:pt x="1829337" y="2073663"/>
                    <a:pt x="2034573" y="1795445"/>
                  </a:cubicBezTo>
                  <a:lnTo>
                    <a:pt x="5169989" y="1795445"/>
                  </a:lnTo>
                  <a:cubicBezTo>
                    <a:pt x="5665827" y="1795445"/>
                    <a:pt x="6067736" y="1393535"/>
                    <a:pt x="6067736" y="897748"/>
                  </a:cubicBezTo>
                  <a:lnTo>
                    <a:pt x="6067736" y="897697"/>
                  </a:lnTo>
                  <a:cubicBezTo>
                    <a:pt x="6067736" y="401910"/>
                    <a:pt x="5665827" y="0"/>
                    <a:pt x="5169989" y="0"/>
                  </a:cubicBezTo>
                  <a:close/>
                  <a:moveTo>
                    <a:pt x="475095" y="1127040"/>
                  </a:moveTo>
                  <a:cubicBezTo>
                    <a:pt x="475095" y="767023"/>
                    <a:pt x="766972" y="475147"/>
                    <a:pt x="1127039" y="475147"/>
                  </a:cubicBezTo>
                  <a:cubicBezTo>
                    <a:pt x="1487056" y="475147"/>
                    <a:pt x="1778932" y="767023"/>
                    <a:pt x="1778932" y="1127040"/>
                  </a:cubicBezTo>
                  <a:cubicBezTo>
                    <a:pt x="1778932" y="1487107"/>
                    <a:pt x="1487056" y="1778984"/>
                    <a:pt x="1127039" y="1778984"/>
                  </a:cubicBezTo>
                  <a:cubicBezTo>
                    <a:pt x="766972" y="1778984"/>
                    <a:pt x="475095" y="1487107"/>
                    <a:pt x="475095" y="1127040"/>
                  </a:cubicBezTo>
                  <a:close/>
                </a:path>
              </a:pathLst>
            </a:custGeom>
            <a:solidFill>
              <a:srgbClr val="323232"/>
            </a:solidFill>
            <a:ln w="5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24A18B8-D593-4DD5-BD96-8BF787941EC4}"/>
                </a:ext>
              </a:extLst>
            </p:cNvPr>
            <p:cNvSpPr txBox="1"/>
            <p:nvPr/>
          </p:nvSpPr>
          <p:spPr>
            <a:xfrm>
              <a:off x="1373713" y="401314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32323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13" name="Text Placeholder 7">
              <a:extLst>
                <a:ext uri="{FF2B5EF4-FFF2-40B4-BE49-F238E27FC236}">
                  <a16:creationId xmlns:a16="http://schemas.microsoft.com/office/drawing/2014/main" id="{51443187-D786-453B-9B35-69484031353D}"/>
                </a:ext>
              </a:extLst>
            </p:cNvPr>
            <p:cNvSpPr txBox="1">
              <a:spLocks/>
            </p:cNvSpPr>
            <p:nvPr/>
          </p:nvSpPr>
          <p:spPr>
            <a:xfrm>
              <a:off x="2811828" y="3818628"/>
              <a:ext cx="2086288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05E6F1A-7B4B-493D-952D-B3731C66BF3A}"/>
              </a:ext>
            </a:extLst>
          </p:cNvPr>
          <p:cNvGrpSpPr/>
          <p:nvPr/>
        </p:nvGrpSpPr>
        <p:grpSpPr>
          <a:xfrm>
            <a:off x="6641145" y="2354792"/>
            <a:ext cx="4504598" cy="1673136"/>
            <a:chOff x="6641145" y="1592792"/>
            <a:chExt cx="4504598" cy="1673136"/>
          </a:xfrm>
        </p:grpSpPr>
        <p:sp>
          <p:nvSpPr>
            <p:cNvPr id="4" name="Graphic 1">
              <a:extLst>
                <a:ext uri="{FF2B5EF4-FFF2-40B4-BE49-F238E27FC236}">
                  <a16:creationId xmlns:a16="http://schemas.microsoft.com/office/drawing/2014/main" id="{18EE1F70-7567-4901-932E-2B428F249147}"/>
                </a:ext>
              </a:extLst>
            </p:cNvPr>
            <p:cNvSpPr/>
            <p:nvPr/>
          </p:nvSpPr>
          <p:spPr>
            <a:xfrm>
              <a:off x="6641145" y="1592792"/>
              <a:ext cx="4504598" cy="1673136"/>
            </a:xfrm>
            <a:custGeom>
              <a:avLst/>
              <a:gdLst>
                <a:gd name="connsiteX0" fmla="*/ 5169989 w 6064831"/>
                <a:gd name="connsiteY0" fmla="*/ 0 h 2252652"/>
                <a:gd name="connsiteX1" fmla="*/ 1127039 w 6064831"/>
                <a:gd name="connsiteY1" fmla="*/ 0 h 2252652"/>
                <a:gd name="connsiteX2" fmla="*/ 0 w 6064831"/>
                <a:gd name="connsiteY2" fmla="*/ 1127040 h 2252652"/>
                <a:gd name="connsiteX3" fmla="*/ 1127039 w 6064831"/>
                <a:gd name="connsiteY3" fmla="*/ 2254130 h 2252652"/>
                <a:gd name="connsiteX4" fmla="*/ 2034573 w 6064831"/>
                <a:gd name="connsiteY4" fmla="*/ 1795445 h 2252652"/>
                <a:gd name="connsiteX5" fmla="*/ 5169989 w 6064831"/>
                <a:gd name="connsiteY5" fmla="*/ 1795445 h 2252652"/>
                <a:gd name="connsiteX6" fmla="*/ 6067736 w 6064831"/>
                <a:gd name="connsiteY6" fmla="*/ 897748 h 2252652"/>
                <a:gd name="connsiteX7" fmla="*/ 6067736 w 6064831"/>
                <a:gd name="connsiteY7" fmla="*/ 897697 h 2252652"/>
                <a:gd name="connsiteX8" fmla="*/ 5169989 w 6064831"/>
                <a:gd name="connsiteY8" fmla="*/ 0 h 2252652"/>
                <a:gd name="connsiteX9" fmla="*/ 475095 w 6064831"/>
                <a:gd name="connsiteY9" fmla="*/ 1127040 h 2252652"/>
                <a:gd name="connsiteX10" fmla="*/ 1127039 w 6064831"/>
                <a:gd name="connsiteY10" fmla="*/ 475147 h 2252652"/>
                <a:gd name="connsiteX11" fmla="*/ 1778932 w 6064831"/>
                <a:gd name="connsiteY11" fmla="*/ 1127040 h 2252652"/>
                <a:gd name="connsiteX12" fmla="*/ 1127039 w 6064831"/>
                <a:gd name="connsiteY12" fmla="*/ 1778984 h 2252652"/>
                <a:gd name="connsiteX13" fmla="*/ 475095 w 6064831"/>
                <a:gd name="connsiteY13" fmla="*/ 1127040 h 2252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064831" h="2252652">
                  <a:moveTo>
                    <a:pt x="5169989" y="0"/>
                  </a:moveTo>
                  <a:lnTo>
                    <a:pt x="1127039" y="0"/>
                  </a:lnTo>
                  <a:cubicBezTo>
                    <a:pt x="504553" y="0"/>
                    <a:pt x="0" y="504604"/>
                    <a:pt x="0" y="1127040"/>
                  </a:cubicBezTo>
                  <a:cubicBezTo>
                    <a:pt x="0" y="1749526"/>
                    <a:pt x="504553" y="2254130"/>
                    <a:pt x="1127039" y="2254130"/>
                  </a:cubicBezTo>
                  <a:cubicBezTo>
                    <a:pt x="1499288" y="2254130"/>
                    <a:pt x="1829337" y="2073663"/>
                    <a:pt x="2034573" y="1795445"/>
                  </a:cubicBezTo>
                  <a:lnTo>
                    <a:pt x="5169989" y="1795445"/>
                  </a:lnTo>
                  <a:cubicBezTo>
                    <a:pt x="5665827" y="1795445"/>
                    <a:pt x="6067736" y="1393535"/>
                    <a:pt x="6067736" y="897748"/>
                  </a:cubicBezTo>
                  <a:lnTo>
                    <a:pt x="6067736" y="897697"/>
                  </a:lnTo>
                  <a:cubicBezTo>
                    <a:pt x="6067736" y="401910"/>
                    <a:pt x="5665827" y="0"/>
                    <a:pt x="5169989" y="0"/>
                  </a:cubicBezTo>
                  <a:close/>
                  <a:moveTo>
                    <a:pt x="475095" y="1127040"/>
                  </a:moveTo>
                  <a:cubicBezTo>
                    <a:pt x="475095" y="767023"/>
                    <a:pt x="766972" y="475147"/>
                    <a:pt x="1127039" y="475147"/>
                  </a:cubicBezTo>
                  <a:cubicBezTo>
                    <a:pt x="1487056" y="475147"/>
                    <a:pt x="1778932" y="767023"/>
                    <a:pt x="1778932" y="1127040"/>
                  </a:cubicBezTo>
                  <a:cubicBezTo>
                    <a:pt x="1778932" y="1487107"/>
                    <a:pt x="1487056" y="1778984"/>
                    <a:pt x="1127039" y="1778984"/>
                  </a:cubicBezTo>
                  <a:cubicBezTo>
                    <a:pt x="766972" y="1778984"/>
                    <a:pt x="475095" y="1487107"/>
                    <a:pt x="475095" y="1127040"/>
                  </a:cubicBezTo>
                  <a:close/>
                </a:path>
              </a:pathLst>
            </a:custGeom>
            <a:solidFill>
              <a:srgbClr val="990535"/>
            </a:solidFill>
            <a:ln w="5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5B81A2-8A6E-4038-9063-0D6E72AD2F74}"/>
                </a:ext>
              </a:extLst>
            </p:cNvPr>
            <p:cNvSpPr txBox="1"/>
            <p:nvPr/>
          </p:nvSpPr>
          <p:spPr>
            <a:xfrm>
              <a:off x="6953103" y="2013861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99053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2F3591A0-77F8-4EFB-908B-441162677B86}"/>
                </a:ext>
              </a:extLst>
            </p:cNvPr>
            <p:cNvSpPr txBox="1">
              <a:spLocks/>
            </p:cNvSpPr>
            <p:nvPr/>
          </p:nvSpPr>
          <p:spPr>
            <a:xfrm>
              <a:off x="8389592" y="1865841"/>
              <a:ext cx="2086288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F2008D5-A675-41B8-9B05-D9CB12FD5E38}"/>
              </a:ext>
            </a:extLst>
          </p:cNvPr>
          <p:cNvGrpSpPr/>
          <p:nvPr/>
        </p:nvGrpSpPr>
        <p:grpSpPr>
          <a:xfrm>
            <a:off x="6641145" y="4354073"/>
            <a:ext cx="4504598" cy="1673136"/>
            <a:chOff x="6641145" y="3592073"/>
            <a:chExt cx="4504598" cy="1673136"/>
          </a:xfrm>
        </p:grpSpPr>
        <p:sp>
          <p:nvSpPr>
            <p:cNvPr id="6" name="Graphic 1">
              <a:extLst>
                <a:ext uri="{FF2B5EF4-FFF2-40B4-BE49-F238E27FC236}">
                  <a16:creationId xmlns:a16="http://schemas.microsoft.com/office/drawing/2014/main" id="{36131B2C-B78C-4078-8B9B-2AA35DF02C08}"/>
                </a:ext>
              </a:extLst>
            </p:cNvPr>
            <p:cNvSpPr/>
            <p:nvPr/>
          </p:nvSpPr>
          <p:spPr>
            <a:xfrm>
              <a:off x="6641145" y="3592073"/>
              <a:ext cx="4504598" cy="1673136"/>
            </a:xfrm>
            <a:custGeom>
              <a:avLst/>
              <a:gdLst>
                <a:gd name="connsiteX0" fmla="*/ 5169989 w 6064831"/>
                <a:gd name="connsiteY0" fmla="*/ 0 h 2252652"/>
                <a:gd name="connsiteX1" fmla="*/ 1127039 w 6064831"/>
                <a:gd name="connsiteY1" fmla="*/ 0 h 2252652"/>
                <a:gd name="connsiteX2" fmla="*/ 0 w 6064831"/>
                <a:gd name="connsiteY2" fmla="*/ 1127040 h 2252652"/>
                <a:gd name="connsiteX3" fmla="*/ 1127039 w 6064831"/>
                <a:gd name="connsiteY3" fmla="*/ 2254130 h 2252652"/>
                <a:gd name="connsiteX4" fmla="*/ 2034573 w 6064831"/>
                <a:gd name="connsiteY4" fmla="*/ 1795445 h 2252652"/>
                <a:gd name="connsiteX5" fmla="*/ 5169989 w 6064831"/>
                <a:gd name="connsiteY5" fmla="*/ 1795445 h 2252652"/>
                <a:gd name="connsiteX6" fmla="*/ 6067736 w 6064831"/>
                <a:gd name="connsiteY6" fmla="*/ 897748 h 2252652"/>
                <a:gd name="connsiteX7" fmla="*/ 6067736 w 6064831"/>
                <a:gd name="connsiteY7" fmla="*/ 897697 h 2252652"/>
                <a:gd name="connsiteX8" fmla="*/ 5169989 w 6064831"/>
                <a:gd name="connsiteY8" fmla="*/ 0 h 2252652"/>
                <a:gd name="connsiteX9" fmla="*/ 475095 w 6064831"/>
                <a:gd name="connsiteY9" fmla="*/ 1127040 h 2252652"/>
                <a:gd name="connsiteX10" fmla="*/ 1127039 w 6064831"/>
                <a:gd name="connsiteY10" fmla="*/ 475147 h 2252652"/>
                <a:gd name="connsiteX11" fmla="*/ 1778932 w 6064831"/>
                <a:gd name="connsiteY11" fmla="*/ 1127040 h 2252652"/>
                <a:gd name="connsiteX12" fmla="*/ 1127039 w 6064831"/>
                <a:gd name="connsiteY12" fmla="*/ 1778984 h 2252652"/>
                <a:gd name="connsiteX13" fmla="*/ 475095 w 6064831"/>
                <a:gd name="connsiteY13" fmla="*/ 1127040 h 2252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064831" h="2252652">
                  <a:moveTo>
                    <a:pt x="5169989" y="0"/>
                  </a:moveTo>
                  <a:lnTo>
                    <a:pt x="1127039" y="0"/>
                  </a:lnTo>
                  <a:cubicBezTo>
                    <a:pt x="504553" y="0"/>
                    <a:pt x="0" y="504604"/>
                    <a:pt x="0" y="1127040"/>
                  </a:cubicBezTo>
                  <a:cubicBezTo>
                    <a:pt x="0" y="1749526"/>
                    <a:pt x="504553" y="2254130"/>
                    <a:pt x="1127039" y="2254130"/>
                  </a:cubicBezTo>
                  <a:cubicBezTo>
                    <a:pt x="1499288" y="2254130"/>
                    <a:pt x="1829337" y="2073663"/>
                    <a:pt x="2034573" y="1795445"/>
                  </a:cubicBezTo>
                  <a:lnTo>
                    <a:pt x="5169989" y="1795445"/>
                  </a:lnTo>
                  <a:cubicBezTo>
                    <a:pt x="5665827" y="1795445"/>
                    <a:pt x="6067736" y="1393535"/>
                    <a:pt x="6067736" y="897748"/>
                  </a:cubicBezTo>
                  <a:lnTo>
                    <a:pt x="6067736" y="897697"/>
                  </a:lnTo>
                  <a:cubicBezTo>
                    <a:pt x="6067736" y="401910"/>
                    <a:pt x="5665827" y="0"/>
                    <a:pt x="5169989" y="0"/>
                  </a:cubicBezTo>
                  <a:close/>
                  <a:moveTo>
                    <a:pt x="475095" y="1127040"/>
                  </a:moveTo>
                  <a:cubicBezTo>
                    <a:pt x="475095" y="767023"/>
                    <a:pt x="766972" y="475147"/>
                    <a:pt x="1127039" y="475147"/>
                  </a:cubicBezTo>
                  <a:cubicBezTo>
                    <a:pt x="1487056" y="475147"/>
                    <a:pt x="1778932" y="767023"/>
                    <a:pt x="1778932" y="1127040"/>
                  </a:cubicBezTo>
                  <a:cubicBezTo>
                    <a:pt x="1778932" y="1487107"/>
                    <a:pt x="1487056" y="1778984"/>
                    <a:pt x="1127039" y="1778984"/>
                  </a:cubicBezTo>
                  <a:cubicBezTo>
                    <a:pt x="766972" y="1778984"/>
                    <a:pt x="475095" y="1487107"/>
                    <a:pt x="475095" y="1127040"/>
                  </a:cubicBezTo>
                  <a:close/>
                </a:path>
              </a:pathLst>
            </a:custGeom>
            <a:solidFill>
              <a:srgbClr val="ED1C24"/>
            </a:solidFill>
            <a:ln w="50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B073653-9E11-4560-8698-99E7293D57C8}"/>
                </a:ext>
              </a:extLst>
            </p:cNvPr>
            <p:cNvSpPr txBox="1"/>
            <p:nvPr/>
          </p:nvSpPr>
          <p:spPr>
            <a:xfrm>
              <a:off x="6953103" y="4013142"/>
              <a:ext cx="10945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rgbClr val="ED1C2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AE7E5778-AE0D-42AB-B42C-D3B07E78BF73}"/>
                </a:ext>
              </a:extLst>
            </p:cNvPr>
            <p:cNvSpPr txBox="1">
              <a:spLocks/>
            </p:cNvSpPr>
            <p:nvPr/>
          </p:nvSpPr>
          <p:spPr>
            <a:xfrm>
              <a:off x="8389592" y="3818628"/>
              <a:ext cx="2086288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</a:t>
              </a:r>
            </a:p>
          </p:txBody>
        </p:sp>
      </p:grpSp>
      <p:sp>
        <p:nvSpPr>
          <p:cNvPr id="23" name="Title 2">
            <a:extLst>
              <a:ext uri="{FF2B5EF4-FFF2-40B4-BE49-F238E27FC236}">
                <a16:creationId xmlns:a16="http://schemas.microsoft.com/office/drawing/2014/main" id="{6DC40545-4528-4316-BD28-1FAC3392CC62}"/>
              </a:ext>
            </a:extLst>
          </p:cNvPr>
          <p:cNvSpPr txBox="1">
            <a:spLocks/>
          </p:cNvSpPr>
          <p:nvPr/>
        </p:nvSpPr>
        <p:spPr>
          <a:xfrm>
            <a:off x="3028721" y="72492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638881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A9E552C5-D2C3-41F8-BBD7-54636299F8E7}"/>
              </a:ext>
            </a:extLst>
          </p:cNvPr>
          <p:cNvGrpSpPr/>
          <p:nvPr/>
        </p:nvGrpSpPr>
        <p:grpSpPr>
          <a:xfrm>
            <a:off x="2515718" y="1700014"/>
            <a:ext cx="1701038" cy="1734758"/>
            <a:chOff x="2515718" y="930760"/>
            <a:chExt cx="1701038" cy="1734758"/>
          </a:xfrm>
          <a:solidFill>
            <a:srgbClr val="ED1C24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0B01D99-DB41-42DE-A1D7-0A0120944490}"/>
                </a:ext>
              </a:extLst>
            </p:cNvPr>
            <p:cNvSpPr/>
            <p:nvPr/>
          </p:nvSpPr>
          <p:spPr>
            <a:xfrm>
              <a:off x="2515718" y="930760"/>
              <a:ext cx="1701038" cy="1734758"/>
            </a:xfrm>
            <a:custGeom>
              <a:avLst/>
              <a:gdLst>
                <a:gd name="connsiteX0" fmla="*/ 2337633 w 2333982"/>
                <a:gd name="connsiteY0" fmla="*/ 0 h 2380250"/>
                <a:gd name="connsiteX1" fmla="*/ 2337633 w 2333982"/>
                <a:gd name="connsiteY1" fmla="*/ 2003317 h 2380250"/>
                <a:gd name="connsiteX2" fmla="*/ 1416532 w 2333982"/>
                <a:gd name="connsiteY2" fmla="*/ 2384877 h 2380250"/>
                <a:gd name="connsiteX3" fmla="*/ 1416480 w 2333982"/>
                <a:gd name="connsiteY3" fmla="*/ 2384877 h 2380250"/>
                <a:gd name="connsiteX4" fmla="*/ 0 w 2333982"/>
                <a:gd name="connsiteY4" fmla="*/ 968346 h 2380250"/>
                <a:gd name="connsiteX5" fmla="*/ 2337633 w 2333982"/>
                <a:gd name="connsiteY5" fmla="*/ 0 h 238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33982" h="2380250">
                  <a:moveTo>
                    <a:pt x="2337633" y="0"/>
                  </a:moveTo>
                  <a:lnTo>
                    <a:pt x="2337633" y="2003317"/>
                  </a:lnTo>
                  <a:cubicBezTo>
                    <a:pt x="1982188" y="2015861"/>
                    <a:pt x="1659801" y="2158368"/>
                    <a:pt x="1416532" y="2384877"/>
                  </a:cubicBezTo>
                  <a:lnTo>
                    <a:pt x="1416480" y="2384877"/>
                  </a:lnTo>
                  <a:lnTo>
                    <a:pt x="0" y="968346"/>
                  </a:lnTo>
                  <a:cubicBezTo>
                    <a:pt x="606270" y="379863"/>
                    <a:pt x="1429179" y="13366"/>
                    <a:pt x="2337633" y="0"/>
                  </a:cubicBezTo>
                  <a:close/>
                </a:path>
              </a:pathLst>
            </a:custGeom>
            <a:grpFill/>
            <a:ln w="51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7BD69D5-CE19-42F5-9483-2C2245743F01}"/>
                </a:ext>
              </a:extLst>
            </p:cNvPr>
            <p:cNvSpPr txBox="1"/>
            <p:nvPr/>
          </p:nvSpPr>
          <p:spPr>
            <a:xfrm>
              <a:off x="3122247" y="1413418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04CCFF7-CDC0-4785-86BF-892E67644A15}"/>
              </a:ext>
            </a:extLst>
          </p:cNvPr>
          <p:cNvGrpSpPr/>
          <p:nvPr/>
        </p:nvGrpSpPr>
        <p:grpSpPr>
          <a:xfrm>
            <a:off x="1756995" y="2458737"/>
            <a:ext cx="1734759" cy="1701038"/>
            <a:chOff x="1756995" y="1689483"/>
            <a:chExt cx="1734759" cy="1701038"/>
          </a:xfrm>
          <a:solidFill>
            <a:srgbClr val="990535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C764A5D-3F7E-4BC5-A4D0-FB590817FC18}"/>
                </a:ext>
              </a:extLst>
            </p:cNvPr>
            <p:cNvSpPr/>
            <p:nvPr/>
          </p:nvSpPr>
          <p:spPr>
            <a:xfrm>
              <a:off x="1756995" y="1689483"/>
              <a:ext cx="1734759" cy="1701038"/>
            </a:xfrm>
            <a:custGeom>
              <a:avLst/>
              <a:gdLst>
                <a:gd name="connsiteX0" fmla="*/ 2384826 w 2380250"/>
                <a:gd name="connsiteY0" fmla="*/ 1416532 h 2333982"/>
                <a:gd name="connsiteX1" fmla="*/ 2003318 w 2380250"/>
                <a:gd name="connsiteY1" fmla="*/ 2337683 h 2333982"/>
                <a:gd name="connsiteX2" fmla="*/ 0 w 2380250"/>
                <a:gd name="connsiteY2" fmla="*/ 2337683 h 2333982"/>
                <a:gd name="connsiteX3" fmla="*/ 968294 w 2380250"/>
                <a:gd name="connsiteY3" fmla="*/ 0 h 2333982"/>
                <a:gd name="connsiteX4" fmla="*/ 2384826 w 2380250"/>
                <a:gd name="connsiteY4" fmla="*/ 1416532 h 2333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0250" h="2333982">
                  <a:moveTo>
                    <a:pt x="2384826" y="1416532"/>
                  </a:moveTo>
                  <a:cubicBezTo>
                    <a:pt x="2158368" y="1659800"/>
                    <a:pt x="2015862" y="1982240"/>
                    <a:pt x="2003318" y="2337683"/>
                  </a:cubicBezTo>
                  <a:lnTo>
                    <a:pt x="0" y="2337683"/>
                  </a:lnTo>
                  <a:cubicBezTo>
                    <a:pt x="13366" y="1429178"/>
                    <a:pt x="379863" y="606270"/>
                    <a:pt x="968294" y="0"/>
                  </a:cubicBezTo>
                  <a:lnTo>
                    <a:pt x="2384826" y="1416532"/>
                  </a:lnTo>
                  <a:close/>
                </a:path>
              </a:pathLst>
            </a:custGeom>
            <a:grpFill/>
            <a:ln w="51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6B55CCA-C83C-49E9-A58A-BC35E0562729}"/>
                </a:ext>
              </a:extLst>
            </p:cNvPr>
            <p:cNvSpPr txBox="1"/>
            <p:nvPr/>
          </p:nvSpPr>
          <p:spPr>
            <a:xfrm>
              <a:off x="2027738" y="2336548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40888DF-5E95-46ED-A412-3DE7F7789634}"/>
              </a:ext>
            </a:extLst>
          </p:cNvPr>
          <p:cNvGrpSpPr/>
          <p:nvPr/>
        </p:nvGrpSpPr>
        <p:grpSpPr>
          <a:xfrm>
            <a:off x="1756995" y="4237407"/>
            <a:ext cx="1734759" cy="1701038"/>
            <a:chOff x="1756995" y="3468153"/>
            <a:chExt cx="1734759" cy="1701038"/>
          </a:xfrm>
          <a:solidFill>
            <a:srgbClr val="323232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9784A759-7A0E-4F97-B448-870118742FB4}"/>
                </a:ext>
              </a:extLst>
            </p:cNvPr>
            <p:cNvSpPr/>
            <p:nvPr/>
          </p:nvSpPr>
          <p:spPr>
            <a:xfrm>
              <a:off x="1756995" y="3468153"/>
              <a:ext cx="1734759" cy="1701038"/>
            </a:xfrm>
            <a:custGeom>
              <a:avLst/>
              <a:gdLst>
                <a:gd name="connsiteX0" fmla="*/ 2384826 w 2380250"/>
                <a:gd name="connsiteY0" fmla="*/ 921101 h 2333982"/>
                <a:gd name="connsiteX1" fmla="*/ 968294 w 2380250"/>
                <a:gd name="connsiteY1" fmla="*/ 2337633 h 2333982"/>
                <a:gd name="connsiteX2" fmla="*/ 0 w 2380250"/>
                <a:gd name="connsiteY2" fmla="*/ 0 h 2333982"/>
                <a:gd name="connsiteX3" fmla="*/ 2003318 w 2380250"/>
                <a:gd name="connsiteY3" fmla="*/ 0 h 2333982"/>
                <a:gd name="connsiteX4" fmla="*/ 2384826 w 2380250"/>
                <a:gd name="connsiteY4" fmla="*/ 921101 h 2333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0250" h="2333982">
                  <a:moveTo>
                    <a:pt x="2384826" y="921101"/>
                  </a:moveTo>
                  <a:lnTo>
                    <a:pt x="968294" y="2337633"/>
                  </a:lnTo>
                  <a:cubicBezTo>
                    <a:pt x="379812" y="1731362"/>
                    <a:pt x="13366" y="908454"/>
                    <a:pt x="0" y="0"/>
                  </a:cubicBezTo>
                  <a:lnTo>
                    <a:pt x="2003318" y="0"/>
                  </a:lnTo>
                  <a:cubicBezTo>
                    <a:pt x="2015862" y="355444"/>
                    <a:pt x="2158420" y="677832"/>
                    <a:pt x="2384826" y="921101"/>
                  </a:cubicBezTo>
                  <a:close/>
                </a:path>
              </a:pathLst>
            </a:custGeom>
            <a:grpFill/>
            <a:ln w="51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276E547-E1DF-4656-BB96-E9A634DB00AC}"/>
                </a:ext>
              </a:extLst>
            </p:cNvPr>
            <p:cNvSpPr txBox="1"/>
            <p:nvPr/>
          </p:nvSpPr>
          <p:spPr>
            <a:xfrm>
              <a:off x="2027738" y="3666586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2D09134-14EA-4778-BD46-4D8E3AC17D94}"/>
              </a:ext>
            </a:extLst>
          </p:cNvPr>
          <p:cNvGrpSpPr/>
          <p:nvPr/>
        </p:nvGrpSpPr>
        <p:grpSpPr>
          <a:xfrm>
            <a:off x="2515718" y="4961735"/>
            <a:ext cx="1701038" cy="1734758"/>
            <a:chOff x="2515718" y="4192481"/>
            <a:chExt cx="1701038" cy="1734758"/>
          </a:xfrm>
          <a:solidFill>
            <a:srgbClr val="000004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A72FA14-8D3B-4838-86FB-DABFFC444F7C}"/>
                </a:ext>
              </a:extLst>
            </p:cNvPr>
            <p:cNvSpPr/>
            <p:nvPr/>
          </p:nvSpPr>
          <p:spPr>
            <a:xfrm>
              <a:off x="2515718" y="4192481"/>
              <a:ext cx="1701038" cy="1734758"/>
            </a:xfrm>
            <a:custGeom>
              <a:avLst/>
              <a:gdLst>
                <a:gd name="connsiteX0" fmla="*/ 2337633 w 2333982"/>
                <a:gd name="connsiteY0" fmla="*/ 381509 h 2380250"/>
                <a:gd name="connsiteX1" fmla="*/ 2337633 w 2333982"/>
                <a:gd name="connsiteY1" fmla="*/ 2384826 h 2380250"/>
                <a:gd name="connsiteX2" fmla="*/ 0 w 2333982"/>
                <a:gd name="connsiteY2" fmla="*/ 1416532 h 2380250"/>
                <a:gd name="connsiteX3" fmla="*/ 1416532 w 2333982"/>
                <a:gd name="connsiteY3" fmla="*/ 0 h 2380250"/>
                <a:gd name="connsiteX4" fmla="*/ 2337633 w 2333982"/>
                <a:gd name="connsiteY4" fmla="*/ 381509 h 238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3982" h="2380250">
                  <a:moveTo>
                    <a:pt x="2337633" y="381509"/>
                  </a:moveTo>
                  <a:lnTo>
                    <a:pt x="2337633" y="2384826"/>
                  </a:lnTo>
                  <a:cubicBezTo>
                    <a:pt x="1429179" y="2371459"/>
                    <a:pt x="606270" y="2005014"/>
                    <a:pt x="0" y="1416532"/>
                  </a:cubicBezTo>
                  <a:lnTo>
                    <a:pt x="1416532" y="0"/>
                  </a:lnTo>
                  <a:cubicBezTo>
                    <a:pt x="1659801" y="226407"/>
                    <a:pt x="1982188" y="368965"/>
                    <a:pt x="2337633" y="381509"/>
                  </a:cubicBezTo>
                  <a:close/>
                </a:path>
              </a:pathLst>
            </a:custGeom>
            <a:grpFill/>
            <a:ln w="51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75FADE4-B5C5-4AF0-BF2F-311120BC4814}"/>
                </a:ext>
              </a:extLst>
            </p:cNvPr>
            <p:cNvSpPr txBox="1"/>
            <p:nvPr/>
          </p:nvSpPr>
          <p:spPr>
            <a:xfrm>
              <a:off x="3122247" y="4675139"/>
              <a:ext cx="1094509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7DB4531C-BC63-4C54-BBEC-EAD5362AD144}"/>
              </a:ext>
            </a:extLst>
          </p:cNvPr>
          <p:cNvSpPr txBox="1">
            <a:spLocks/>
          </p:cNvSpPr>
          <p:nvPr/>
        </p:nvSpPr>
        <p:spPr>
          <a:xfrm>
            <a:off x="6121025" y="2122830"/>
            <a:ext cx="4313980" cy="1005496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00000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044AD4C1-1863-442B-9DD0-88BB670D18E6}"/>
              </a:ext>
            </a:extLst>
          </p:cNvPr>
          <p:cNvSpPr txBox="1">
            <a:spLocks/>
          </p:cNvSpPr>
          <p:nvPr/>
        </p:nvSpPr>
        <p:spPr>
          <a:xfrm>
            <a:off x="6121025" y="3250944"/>
            <a:ext cx="4313980" cy="1005496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00000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F543D11F-F1DE-4AFE-B539-BCAB73C59EC3}"/>
              </a:ext>
            </a:extLst>
          </p:cNvPr>
          <p:cNvSpPr txBox="1">
            <a:spLocks/>
          </p:cNvSpPr>
          <p:nvPr/>
        </p:nvSpPr>
        <p:spPr>
          <a:xfrm>
            <a:off x="6121025" y="4375998"/>
            <a:ext cx="4313980" cy="1005496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00000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3C0169B-E58D-4930-9631-B2EAEDD31888}"/>
              </a:ext>
            </a:extLst>
          </p:cNvPr>
          <p:cNvSpPr txBox="1">
            <a:spLocks/>
          </p:cNvSpPr>
          <p:nvPr/>
        </p:nvSpPr>
        <p:spPr>
          <a:xfrm>
            <a:off x="6121025" y="5268182"/>
            <a:ext cx="4313980" cy="1005496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00000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8" name="Title 2">
            <a:extLst>
              <a:ext uri="{FF2B5EF4-FFF2-40B4-BE49-F238E27FC236}">
                <a16:creationId xmlns:a16="http://schemas.microsoft.com/office/drawing/2014/main" id="{C2958BAF-E9BD-42D6-B5DB-755B089F765A}"/>
              </a:ext>
            </a:extLst>
          </p:cNvPr>
          <p:cNvSpPr txBox="1">
            <a:spLocks/>
          </p:cNvSpPr>
          <p:nvPr/>
        </p:nvSpPr>
        <p:spPr>
          <a:xfrm>
            <a:off x="3028721" y="352980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3752882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4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95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6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FBE606-0293-4BE9-B045-8BB7B5152B60}"/>
              </a:ext>
            </a:extLst>
          </p:cNvPr>
          <p:cNvSpPr/>
          <p:nvPr/>
        </p:nvSpPr>
        <p:spPr>
          <a:xfrm>
            <a:off x="10322258" y="4315008"/>
            <a:ext cx="1869742" cy="1797351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9B6B22-17CB-4167-BB43-5EF29905D32F}"/>
              </a:ext>
            </a:extLst>
          </p:cNvPr>
          <p:cNvSpPr/>
          <p:nvPr/>
        </p:nvSpPr>
        <p:spPr>
          <a:xfrm>
            <a:off x="0" y="-15893"/>
            <a:ext cx="957556" cy="920482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6F727293-0728-4410-BF02-2B725C14DB47}"/>
              </a:ext>
            </a:extLst>
          </p:cNvPr>
          <p:cNvSpPr txBox="1">
            <a:spLocks/>
          </p:cNvSpPr>
          <p:nvPr/>
        </p:nvSpPr>
        <p:spPr>
          <a:xfrm>
            <a:off x="883662" y="1620253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9B470FCB-0233-4BF3-97C2-70CC66908427}"/>
              </a:ext>
            </a:extLst>
          </p:cNvPr>
          <p:cNvSpPr txBox="1">
            <a:spLocks/>
          </p:cNvSpPr>
          <p:nvPr/>
        </p:nvSpPr>
        <p:spPr>
          <a:xfrm>
            <a:off x="883662" y="3442228"/>
            <a:ext cx="3122075" cy="235690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803B2D-1FCD-417E-8D3A-2357CDCC511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189E817-4801-461A-9C73-2F7C8E0418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97850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82C481E2-5BB8-49C3-8D5F-21812D90E6E3}"/>
              </a:ext>
            </a:extLst>
          </p:cNvPr>
          <p:cNvGrpSpPr/>
          <p:nvPr/>
        </p:nvGrpSpPr>
        <p:grpSpPr>
          <a:xfrm>
            <a:off x="901068" y="1890794"/>
            <a:ext cx="2439234" cy="3820332"/>
            <a:chOff x="901068" y="1890794"/>
            <a:chExt cx="2439234" cy="3820332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8916571-1D57-40A6-BA34-3D0FFCC12283}"/>
                </a:ext>
              </a:extLst>
            </p:cNvPr>
            <p:cNvGrpSpPr/>
            <p:nvPr/>
          </p:nvGrpSpPr>
          <p:grpSpPr>
            <a:xfrm>
              <a:off x="901068" y="1890794"/>
              <a:ext cx="2439234" cy="3820332"/>
              <a:chOff x="901068" y="1518834"/>
              <a:chExt cx="2439234" cy="3820332"/>
            </a:xfrm>
          </p:grpSpPr>
          <p:sp>
            <p:nvSpPr>
              <p:cNvPr id="3" name="Graphic 1">
                <a:extLst>
                  <a:ext uri="{FF2B5EF4-FFF2-40B4-BE49-F238E27FC236}">
                    <a16:creationId xmlns:a16="http://schemas.microsoft.com/office/drawing/2014/main" id="{1507B9E6-74D2-454C-843D-99B661B6ED90}"/>
                  </a:ext>
                </a:extLst>
              </p:cNvPr>
              <p:cNvSpPr/>
              <p:nvPr/>
            </p:nvSpPr>
            <p:spPr>
              <a:xfrm>
                <a:off x="901068" y="1518834"/>
                <a:ext cx="2439234" cy="3820332"/>
              </a:xfrm>
              <a:custGeom>
                <a:avLst/>
                <a:gdLst>
                  <a:gd name="connsiteX0" fmla="*/ 2074412 w 4378745"/>
                  <a:gd name="connsiteY0" fmla="*/ 0 h 6858000"/>
                  <a:gd name="connsiteX1" fmla="*/ 0 w 4378745"/>
                  <a:gd name="connsiteY1" fmla="*/ 0 h 6858000"/>
                  <a:gd name="connsiteX2" fmla="*/ 0 w 4378745"/>
                  <a:gd name="connsiteY2" fmla="*/ 6861738 h 6858000"/>
                  <a:gd name="connsiteX3" fmla="*/ 4384238 w 4378745"/>
                  <a:gd name="connsiteY3" fmla="*/ 6861738 h 6858000"/>
                  <a:gd name="connsiteX4" fmla="*/ 4384238 w 4378745"/>
                  <a:gd name="connsiteY4" fmla="*/ 2309750 h 6858000"/>
                  <a:gd name="connsiteX5" fmla="*/ 2074412 w 4378745"/>
                  <a:gd name="connsiteY5" fmla="*/ 0 h 6858000"/>
                  <a:gd name="connsiteX6" fmla="*/ 2192119 w 4378745"/>
                  <a:gd name="connsiteY6" fmla="*/ 6453691 h 6858000"/>
                  <a:gd name="connsiteX7" fmla="*/ 1029844 w 4378745"/>
                  <a:gd name="connsiteY7" fmla="*/ 5291417 h 6858000"/>
                  <a:gd name="connsiteX8" fmla="*/ 2192119 w 4378745"/>
                  <a:gd name="connsiteY8" fmla="*/ 4129142 h 6858000"/>
                  <a:gd name="connsiteX9" fmla="*/ 3354394 w 4378745"/>
                  <a:gd name="connsiteY9" fmla="*/ 5291417 h 6858000"/>
                  <a:gd name="connsiteX10" fmla="*/ 2192119 w 4378745"/>
                  <a:gd name="connsiteY10" fmla="*/ 645369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378745" h="6858000">
                    <a:moveTo>
                      <a:pt x="2074412" y="0"/>
                    </a:moveTo>
                    <a:lnTo>
                      <a:pt x="0" y="0"/>
                    </a:lnTo>
                    <a:lnTo>
                      <a:pt x="0" y="6861738"/>
                    </a:lnTo>
                    <a:lnTo>
                      <a:pt x="4384238" y="6861738"/>
                    </a:lnTo>
                    <a:lnTo>
                      <a:pt x="4384238" y="2309750"/>
                    </a:lnTo>
                    <a:cubicBezTo>
                      <a:pt x="4384238" y="1034116"/>
                      <a:pt x="3350122" y="0"/>
                      <a:pt x="2074412" y="0"/>
                    </a:cubicBezTo>
                    <a:close/>
                    <a:moveTo>
                      <a:pt x="2192119" y="6453691"/>
                    </a:moveTo>
                    <a:cubicBezTo>
                      <a:pt x="1550259" y="6453691"/>
                      <a:pt x="1029844" y="5933277"/>
                      <a:pt x="1029844" y="5291417"/>
                    </a:cubicBezTo>
                    <a:cubicBezTo>
                      <a:pt x="1029844" y="4649556"/>
                      <a:pt x="1550259" y="4129142"/>
                      <a:pt x="2192119" y="4129142"/>
                    </a:cubicBezTo>
                    <a:cubicBezTo>
                      <a:pt x="2834056" y="4129142"/>
                      <a:pt x="3354394" y="4649556"/>
                      <a:pt x="3354394" y="5291417"/>
                    </a:cubicBezTo>
                    <a:cubicBezTo>
                      <a:pt x="3354394" y="5933277"/>
                      <a:pt x="2834056" y="6453691"/>
                      <a:pt x="2192119" y="6453691"/>
                    </a:cubicBezTo>
                    <a:close/>
                  </a:path>
                </a:pathLst>
              </a:custGeom>
              <a:solidFill>
                <a:srgbClr val="000004"/>
              </a:solidFill>
              <a:ln w="762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61A8C0-B2CD-4F33-BFE0-AC006DD8AEF7}"/>
                  </a:ext>
                </a:extLst>
              </p:cNvPr>
              <p:cNvSpPr txBox="1"/>
              <p:nvPr/>
            </p:nvSpPr>
            <p:spPr>
              <a:xfrm>
                <a:off x="1573430" y="4094625"/>
                <a:ext cx="109450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000004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01</a:t>
                </a:r>
              </a:p>
            </p:txBody>
          </p:sp>
        </p:grp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5DA89841-7504-4A2C-B44F-A0688FC6AE1F}"/>
                </a:ext>
              </a:extLst>
            </p:cNvPr>
            <p:cNvSpPr txBox="1">
              <a:spLocks/>
            </p:cNvSpPr>
            <p:nvPr/>
          </p:nvSpPr>
          <p:spPr>
            <a:xfrm>
              <a:off x="1413721" y="2664052"/>
              <a:ext cx="1413925" cy="121052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endParaRPr lang="en-US" sz="1600" dirty="0">
                <a:solidFill>
                  <a:srgbClr val="D9D9D9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202CB53-F35F-4359-A72D-879E75277D1F}"/>
              </a:ext>
            </a:extLst>
          </p:cNvPr>
          <p:cNvGrpSpPr/>
          <p:nvPr/>
        </p:nvGrpSpPr>
        <p:grpSpPr>
          <a:xfrm>
            <a:off x="3551278" y="1890794"/>
            <a:ext cx="2439234" cy="3820332"/>
            <a:chOff x="3551278" y="1890794"/>
            <a:chExt cx="2439234" cy="382033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9CF3B12-67BF-44CF-AEB2-3054C37F5CDF}"/>
                </a:ext>
              </a:extLst>
            </p:cNvPr>
            <p:cNvGrpSpPr/>
            <p:nvPr/>
          </p:nvGrpSpPr>
          <p:grpSpPr>
            <a:xfrm>
              <a:off x="3551278" y="1890794"/>
              <a:ext cx="2439234" cy="3820332"/>
              <a:chOff x="3551278" y="1518834"/>
              <a:chExt cx="2439234" cy="3820332"/>
            </a:xfrm>
          </p:grpSpPr>
          <p:sp>
            <p:nvSpPr>
              <p:cNvPr id="4" name="Graphic 1">
                <a:extLst>
                  <a:ext uri="{FF2B5EF4-FFF2-40B4-BE49-F238E27FC236}">
                    <a16:creationId xmlns:a16="http://schemas.microsoft.com/office/drawing/2014/main" id="{8EE5786B-D6CC-4F65-8214-446A60ACCA73}"/>
                  </a:ext>
                </a:extLst>
              </p:cNvPr>
              <p:cNvSpPr/>
              <p:nvPr/>
            </p:nvSpPr>
            <p:spPr>
              <a:xfrm>
                <a:off x="3551278" y="1518834"/>
                <a:ext cx="2439234" cy="3820332"/>
              </a:xfrm>
              <a:custGeom>
                <a:avLst/>
                <a:gdLst>
                  <a:gd name="connsiteX0" fmla="*/ 2074412 w 4378745"/>
                  <a:gd name="connsiteY0" fmla="*/ 0 h 6858000"/>
                  <a:gd name="connsiteX1" fmla="*/ 0 w 4378745"/>
                  <a:gd name="connsiteY1" fmla="*/ 0 h 6858000"/>
                  <a:gd name="connsiteX2" fmla="*/ 0 w 4378745"/>
                  <a:gd name="connsiteY2" fmla="*/ 6861738 h 6858000"/>
                  <a:gd name="connsiteX3" fmla="*/ 4384238 w 4378745"/>
                  <a:gd name="connsiteY3" fmla="*/ 6861738 h 6858000"/>
                  <a:gd name="connsiteX4" fmla="*/ 4384238 w 4378745"/>
                  <a:gd name="connsiteY4" fmla="*/ 2309750 h 6858000"/>
                  <a:gd name="connsiteX5" fmla="*/ 2074412 w 4378745"/>
                  <a:gd name="connsiteY5" fmla="*/ 0 h 6858000"/>
                  <a:gd name="connsiteX6" fmla="*/ 2192119 w 4378745"/>
                  <a:gd name="connsiteY6" fmla="*/ 6453691 h 6858000"/>
                  <a:gd name="connsiteX7" fmla="*/ 1029844 w 4378745"/>
                  <a:gd name="connsiteY7" fmla="*/ 5291417 h 6858000"/>
                  <a:gd name="connsiteX8" fmla="*/ 2192119 w 4378745"/>
                  <a:gd name="connsiteY8" fmla="*/ 4129142 h 6858000"/>
                  <a:gd name="connsiteX9" fmla="*/ 3354394 w 4378745"/>
                  <a:gd name="connsiteY9" fmla="*/ 5291417 h 6858000"/>
                  <a:gd name="connsiteX10" fmla="*/ 2192119 w 4378745"/>
                  <a:gd name="connsiteY10" fmla="*/ 645369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378745" h="6858000">
                    <a:moveTo>
                      <a:pt x="2074412" y="0"/>
                    </a:moveTo>
                    <a:lnTo>
                      <a:pt x="0" y="0"/>
                    </a:lnTo>
                    <a:lnTo>
                      <a:pt x="0" y="6861738"/>
                    </a:lnTo>
                    <a:lnTo>
                      <a:pt x="4384238" y="6861738"/>
                    </a:lnTo>
                    <a:lnTo>
                      <a:pt x="4384238" y="2309750"/>
                    </a:lnTo>
                    <a:cubicBezTo>
                      <a:pt x="4384238" y="1034116"/>
                      <a:pt x="3350122" y="0"/>
                      <a:pt x="2074412" y="0"/>
                    </a:cubicBezTo>
                    <a:close/>
                    <a:moveTo>
                      <a:pt x="2192119" y="6453691"/>
                    </a:moveTo>
                    <a:cubicBezTo>
                      <a:pt x="1550259" y="6453691"/>
                      <a:pt x="1029844" y="5933277"/>
                      <a:pt x="1029844" y="5291417"/>
                    </a:cubicBezTo>
                    <a:cubicBezTo>
                      <a:pt x="1029844" y="4649556"/>
                      <a:pt x="1550259" y="4129142"/>
                      <a:pt x="2192119" y="4129142"/>
                    </a:cubicBezTo>
                    <a:cubicBezTo>
                      <a:pt x="2834056" y="4129142"/>
                      <a:pt x="3354394" y="4649556"/>
                      <a:pt x="3354394" y="5291417"/>
                    </a:cubicBezTo>
                    <a:cubicBezTo>
                      <a:pt x="3354394" y="5933277"/>
                      <a:pt x="2834056" y="6453691"/>
                      <a:pt x="2192119" y="6453691"/>
                    </a:cubicBezTo>
                    <a:close/>
                  </a:path>
                </a:pathLst>
              </a:custGeom>
              <a:solidFill>
                <a:srgbClr val="323232"/>
              </a:solidFill>
              <a:ln w="762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4A5F66F-4CD1-410D-897E-C65EB92F0B93}"/>
                  </a:ext>
                </a:extLst>
              </p:cNvPr>
              <p:cNvSpPr txBox="1"/>
              <p:nvPr/>
            </p:nvSpPr>
            <p:spPr>
              <a:xfrm>
                <a:off x="4223640" y="4094625"/>
                <a:ext cx="109450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323232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02</a:t>
                </a:r>
              </a:p>
            </p:txBody>
          </p:sp>
        </p:grpSp>
        <p:sp>
          <p:nvSpPr>
            <p:cNvPr id="17" name="Text Placeholder 7">
              <a:extLst>
                <a:ext uri="{FF2B5EF4-FFF2-40B4-BE49-F238E27FC236}">
                  <a16:creationId xmlns:a16="http://schemas.microsoft.com/office/drawing/2014/main" id="{0536F445-426C-49A2-91A0-0A3BBABF61E6}"/>
                </a:ext>
              </a:extLst>
            </p:cNvPr>
            <p:cNvSpPr txBox="1">
              <a:spLocks/>
            </p:cNvSpPr>
            <p:nvPr/>
          </p:nvSpPr>
          <p:spPr>
            <a:xfrm>
              <a:off x="4063931" y="2664052"/>
              <a:ext cx="1413925" cy="121052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endParaRPr lang="en-US" sz="1600" dirty="0">
                <a:solidFill>
                  <a:srgbClr val="D9D9D9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1897579-9E37-4CBC-8785-64B1E8E7B31F}"/>
              </a:ext>
            </a:extLst>
          </p:cNvPr>
          <p:cNvGrpSpPr/>
          <p:nvPr/>
        </p:nvGrpSpPr>
        <p:grpSpPr>
          <a:xfrm>
            <a:off x="6201488" y="1890794"/>
            <a:ext cx="2439234" cy="3820332"/>
            <a:chOff x="6201488" y="1890794"/>
            <a:chExt cx="2439234" cy="3820332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FB99EA09-D9DF-4070-BDAB-DC6A5FF190C2}"/>
                </a:ext>
              </a:extLst>
            </p:cNvPr>
            <p:cNvGrpSpPr/>
            <p:nvPr/>
          </p:nvGrpSpPr>
          <p:grpSpPr>
            <a:xfrm>
              <a:off x="6201488" y="1890794"/>
              <a:ext cx="2439234" cy="3820332"/>
              <a:chOff x="6201488" y="1518834"/>
              <a:chExt cx="2439234" cy="3820332"/>
            </a:xfrm>
          </p:grpSpPr>
          <p:sp>
            <p:nvSpPr>
              <p:cNvPr id="5" name="Graphic 1">
                <a:extLst>
                  <a:ext uri="{FF2B5EF4-FFF2-40B4-BE49-F238E27FC236}">
                    <a16:creationId xmlns:a16="http://schemas.microsoft.com/office/drawing/2014/main" id="{8841B52A-ED46-44E8-A131-0FDE498653BC}"/>
                  </a:ext>
                </a:extLst>
              </p:cNvPr>
              <p:cNvSpPr/>
              <p:nvPr/>
            </p:nvSpPr>
            <p:spPr>
              <a:xfrm>
                <a:off x="6201488" y="1518834"/>
                <a:ext cx="2439234" cy="3820332"/>
              </a:xfrm>
              <a:custGeom>
                <a:avLst/>
                <a:gdLst>
                  <a:gd name="connsiteX0" fmla="*/ 2074412 w 4378745"/>
                  <a:gd name="connsiteY0" fmla="*/ 0 h 6858000"/>
                  <a:gd name="connsiteX1" fmla="*/ 0 w 4378745"/>
                  <a:gd name="connsiteY1" fmla="*/ 0 h 6858000"/>
                  <a:gd name="connsiteX2" fmla="*/ 0 w 4378745"/>
                  <a:gd name="connsiteY2" fmla="*/ 6861738 h 6858000"/>
                  <a:gd name="connsiteX3" fmla="*/ 4384238 w 4378745"/>
                  <a:gd name="connsiteY3" fmla="*/ 6861738 h 6858000"/>
                  <a:gd name="connsiteX4" fmla="*/ 4384238 w 4378745"/>
                  <a:gd name="connsiteY4" fmla="*/ 2309750 h 6858000"/>
                  <a:gd name="connsiteX5" fmla="*/ 2074412 w 4378745"/>
                  <a:gd name="connsiteY5" fmla="*/ 0 h 6858000"/>
                  <a:gd name="connsiteX6" fmla="*/ 2192119 w 4378745"/>
                  <a:gd name="connsiteY6" fmla="*/ 6453691 h 6858000"/>
                  <a:gd name="connsiteX7" fmla="*/ 1029844 w 4378745"/>
                  <a:gd name="connsiteY7" fmla="*/ 5291417 h 6858000"/>
                  <a:gd name="connsiteX8" fmla="*/ 2192119 w 4378745"/>
                  <a:gd name="connsiteY8" fmla="*/ 4129142 h 6858000"/>
                  <a:gd name="connsiteX9" fmla="*/ 3354394 w 4378745"/>
                  <a:gd name="connsiteY9" fmla="*/ 5291417 h 6858000"/>
                  <a:gd name="connsiteX10" fmla="*/ 2192119 w 4378745"/>
                  <a:gd name="connsiteY10" fmla="*/ 645369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378745" h="6858000">
                    <a:moveTo>
                      <a:pt x="2074412" y="0"/>
                    </a:moveTo>
                    <a:lnTo>
                      <a:pt x="0" y="0"/>
                    </a:lnTo>
                    <a:lnTo>
                      <a:pt x="0" y="6861738"/>
                    </a:lnTo>
                    <a:lnTo>
                      <a:pt x="4384238" y="6861738"/>
                    </a:lnTo>
                    <a:lnTo>
                      <a:pt x="4384238" y="2309750"/>
                    </a:lnTo>
                    <a:cubicBezTo>
                      <a:pt x="4384238" y="1034116"/>
                      <a:pt x="3350122" y="0"/>
                      <a:pt x="2074412" y="0"/>
                    </a:cubicBezTo>
                    <a:close/>
                    <a:moveTo>
                      <a:pt x="2192119" y="6453691"/>
                    </a:moveTo>
                    <a:cubicBezTo>
                      <a:pt x="1550259" y="6453691"/>
                      <a:pt x="1029844" y="5933277"/>
                      <a:pt x="1029844" y="5291417"/>
                    </a:cubicBezTo>
                    <a:cubicBezTo>
                      <a:pt x="1029844" y="4649556"/>
                      <a:pt x="1550259" y="4129142"/>
                      <a:pt x="2192119" y="4129142"/>
                    </a:cubicBezTo>
                    <a:cubicBezTo>
                      <a:pt x="2834056" y="4129142"/>
                      <a:pt x="3354394" y="4649556"/>
                      <a:pt x="3354394" y="5291417"/>
                    </a:cubicBezTo>
                    <a:cubicBezTo>
                      <a:pt x="3354394" y="5933277"/>
                      <a:pt x="2834056" y="6453691"/>
                      <a:pt x="2192119" y="6453691"/>
                    </a:cubicBezTo>
                    <a:close/>
                  </a:path>
                </a:pathLst>
              </a:custGeom>
              <a:solidFill>
                <a:srgbClr val="990535"/>
              </a:solidFill>
              <a:ln w="762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80D3674-2922-4759-9659-A0C8FA919DD1}"/>
                  </a:ext>
                </a:extLst>
              </p:cNvPr>
              <p:cNvSpPr txBox="1"/>
              <p:nvPr/>
            </p:nvSpPr>
            <p:spPr>
              <a:xfrm>
                <a:off x="6873850" y="4094625"/>
                <a:ext cx="109450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990535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03</a:t>
                </a:r>
              </a:p>
            </p:txBody>
          </p:sp>
        </p:grp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87B827AC-9A53-4D18-872E-F9C065E60B4C}"/>
                </a:ext>
              </a:extLst>
            </p:cNvPr>
            <p:cNvSpPr txBox="1">
              <a:spLocks/>
            </p:cNvSpPr>
            <p:nvPr/>
          </p:nvSpPr>
          <p:spPr>
            <a:xfrm>
              <a:off x="6714143" y="2664052"/>
              <a:ext cx="1413925" cy="121052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endParaRPr lang="en-US" sz="1600" dirty="0">
                <a:solidFill>
                  <a:srgbClr val="D9D9D9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A0AEED1-117B-419C-9D1E-124E6A6B509E}"/>
              </a:ext>
            </a:extLst>
          </p:cNvPr>
          <p:cNvGrpSpPr/>
          <p:nvPr/>
        </p:nvGrpSpPr>
        <p:grpSpPr>
          <a:xfrm>
            <a:off x="8851698" y="1890794"/>
            <a:ext cx="2439234" cy="3820332"/>
            <a:chOff x="8851698" y="1890794"/>
            <a:chExt cx="2439234" cy="382033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39DEF97-197B-49DF-BDD1-FFA7413AF232}"/>
                </a:ext>
              </a:extLst>
            </p:cNvPr>
            <p:cNvGrpSpPr/>
            <p:nvPr/>
          </p:nvGrpSpPr>
          <p:grpSpPr>
            <a:xfrm>
              <a:off x="8851698" y="1890794"/>
              <a:ext cx="2439234" cy="3820332"/>
              <a:chOff x="8851698" y="1518834"/>
              <a:chExt cx="2439234" cy="3820332"/>
            </a:xfrm>
          </p:grpSpPr>
          <p:sp>
            <p:nvSpPr>
              <p:cNvPr id="6" name="Graphic 1">
                <a:extLst>
                  <a:ext uri="{FF2B5EF4-FFF2-40B4-BE49-F238E27FC236}">
                    <a16:creationId xmlns:a16="http://schemas.microsoft.com/office/drawing/2014/main" id="{A9AC5C73-2639-4322-BBAE-B58BBD83ED90}"/>
                  </a:ext>
                </a:extLst>
              </p:cNvPr>
              <p:cNvSpPr/>
              <p:nvPr/>
            </p:nvSpPr>
            <p:spPr>
              <a:xfrm>
                <a:off x="8851698" y="1518834"/>
                <a:ext cx="2439234" cy="3820332"/>
              </a:xfrm>
              <a:custGeom>
                <a:avLst/>
                <a:gdLst>
                  <a:gd name="connsiteX0" fmla="*/ 2074412 w 4378745"/>
                  <a:gd name="connsiteY0" fmla="*/ 0 h 6858000"/>
                  <a:gd name="connsiteX1" fmla="*/ 0 w 4378745"/>
                  <a:gd name="connsiteY1" fmla="*/ 0 h 6858000"/>
                  <a:gd name="connsiteX2" fmla="*/ 0 w 4378745"/>
                  <a:gd name="connsiteY2" fmla="*/ 6861738 h 6858000"/>
                  <a:gd name="connsiteX3" fmla="*/ 4384238 w 4378745"/>
                  <a:gd name="connsiteY3" fmla="*/ 6861738 h 6858000"/>
                  <a:gd name="connsiteX4" fmla="*/ 4384238 w 4378745"/>
                  <a:gd name="connsiteY4" fmla="*/ 2309750 h 6858000"/>
                  <a:gd name="connsiteX5" fmla="*/ 2074412 w 4378745"/>
                  <a:gd name="connsiteY5" fmla="*/ 0 h 6858000"/>
                  <a:gd name="connsiteX6" fmla="*/ 2192119 w 4378745"/>
                  <a:gd name="connsiteY6" fmla="*/ 6453691 h 6858000"/>
                  <a:gd name="connsiteX7" fmla="*/ 1029844 w 4378745"/>
                  <a:gd name="connsiteY7" fmla="*/ 5291417 h 6858000"/>
                  <a:gd name="connsiteX8" fmla="*/ 2192119 w 4378745"/>
                  <a:gd name="connsiteY8" fmla="*/ 4129142 h 6858000"/>
                  <a:gd name="connsiteX9" fmla="*/ 3354394 w 4378745"/>
                  <a:gd name="connsiteY9" fmla="*/ 5291417 h 6858000"/>
                  <a:gd name="connsiteX10" fmla="*/ 2192119 w 4378745"/>
                  <a:gd name="connsiteY10" fmla="*/ 6453691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378745" h="6858000">
                    <a:moveTo>
                      <a:pt x="2074412" y="0"/>
                    </a:moveTo>
                    <a:lnTo>
                      <a:pt x="0" y="0"/>
                    </a:lnTo>
                    <a:lnTo>
                      <a:pt x="0" y="6861738"/>
                    </a:lnTo>
                    <a:lnTo>
                      <a:pt x="4384238" y="6861738"/>
                    </a:lnTo>
                    <a:lnTo>
                      <a:pt x="4384238" y="2309750"/>
                    </a:lnTo>
                    <a:cubicBezTo>
                      <a:pt x="4384238" y="1034116"/>
                      <a:pt x="3350122" y="0"/>
                      <a:pt x="2074412" y="0"/>
                    </a:cubicBezTo>
                    <a:close/>
                    <a:moveTo>
                      <a:pt x="2192119" y="6453691"/>
                    </a:moveTo>
                    <a:cubicBezTo>
                      <a:pt x="1550259" y="6453691"/>
                      <a:pt x="1029844" y="5933277"/>
                      <a:pt x="1029844" y="5291417"/>
                    </a:cubicBezTo>
                    <a:cubicBezTo>
                      <a:pt x="1029844" y="4649556"/>
                      <a:pt x="1550259" y="4129142"/>
                      <a:pt x="2192119" y="4129142"/>
                    </a:cubicBezTo>
                    <a:cubicBezTo>
                      <a:pt x="2834056" y="4129142"/>
                      <a:pt x="3354394" y="4649556"/>
                      <a:pt x="3354394" y="5291417"/>
                    </a:cubicBezTo>
                    <a:cubicBezTo>
                      <a:pt x="3354394" y="5933277"/>
                      <a:pt x="2834056" y="6453691"/>
                      <a:pt x="2192119" y="6453691"/>
                    </a:cubicBezTo>
                    <a:close/>
                  </a:path>
                </a:pathLst>
              </a:custGeom>
              <a:solidFill>
                <a:srgbClr val="ED1C24"/>
              </a:solidFill>
              <a:ln w="762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6B902F3-B6AB-4E7B-B279-64766A2C6528}"/>
                  </a:ext>
                </a:extLst>
              </p:cNvPr>
              <p:cNvSpPr txBox="1"/>
              <p:nvPr/>
            </p:nvSpPr>
            <p:spPr>
              <a:xfrm>
                <a:off x="9524060" y="4094625"/>
                <a:ext cx="109450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ED1C24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04</a:t>
                </a:r>
              </a:p>
            </p:txBody>
          </p:sp>
        </p:grp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34B1517D-5266-44DC-8563-66A9015B24FE}"/>
                </a:ext>
              </a:extLst>
            </p:cNvPr>
            <p:cNvSpPr txBox="1">
              <a:spLocks/>
            </p:cNvSpPr>
            <p:nvPr/>
          </p:nvSpPr>
          <p:spPr>
            <a:xfrm>
              <a:off x="9364353" y="2664052"/>
              <a:ext cx="1413925" cy="121052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endParaRPr lang="en-US" sz="1600" dirty="0">
                <a:solidFill>
                  <a:srgbClr val="D9D9D9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24" name="Title 2">
            <a:extLst>
              <a:ext uri="{FF2B5EF4-FFF2-40B4-BE49-F238E27FC236}">
                <a16:creationId xmlns:a16="http://schemas.microsoft.com/office/drawing/2014/main" id="{88ADD811-883D-464C-8185-77526F820BDC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401411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257B8CEA-779E-4354-9540-0BBEBB28A597}"/>
              </a:ext>
            </a:extLst>
          </p:cNvPr>
          <p:cNvGrpSpPr/>
          <p:nvPr/>
        </p:nvGrpSpPr>
        <p:grpSpPr>
          <a:xfrm>
            <a:off x="1216157" y="1790818"/>
            <a:ext cx="4327070" cy="2176474"/>
            <a:chOff x="1216157" y="1108648"/>
            <a:chExt cx="4327070" cy="2176474"/>
          </a:xfrm>
        </p:grpSpPr>
        <p:sp>
          <p:nvSpPr>
            <p:cNvPr id="9" name="Graphic 5">
              <a:extLst>
                <a:ext uri="{FF2B5EF4-FFF2-40B4-BE49-F238E27FC236}">
                  <a16:creationId xmlns:a16="http://schemas.microsoft.com/office/drawing/2014/main" id="{16CDF76E-3FD1-4BB2-9FE7-EB9243A7C428}"/>
                </a:ext>
              </a:extLst>
            </p:cNvPr>
            <p:cNvSpPr/>
            <p:nvPr/>
          </p:nvSpPr>
          <p:spPr>
            <a:xfrm>
              <a:off x="1216157" y="1108648"/>
              <a:ext cx="4327070" cy="2176474"/>
            </a:xfrm>
            <a:custGeom>
              <a:avLst/>
              <a:gdLst>
                <a:gd name="connsiteX0" fmla="*/ 12189886 w 12184712"/>
                <a:gd name="connsiteY0" fmla="*/ 2481988 h 6128794"/>
                <a:gd name="connsiteX1" fmla="*/ 9256956 w 12184712"/>
                <a:gd name="connsiteY1" fmla="*/ 13490 h 6128794"/>
                <a:gd name="connsiteX2" fmla="*/ 2368221 w 12184712"/>
                <a:gd name="connsiteY2" fmla="*/ 553567 h 6128794"/>
                <a:gd name="connsiteX3" fmla="*/ 0 w 12184712"/>
                <a:gd name="connsiteY3" fmla="*/ 2481988 h 6128794"/>
                <a:gd name="connsiteX4" fmla="*/ 679050 w 12184712"/>
                <a:gd name="connsiteY4" fmla="*/ 3778290 h 6128794"/>
                <a:gd name="connsiteX5" fmla="*/ 2368221 w 12184712"/>
                <a:gd name="connsiteY5" fmla="*/ 4410408 h 6128794"/>
                <a:gd name="connsiteX6" fmla="*/ 7044105 w 12184712"/>
                <a:gd name="connsiteY6" fmla="*/ 4776970 h 6128794"/>
                <a:gd name="connsiteX7" fmla="*/ 9423549 w 12184712"/>
                <a:gd name="connsiteY7" fmla="*/ 6131499 h 6128794"/>
                <a:gd name="connsiteX8" fmla="*/ 12189886 w 12184712"/>
                <a:gd name="connsiteY8" fmla="*/ 3365088 h 6128794"/>
                <a:gd name="connsiteX9" fmla="*/ 12189886 w 12184712"/>
                <a:gd name="connsiteY9" fmla="*/ 2481988 h 6128794"/>
                <a:gd name="connsiteX10" fmla="*/ 9423549 w 12184712"/>
                <a:gd name="connsiteY10" fmla="*/ 4965206 h 6128794"/>
                <a:gd name="connsiteX11" fmla="*/ 9152162 w 12184712"/>
                <a:gd name="connsiteY11" fmla="*/ 4942250 h 6128794"/>
                <a:gd name="connsiteX12" fmla="*/ 7823358 w 12184712"/>
                <a:gd name="connsiteY12" fmla="*/ 3365088 h 6128794"/>
                <a:gd name="connsiteX13" fmla="*/ 9423549 w 12184712"/>
                <a:gd name="connsiteY13" fmla="*/ 1764970 h 6128794"/>
                <a:gd name="connsiteX14" fmla="*/ 11023667 w 12184712"/>
                <a:gd name="connsiteY14" fmla="*/ 3365088 h 6128794"/>
                <a:gd name="connsiteX15" fmla="*/ 9507647 w 12184712"/>
                <a:gd name="connsiteY15" fmla="*/ 4963020 h 6128794"/>
                <a:gd name="connsiteX16" fmla="*/ 9423549 w 12184712"/>
                <a:gd name="connsiteY16" fmla="*/ 4965206 h 612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184712" h="6128794">
                  <a:moveTo>
                    <a:pt x="12189886" y="2481988"/>
                  </a:moveTo>
                  <a:cubicBezTo>
                    <a:pt x="12189886" y="598677"/>
                    <a:pt x="10823625" y="-109377"/>
                    <a:pt x="9256956" y="13490"/>
                  </a:cubicBezTo>
                  <a:lnTo>
                    <a:pt x="2368221" y="553567"/>
                  </a:lnTo>
                  <a:cubicBezTo>
                    <a:pt x="1021344" y="659163"/>
                    <a:pt x="0" y="1490814"/>
                    <a:pt x="0" y="2481988"/>
                  </a:cubicBezTo>
                  <a:cubicBezTo>
                    <a:pt x="0" y="2977538"/>
                    <a:pt x="255354" y="3433299"/>
                    <a:pt x="679050" y="3778290"/>
                  </a:cubicBezTo>
                  <a:cubicBezTo>
                    <a:pt x="1102746" y="4123280"/>
                    <a:pt x="1694783" y="4357647"/>
                    <a:pt x="2368221" y="4410408"/>
                  </a:cubicBezTo>
                  <a:lnTo>
                    <a:pt x="7044105" y="4776970"/>
                  </a:lnTo>
                  <a:cubicBezTo>
                    <a:pt x="7526392" y="5587996"/>
                    <a:pt x="8411533" y="6131499"/>
                    <a:pt x="9423549" y="6131499"/>
                  </a:cubicBezTo>
                  <a:cubicBezTo>
                    <a:pt x="10951375" y="6131499"/>
                    <a:pt x="12189886" y="4892914"/>
                    <a:pt x="12189886" y="3365088"/>
                  </a:cubicBezTo>
                  <a:cubicBezTo>
                    <a:pt x="12189886" y="3224366"/>
                    <a:pt x="12189886" y="3224366"/>
                    <a:pt x="12189886" y="2481988"/>
                  </a:cubicBezTo>
                  <a:close/>
                  <a:moveTo>
                    <a:pt x="9423549" y="4965206"/>
                  </a:moveTo>
                  <a:cubicBezTo>
                    <a:pt x="9331071" y="4965206"/>
                    <a:pt x="9240414" y="4957336"/>
                    <a:pt x="9152162" y="4942250"/>
                  </a:cubicBezTo>
                  <a:cubicBezTo>
                    <a:pt x="8397686" y="4813407"/>
                    <a:pt x="7823358" y="4156366"/>
                    <a:pt x="7823358" y="3365088"/>
                  </a:cubicBezTo>
                  <a:cubicBezTo>
                    <a:pt x="7823358" y="2481332"/>
                    <a:pt x="8539793" y="1764970"/>
                    <a:pt x="9423549" y="1764970"/>
                  </a:cubicBezTo>
                  <a:cubicBezTo>
                    <a:pt x="10307232" y="1764970"/>
                    <a:pt x="11023667" y="2481332"/>
                    <a:pt x="11023667" y="3365088"/>
                  </a:cubicBezTo>
                  <a:cubicBezTo>
                    <a:pt x="11023667" y="4220641"/>
                    <a:pt x="10352269" y="4919295"/>
                    <a:pt x="9507647" y="4963020"/>
                  </a:cubicBezTo>
                  <a:cubicBezTo>
                    <a:pt x="9479808" y="4964477"/>
                    <a:pt x="9451751" y="4965206"/>
                    <a:pt x="9423549" y="4965206"/>
                  </a:cubicBezTo>
                  <a:close/>
                </a:path>
              </a:pathLst>
            </a:custGeom>
            <a:solidFill>
              <a:srgbClr val="000004"/>
            </a:solidFill>
            <a:ln w="7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A4C04CB-1457-420E-97BA-DED5B4DBE7E6}"/>
                </a:ext>
              </a:extLst>
            </p:cNvPr>
            <p:cNvSpPr txBox="1"/>
            <p:nvPr/>
          </p:nvSpPr>
          <p:spPr>
            <a:xfrm>
              <a:off x="4084156" y="1920650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00000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0128B305-D2F5-4CC0-ADD9-340B9793EB51}"/>
                </a:ext>
              </a:extLst>
            </p:cNvPr>
            <p:cNvSpPr txBox="1">
              <a:spLocks/>
            </p:cNvSpPr>
            <p:nvPr/>
          </p:nvSpPr>
          <p:spPr>
            <a:xfrm>
              <a:off x="1573431" y="1700108"/>
              <a:ext cx="2261497" cy="769441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52AE4C8-CDB3-4B9C-B6CB-43347D018D4D}"/>
              </a:ext>
            </a:extLst>
          </p:cNvPr>
          <p:cNvGrpSpPr/>
          <p:nvPr/>
        </p:nvGrpSpPr>
        <p:grpSpPr>
          <a:xfrm>
            <a:off x="1216157" y="4255048"/>
            <a:ext cx="4327070" cy="2176474"/>
            <a:chOff x="1216157" y="3572878"/>
            <a:chExt cx="4327070" cy="2176474"/>
          </a:xfrm>
        </p:grpSpPr>
        <p:sp>
          <p:nvSpPr>
            <p:cNvPr id="10" name="Graphic 5">
              <a:extLst>
                <a:ext uri="{FF2B5EF4-FFF2-40B4-BE49-F238E27FC236}">
                  <a16:creationId xmlns:a16="http://schemas.microsoft.com/office/drawing/2014/main" id="{12EBDF0F-388F-4BB9-BCD2-4F750B90431C}"/>
                </a:ext>
              </a:extLst>
            </p:cNvPr>
            <p:cNvSpPr/>
            <p:nvPr/>
          </p:nvSpPr>
          <p:spPr>
            <a:xfrm>
              <a:off x="1216157" y="3572878"/>
              <a:ext cx="4327070" cy="2176474"/>
            </a:xfrm>
            <a:custGeom>
              <a:avLst/>
              <a:gdLst>
                <a:gd name="connsiteX0" fmla="*/ 12189886 w 12184712"/>
                <a:gd name="connsiteY0" fmla="*/ 2481988 h 6128794"/>
                <a:gd name="connsiteX1" fmla="*/ 9256956 w 12184712"/>
                <a:gd name="connsiteY1" fmla="*/ 13490 h 6128794"/>
                <a:gd name="connsiteX2" fmla="*/ 2368221 w 12184712"/>
                <a:gd name="connsiteY2" fmla="*/ 553567 h 6128794"/>
                <a:gd name="connsiteX3" fmla="*/ 0 w 12184712"/>
                <a:gd name="connsiteY3" fmla="*/ 2481988 h 6128794"/>
                <a:gd name="connsiteX4" fmla="*/ 679050 w 12184712"/>
                <a:gd name="connsiteY4" fmla="*/ 3778290 h 6128794"/>
                <a:gd name="connsiteX5" fmla="*/ 2368221 w 12184712"/>
                <a:gd name="connsiteY5" fmla="*/ 4410408 h 6128794"/>
                <a:gd name="connsiteX6" fmla="*/ 7044105 w 12184712"/>
                <a:gd name="connsiteY6" fmla="*/ 4776970 h 6128794"/>
                <a:gd name="connsiteX7" fmla="*/ 9423549 w 12184712"/>
                <a:gd name="connsiteY7" fmla="*/ 6131499 h 6128794"/>
                <a:gd name="connsiteX8" fmla="*/ 12189886 w 12184712"/>
                <a:gd name="connsiteY8" fmla="*/ 3365088 h 6128794"/>
                <a:gd name="connsiteX9" fmla="*/ 12189886 w 12184712"/>
                <a:gd name="connsiteY9" fmla="*/ 2481988 h 6128794"/>
                <a:gd name="connsiteX10" fmla="*/ 9423549 w 12184712"/>
                <a:gd name="connsiteY10" fmla="*/ 4965206 h 6128794"/>
                <a:gd name="connsiteX11" fmla="*/ 9152162 w 12184712"/>
                <a:gd name="connsiteY11" fmla="*/ 4942250 h 6128794"/>
                <a:gd name="connsiteX12" fmla="*/ 7823358 w 12184712"/>
                <a:gd name="connsiteY12" fmla="*/ 3365088 h 6128794"/>
                <a:gd name="connsiteX13" fmla="*/ 9423549 w 12184712"/>
                <a:gd name="connsiteY13" fmla="*/ 1764970 h 6128794"/>
                <a:gd name="connsiteX14" fmla="*/ 11023667 w 12184712"/>
                <a:gd name="connsiteY14" fmla="*/ 3365088 h 6128794"/>
                <a:gd name="connsiteX15" fmla="*/ 9507647 w 12184712"/>
                <a:gd name="connsiteY15" fmla="*/ 4963020 h 6128794"/>
                <a:gd name="connsiteX16" fmla="*/ 9423549 w 12184712"/>
                <a:gd name="connsiteY16" fmla="*/ 4965206 h 612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184712" h="6128794">
                  <a:moveTo>
                    <a:pt x="12189886" y="2481988"/>
                  </a:moveTo>
                  <a:cubicBezTo>
                    <a:pt x="12189886" y="598677"/>
                    <a:pt x="10823625" y="-109377"/>
                    <a:pt x="9256956" y="13490"/>
                  </a:cubicBezTo>
                  <a:lnTo>
                    <a:pt x="2368221" y="553567"/>
                  </a:lnTo>
                  <a:cubicBezTo>
                    <a:pt x="1021344" y="659163"/>
                    <a:pt x="0" y="1490814"/>
                    <a:pt x="0" y="2481988"/>
                  </a:cubicBezTo>
                  <a:cubicBezTo>
                    <a:pt x="0" y="2977538"/>
                    <a:pt x="255354" y="3433299"/>
                    <a:pt x="679050" y="3778290"/>
                  </a:cubicBezTo>
                  <a:cubicBezTo>
                    <a:pt x="1102746" y="4123280"/>
                    <a:pt x="1694783" y="4357647"/>
                    <a:pt x="2368221" y="4410408"/>
                  </a:cubicBezTo>
                  <a:lnTo>
                    <a:pt x="7044105" y="4776970"/>
                  </a:lnTo>
                  <a:cubicBezTo>
                    <a:pt x="7526392" y="5587996"/>
                    <a:pt x="8411533" y="6131499"/>
                    <a:pt x="9423549" y="6131499"/>
                  </a:cubicBezTo>
                  <a:cubicBezTo>
                    <a:pt x="10951375" y="6131499"/>
                    <a:pt x="12189886" y="4892914"/>
                    <a:pt x="12189886" y="3365088"/>
                  </a:cubicBezTo>
                  <a:cubicBezTo>
                    <a:pt x="12189886" y="3224366"/>
                    <a:pt x="12189886" y="3224366"/>
                    <a:pt x="12189886" y="2481988"/>
                  </a:cubicBezTo>
                  <a:close/>
                  <a:moveTo>
                    <a:pt x="9423549" y="4965206"/>
                  </a:moveTo>
                  <a:cubicBezTo>
                    <a:pt x="9331071" y="4965206"/>
                    <a:pt x="9240414" y="4957336"/>
                    <a:pt x="9152162" y="4942250"/>
                  </a:cubicBezTo>
                  <a:cubicBezTo>
                    <a:pt x="8397686" y="4813407"/>
                    <a:pt x="7823358" y="4156366"/>
                    <a:pt x="7823358" y="3365088"/>
                  </a:cubicBezTo>
                  <a:cubicBezTo>
                    <a:pt x="7823358" y="2481332"/>
                    <a:pt x="8539793" y="1764970"/>
                    <a:pt x="9423549" y="1764970"/>
                  </a:cubicBezTo>
                  <a:cubicBezTo>
                    <a:pt x="10307232" y="1764970"/>
                    <a:pt x="11023667" y="2481332"/>
                    <a:pt x="11023667" y="3365088"/>
                  </a:cubicBezTo>
                  <a:cubicBezTo>
                    <a:pt x="11023667" y="4220641"/>
                    <a:pt x="10352269" y="4919295"/>
                    <a:pt x="9507647" y="4963020"/>
                  </a:cubicBezTo>
                  <a:cubicBezTo>
                    <a:pt x="9479808" y="4964477"/>
                    <a:pt x="9451751" y="4965206"/>
                    <a:pt x="9423549" y="4965206"/>
                  </a:cubicBezTo>
                  <a:close/>
                </a:path>
              </a:pathLst>
            </a:custGeom>
            <a:solidFill>
              <a:srgbClr val="323232"/>
            </a:solidFill>
            <a:ln w="7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8DD370F-2452-4B51-83D0-6DB7B160518F}"/>
                </a:ext>
              </a:extLst>
            </p:cNvPr>
            <p:cNvSpPr txBox="1"/>
            <p:nvPr/>
          </p:nvSpPr>
          <p:spPr>
            <a:xfrm>
              <a:off x="4084156" y="436938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32323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3EC1FB67-2966-424E-82A4-1B906275FCFA}"/>
                </a:ext>
              </a:extLst>
            </p:cNvPr>
            <p:cNvSpPr txBox="1">
              <a:spLocks/>
            </p:cNvSpPr>
            <p:nvPr/>
          </p:nvSpPr>
          <p:spPr>
            <a:xfrm>
              <a:off x="1573431" y="4077649"/>
              <a:ext cx="2261497" cy="769441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C1B95FE-FDAF-49D5-8564-BE1EE798573D}"/>
              </a:ext>
            </a:extLst>
          </p:cNvPr>
          <p:cNvGrpSpPr/>
          <p:nvPr/>
        </p:nvGrpSpPr>
        <p:grpSpPr>
          <a:xfrm>
            <a:off x="6648773" y="1790818"/>
            <a:ext cx="4327070" cy="2176474"/>
            <a:chOff x="6648773" y="1108648"/>
            <a:chExt cx="4327070" cy="2176474"/>
          </a:xfrm>
        </p:grpSpPr>
        <p:sp>
          <p:nvSpPr>
            <p:cNvPr id="7" name="Graphic 5">
              <a:extLst>
                <a:ext uri="{FF2B5EF4-FFF2-40B4-BE49-F238E27FC236}">
                  <a16:creationId xmlns:a16="http://schemas.microsoft.com/office/drawing/2014/main" id="{BA21918B-0353-4F19-978E-9C90BDB240E9}"/>
                </a:ext>
              </a:extLst>
            </p:cNvPr>
            <p:cNvSpPr/>
            <p:nvPr/>
          </p:nvSpPr>
          <p:spPr>
            <a:xfrm>
              <a:off x="6648773" y="1108648"/>
              <a:ext cx="4327070" cy="2176474"/>
            </a:xfrm>
            <a:custGeom>
              <a:avLst/>
              <a:gdLst>
                <a:gd name="connsiteX0" fmla="*/ 12189886 w 12184712"/>
                <a:gd name="connsiteY0" fmla="*/ 2481988 h 6128794"/>
                <a:gd name="connsiteX1" fmla="*/ 9256956 w 12184712"/>
                <a:gd name="connsiteY1" fmla="*/ 13490 h 6128794"/>
                <a:gd name="connsiteX2" fmla="*/ 2368221 w 12184712"/>
                <a:gd name="connsiteY2" fmla="*/ 553567 h 6128794"/>
                <a:gd name="connsiteX3" fmla="*/ 0 w 12184712"/>
                <a:gd name="connsiteY3" fmla="*/ 2481988 h 6128794"/>
                <a:gd name="connsiteX4" fmla="*/ 679050 w 12184712"/>
                <a:gd name="connsiteY4" fmla="*/ 3778290 h 6128794"/>
                <a:gd name="connsiteX5" fmla="*/ 2368221 w 12184712"/>
                <a:gd name="connsiteY5" fmla="*/ 4410408 h 6128794"/>
                <a:gd name="connsiteX6" fmla="*/ 7044105 w 12184712"/>
                <a:gd name="connsiteY6" fmla="*/ 4776970 h 6128794"/>
                <a:gd name="connsiteX7" fmla="*/ 9423549 w 12184712"/>
                <a:gd name="connsiteY7" fmla="*/ 6131499 h 6128794"/>
                <a:gd name="connsiteX8" fmla="*/ 12189886 w 12184712"/>
                <a:gd name="connsiteY8" fmla="*/ 3365088 h 6128794"/>
                <a:gd name="connsiteX9" fmla="*/ 12189886 w 12184712"/>
                <a:gd name="connsiteY9" fmla="*/ 2481988 h 6128794"/>
                <a:gd name="connsiteX10" fmla="*/ 9423549 w 12184712"/>
                <a:gd name="connsiteY10" fmla="*/ 4965206 h 6128794"/>
                <a:gd name="connsiteX11" fmla="*/ 9152162 w 12184712"/>
                <a:gd name="connsiteY11" fmla="*/ 4942250 h 6128794"/>
                <a:gd name="connsiteX12" fmla="*/ 7823358 w 12184712"/>
                <a:gd name="connsiteY12" fmla="*/ 3365088 h 6128794"/>
                <a:gd name="connsiteX13" fmla="*/ 9423549 w 12184712"/>
                <a:gd name="connsiteY13" fmla="*/ 1764970 h 6128794"/>
                <a:gd name="connsiteX14" fmla="*/ 11023667 w 12184712"/>
                <a:gd name="connsiteY14" fmla="*/ 3365088 h 6128794"/>
                <a:gd name="connsiteX15" fmla="*/ 9507647 w 12184712"/>
                <a:gd name="connsiteY15" fmla="*/ 4963020 h 6128794"/>
                <a:gd name="connsiteX16" fmla="*/ 9423549 w 12184712"/>
                <a:gd name="connsiteY16" fmla="*/ 4965206 h 612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184712" h="6128794">
                  <a:moveTo>
                    <a:pt x="12189886" y="2481988"/>
                  </a:moveTo>
                  <a:cubicBezTo>
                    <a:pt x="12189886" y="598677"/>
                    <a:pt x="10823625" y="-109377"/>
                    <a:pt x="9256956" y="13490"/>
                  </a:cubicBezTo>
                  <a:lnTo>
                    <a:pt x="2368221" y="553567"/>
                  </a:lnTo>
                  <a:cubicBezTo>
                    <a:pt x="1021344" y="659163"/>
                    <a:pt x="0" y="1490814"/>
                    <a:pt x="0" y="2481988"/>
                  </a:cubicBezTo>
                  <a:cubicBezTo>
                    <a:pt x="0" y="2977538"/>
                    <a:pt x="255354" y="3433299"/>
                    <a:pt x="679050" y="3778290"/>
                  </a:cubicBezTo>
                  <a:cubicBezTo>
                    <a:pt x="1102746" y="4123280"/>
                    <a:pt x="1694783" y="4357647"/>
                    <a:pt x="2368221" y="4410408"/>
                  </a:cubicBezTo>
                  <a:lnTo>
                    <a:pt x="7044105" y="4776970"/>
                  </a:lnTo>
                  <a:cubicBezTo>
                    <a:pt x="7526392" y="5587996"/>
                    <a:pt x="8411533" y="6131499"/>
                    <a:pt x="9423549" y="6131499"/>
                  </a:cubicBezTo>
                  <a:cubicBezTo>
                    <a:pt x="10951375" y="6131499"/>
                    <a:pt x="12189886" y="4892914"/>
                    <a:pt x="12189886" y="3365088"/>
                  </a:cubicBezTo>
                  <a:cubicBezTo>
                    <a:pt x="12189886" y="3224366"/>
                    <a:pt x="12189886" y="3224366"/>
                    <a:pt x="12189886" y="2481988"/>
                  </a:cubicBezTo>
                  <a:close/>
                  <a:moveTo>
                    <a:pt x="9423549" y="4965206"/>
                  </a:moveTo>
                  <a:cubicBezTo>
                    <a:pt x="9331071" y="4965206"/>
                    <a:pt x="9240414" y="4957336"/>
                    <a:pt x="9152162" y="4942250"/>
                  </a:cubicBezTo>
                  <a:cubicBezTo>
                    <a:pt x="8397686" y="4813407"/>
                    <a:pt x="7823358" y="4156366"/>
                    <a:pt x="7823358" y="3365088"/>
                  </a:cubicBezTo>
                  <a:cubicBezTo>
                    <a:pt x="7823358" y="2481332"/>
                    <a:pt x="8539793" y="1764970"/>
                    <a:pt x="9423549" y="1764970"/>
                  </a:cubicBezTo>
                  <a:cubicBezTo>
                    <a:pt x="10307232" y="1764970"/>
                    <a:pt x="11023667" y="2481332"/>
                    <a:pt x="11023667" y="3365088"/>
                  </a:cubicBezTo>
                  <a:cubicBezTo>
                    <a:pt x="11023667" y="4220641"/>
                    <a:pt x="10352269" y="4919295"/>
                    <a:pt x="9507647" y="4963020"/>
                  </a:cubicBezTo>
                  <a:cubicBezTo>
                    <a:pt x="9479808" y="4964477"/>
                    <a:pt x="9451751" y="4965206"/>
                    <a:pt x="9423549" y="4965206"/>
                  </a:cubicBezTo>
                  <a:close/>
                </a:path>
              </a:pathLst>
            </a:custGeom>
            <a:solidFill>
              <a:srgbClr val="990535"/>
            </a:solidFill>
            <a:ln w="7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55F124E-5FC2-42AD-A0E8-331C0581EA78}"/>
                </a:ext>
              </a:extLst>
            </p:cNvPr>
            <p:cNvSpPr txBox="1"/>
            <p:nvPr/>
          </p:nvSpPr>
          <p:spPr>
            <a:xfrm>
              <a:off x="9493064" y="1920650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99053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31D20089-7C89-4604-BDED-7CCD2DE62E7D}"/>
                </a:ext>
              </a:extLst>
            </p:cNvPr>
            <p:cNvSpPr txBox="1">
              <a:spLocks/>
            </p:cNvSpPr>
            <p:nvPr/>
          </p:nvSpPr>
          <p:spPr>
            <a:xfrm>
              <a:off x="6940170" y="1700108"/>
              <a:ext cx="2261497" cy="769441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B814FBC-8F68-4455-AE67-2F0FA2EF44A5}"/>
              </a:ext>
            </a:extLst>
          </p:cNvPr>
          <p:cNvGrpSpPr/>
          <p:nvPr/>
        </p:nvGrpSpPr>
        <p:grpSpPr>
          <a:xfrm>
            <a:off x="6648773" y="4255048"/>
            <a:ext cx="4327070" cy="2176474"/>
            <a:chOff x="6648773" y="3572878"/>
            <a:chExt cx="4327070" cy="2176474"/>
          </a:xfrm>
        </p:grpSpPr>
        <p:sp>
          <p:nvSpPr>
            <p:cNvPr id="8" name="Graphic 5">
              <a:extLst>
                <a:ext uri="{FF2B5EF4-FFF2-40B4-BE49-F238E27FC236}">
                  <a16:creationId xmlns:a16="http://schemas.microsoft.com/office/drawing/2014/main" id="{4637E40B-87AB-496E-92FB-F7AB9D7E4829}"/>
                </a:ext>
              </a:extLst>
            </p:cNvPr>
            <p:cNvSpPr/>
            <p:nvPr/>
          </p:nvSpPr>
          <p:spPr>
            <a:xfrm>
              <a:off x="6648773" y="3572878"/>
              <a:ext cx="4327070" cy="2176474"/>
            </a:xfrm>
            <a:custGeom>
              <a:avLst/>
              <a:gdLst>
                <a:gd name="connsiteX0" fmla="*/ 12189886 w 12184712"/>
                <a:gd name="connsiteY0" fmla="*/ 2481988 h 6128794"/>
                <a:gd name="connsiteX1" fmla="*/ 9256956 w 12184712"/>
                <a:gd name="connsiteY1" fmla="*/ 13490 h 6128794"/>
                <a:gd name="connsiteX2" fmla="*/ 2368221 w 12184712"/>
                <a:gd name="connsiteY2" fmla="*/ 553567 h 6128794"/>
                <a:gd name="connsiteX3" fmla="*/ 0 w 12184712"/>
                <a:gd name="connsiteY3" fmla="*/ 2481988 h 6128794"/>
                <a:gd name="connsiteX4" fmla="*/ 679050 w 12184712"/>
                <a:gd name="connsiteY4" fmla="*/ 3778290 h 6128794"/>
                <a:gd name="connsiteX5" fmla="*/ 2368221 w 12184712"/>
                <a:gd name="connsiteY5" fmla="*/ 4410408 h 6128794"/>
                <a:gd name="connsiteX6" fmla="*/ 7044105 w 12184712"/>
                <a:gd name="connsiteY6" fmla="*/ 4776970 h 6128794"/>
                <a:gd name="connsiteX7" fmla="*/ 9423549 w 12184712"/>
                <a:gd name="connsiteY7" fmla="*/ 6131499 h 6128794"/>
                <a:gd name="connsiteX8" fmla="*/ 12189886 w 12184712"/>
                <a:gd name="connsiteY8" fmla="*/ 3365088 h 6128794"/>
                <a:gd name="connsiteX9" fmla="*/ 12189886 w 12184712"/>
                <a:gd name="connsiteY9" fmla="*/ 2481988 h 6128794"/>
                <a:gd name="connsiteX10" fmla="*/ 9423549 w 12184712"/>
                <a:gd name="connsiteY10" fmla="*/ 4965206 h 6128794"/>
                <a:gd name="connsiteX11" fmla="*/ 9152162 w 12184712"/>
                <a:gd name="connsiteY11" fmla="*/ 4942250 h 6128794"/>
                <a:gd name="connsiteX12" fmla="*/ 7823358 w 12184712"/>
                <a:gd name="connsiteY12" fmla="*/ 3365088 h 6128794"/>
                <a:gd name="connsiteX13" fmla="*/ 9423549 w 12184712"/>
                <a:gd name="connsiteY13" fmla="*/ 1764970 h 6128794"/>
                <a:gd name="connsiteX14" fmla="*/ 11023667 w 12184712"/>
                <a:gd name="connsiteY14" fmla="*/ 3365088 h 6128794"/>
                <a:gd name="connsiteX15" fmla="*/ 9507647 w 12184712"/>
                <a:gd name="connsiteY15" fmla="*/ 4963020 h 6128794"/>
                <a:gd name="connsiteX16" fmla="*/ 9423549 w 12184712"/>
                <a:gd name="connsiteY16" fmla="*/ 4965206 h 612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184712" h="6128794">
                  <a:moveTo>
                    <a:pt x="12189886" y="2481988"/>
                  </a:moveTo>
                  <a:cubicBezTo>
                    <a:pt x="12189886" y="598677"/>
                    <a:pt x="10823625" y="-109377"/>
                    <a:pt x="9256956" y="13490"/>
                  </a:cubicBezTo>
                  <a:lnTo>
                    <a:pt x="2368221" y="553567"/>
                  </a:lnTo>
                  <a:cubicBezTo>
                    <a:pt x="1021344" y="659163"/>
                    <a:pt x="0" y="1490814"/>
                    <a:pt x="0" y="2481988"/>
                  </a:cubicBezTo>
                  <a:cubicBezTo>
                    <a:pt x="0" y="2977538"/>
                    <a:pt x="255354" y="3433299"/>
                    <a:pt x="679050" y="3778290"/>
                  </a:cubicBezTo>
                  <a:cubicBezTo>
                    <a:pt x="1102746" y="4123280"/>
                    <a:pt x="1694783" y="4357647"/>
                    <a:pt x="2368221" y="4410408"/>
                  </a:cubicBezTo>
                  <a:lnTo>
                    <a:pt x="7044105" y="4776970"/>
                  </a:lnTo>
                  <a:cubicBezTo>
                    <a:pt x="7526392" y="5587996"/>
                    <a:pt x="8411533" y="6131499"/>
                    <a:pt x="9423549" y="6131499"/>
                  </a:cubicBezTo>
                  <a:cubicBezTo>
                    <a:pt x="10951375" y="6131499"/>
                    <a:pt x="12189886" y="4892914"/>
                    <a:pt x="12189886" y="3365088"/>
                  </a:cubicBezTo>
                  <a:cubicBezTo>
                    <a:pt x="12189886" y="3224366"/>
                    <a:pt x="12189886" y="3224366"/>
                    <a:pt x="12189886" y="2481988"/>
                  </a:cubicBezTo>
                  <a:close/>
                  <a:moveTo>
                    <a:pt x="9423549" y="4965206"/>
                  </a:moveTo>
                  <a:cubicBezTo>
                    <a:pt x="9331071" y="4965206"/>
                    <a:pt x="9240414" y="4957336"/>
                    <a:pt x="9152162" y="4942250"/>
                  </a:cubicBezTo>
                  <a:cubicBezTo>
                    <a:pt x="8397686" y="4813407"/>
                    <a:pt x="7823358" y="4156366"/>
                    <a:pt x="7823358" y="3365088"/>
                  </a:cubicBezTo>
                  <a:cubicBezTo>
                    <a:pt x="7823358" y="2481332"/>
                    <a:pt x="8539793" y="1764970"/>
                    <a:pt x="9423549" y="1764970"/>
                  </a:cubicBezTo>
                  <a:cubicBezTo>
                    <a:pt x="10307232" y="1764970"/>
                    <a:pt x="11023667" y="2481332"/>
                    <a:pt x="11023667" y="3365088"/>
                  </a:cubicBezTo>
                  <a:cubicBezTo>
                    <a:pt x="11023667" y="4220641"/>
                    <a:pt x="10352269" y="4919295"/>
                    <a:pt x="9507647" y="4963020"/>
                  </a:cubicBezTo>
                  <a:cubicBezTo>
                    <a:pt x="9479808" y="4964477"/>
                    <a:pt x="9451751" y="4965206"/>
                    <a:pt x="9423549" y="4965206"/>
                  </a:cubicBezTo>
                  <a:close/>
                </a:path>
              </a:pathLst>
            </a:custGeom>
            <a:solidFill>
              <a:srgbClr val="ED1C24"/>
            </a:solidFill>
            <a:ln w="7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85A8C69C-0EE7-4816-BF03-ABD0DDE51B12}"/>
                </a:ext>
              </a:extLst>
            </p:cNvPr>
            <p:cNvGrpSpPr/>
            <p:nvPr/>
          </p:nvGrpSpPr>
          <p:grpSpPr>
            <a:xfrm>
              <a:off x="6940170" y="4077649"/>
              <a:ext cx="3647403" cy="1061174"/>
              <a:chOff x="6940170" y="4077649"/>
              <a:chExt cx="3647403" cy="1061174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49098B9-027E-4922-A165-0C778CCB1A8E}"/>
                  </a:ext>
                </a:extLst>
              </p:cNvPr>
              <p:cNvSpPr txBox="1"/>
              <p:nvPr/>
            </p:nvSpPr>
            <p:spPr>
              <a:xfrm>
                <a:off x="9493064" y="4369382"/>
                <a:ext cx="1094509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rgbClr val="ED1C24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04</a:t>
                </a:r>
              </a:p>
            </p:txBody>
          </p:sp>
          <p:sp>
            <p:nvSpPr>
              <p:cNvPr id="20" name="Text Placeholder 7">
                <a:extLst>
                  <a:ext uri="{FF2B5EF4-FFF2-40B4-BE49-F238E27FC236}">
                    <a16:creationId xmlns:a16="http://schemas.microsoft.com/office/drawing/2014/main" id="{7576C0F5-1943-4741-AC44-09AB9F0638B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40170" y="4077649"/>
                <a:ext cx="2261497" cy="769441"/>
              </a:xfrm>
              <a:prstGeom prst="rect">
                <a:avLst/>
              </a:prstGeom>
            </p:spPr>
            <p:txBody>
              <a:bodyPr/>
              <a:lstStyle>
                <a:lvl1pPr marL="457200" indent="-457200" algn="l" defTabSz="1828800" rtl="0" eaLnBrk="1" latinLnBrk="0" hangingPunct="1">
                  <a:lnSpc>
                    <a:spcPct val="90000"/>
                  </a:lnSpc>
                  <a:spcBef>
                    <a:spcPts val="2000"/>
                  </a:spcBef>
                  <a:buFont typeface="Arial" panose="020B0604020202020204" pitchFamily="34" charset="0"/>
                  <a:buChar char="•"/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371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286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00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1148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0292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943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858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72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en-US" sz="1600" dirty="0">
                    <a:solidFill>
                      <a:srgbClr val="D9D9D9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Lorem ipsum dolor sit </a:t>
                </a:r>
                <a:r>
                  <a:rPr lang="en-US" sz="1600" dirty="0" err="1">
                    <a:solidFill>
                      <a:srgbClr val="D9D9D9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amet</a:t>
                </a:r>
                <a:r>
                  <a:rPr lang="en-US" sz="1600" dirty="0">
                    <a:solidFill>
                      <a:srgbClr val="D9D9D9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, animal</a:t>
                </a:r>
              </a:p>
            </p:txBody>
          </p:sp>
        </p:grpSp>
      </p:grpSp>
      <p:sp>
        <p:nvSpPr>
          <p:cNvPr id="26" name="Title 2">
            <a:extLst>
              <a:ext uri="{FF2B5EF4-FFF2-40B4-BE49-F238E27FC236}">
                <a16:creationId xmlns:a16="http://schemas.microsoft.com/office/drawing/2014/main" id="{387A100A-0C90-429A-B334-54A263917FB3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0827037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C9CAA183-238D-4224-90F9-779F5F91A54F}"/>
              </a:ext>
            </a:extLst>
          </p:cNvPr>
          <p:cNvGrpSpPr/>
          <p:nvPr/>
        </p:nvGrpSpPr>
        <p:grpSpPr>
          <a:xfrm>
            <a:off x="1289914" y="2960880"/>
            <a:ext cx="1966835" cy="3012068"/>
            <a:chOff x="1289914" y="2960880"/>
            <a:chExt cx="1966835" cy="301206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7D55D99D-1A61-49BF-A249-1CF5EE7532B2}"/>
                </a:ext>
              </a:extLst>
            </p:cNvPr>
            <p:cNvSpPr/>
            <p:nvPr/>
          </p:nvSpPr>
          <p:spPr>
            <a:xfrm>
              <a:off x="1289914" y="2960880"/>
              <a:ext cx="1966835" cy="3012068"/>
            </a:xfrm>
            <a:custGeom>
              <a:avLst/>
              <a:gdLst>
                <a:gd name="connsiteX0" fmla="*/ 1641975 w 1638737"/>
                <a:gd name="connsiteY0" fmla="*/ 3735918 h 3732680"/>
                <a:gd name="connsiteX1" fmla="*/ 0 w 1638737"/>
                <a:gd name="connsiteY1" fmla="*/ 3735918 h 3732680"/>
                <a:gd name="connsiteX2" fmla="*/ 0 w 1638737"/>
                <a:gd name="connsiteY2" fmla="*/ 662930 h 3732680"/>
                <a:gd name="connsiteX3" fmla="*/ 820988 w 1638737"/>
                <a:gd name="connsiteY3" fmla="*/ 0 h 3732680"/>
                <a:gd name="connsiteX4" fmla="*/ 1641975 w 1638737"/>
                <a:gd name="connsiteY4" fmla="*/ 662930 h 3732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737" h="3732680">
                  <a:moveTo>
                    <a:pt x="1641975" y="3735918"/>
                  </a:moveTo>
                  <a:lnTo>
                    <a:pt x="0" y="3735918"/>
                  </a:lnTo>
                  <a:lnTo>
                    <a:pt x="0" y="662930"/>
                  </a:lnTo>
                  <a:lnTo>
                    <a:pt x="820988" y="0"/>
                  </a:lnTo>
                  <a:lnTo>
                    <a:pt x="1641975" y="662930"/>
                  </a:lnTo>
                  <a:close/>
                </a:path>
              </a:pathLst>
            </a:custGeom>
            <a:solidFill>
              <a:srgbClr val="000004"/>
            </a:solidFill>
            <a:ln w="5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 Placeholder 7">
              <a:extLst>
                <a:ext uri="{FF2B5EF4-FFF2-40B4-BE49-F238E27FC236}">
                  <a16:creationId xmlns:a16="http://schemas.microsoft.com/office/drawing/2014/main" id="{9877976F-6446-4907-9B4D-25FB5D9437EB}"/>
                </a:ext>
              </a:extLst>
            </p:cNvPr>
            <p:cNvSpPr txBox="1">
              <a:spLocks/>
            </p:cNvSpPr>
            <p:nvPr/>
          </p:nvSpPr>
          <p:spPr>
            <a:xfrm>
              <a:off x="1614309" y="4091425"/>
              <a:ext cx="1318044" cy="111467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3085093-7400-4494-8732-402B4CDC2E7F}"/>
                </a:ext>
              </a:extLst>
            </p:cNvPr>
            <p:cNvSpPr txBox="1"/>
            <p:nvPr/>
          </p:nvSpPr>
          <p:spPr>
            <a:xfrm>
              <a:off x="1578576" y="3568205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2019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A7F9462-0FB4-47C8-920F-9C4F025C08A2}"/>
              </a:ext>
            </a:extLst>
          </p:cNvPr>
          <p:cNvGrpSpPr/>
          <p:nvPr/>
        </p:nvGrpSpPr>
        <p:grpSpPr>
          <a:xfrm>
            <a:off x="3751839" y="2548659"/>
            <a:ext cx="1966835" cy="3424289"/>
            <a:chOff x="3751839" y="2548659"/>
            <a:chExt cx="1966835" cy="3424289"/>
          </a:xfrm>
          <a:solidFill>
            <a:srgbClr val="FEDF6B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9DDB8E4-FFE2-45DB-B734-644B903F8DE1}"/>
                </a:ext>
              </a:extLst>
            </p:cNvPr>
            <p:cNvSpPr/>
            <p:nvPr/>
          </p:nvSpPr>
          <p:spPr>
            <a:xfrm>
              <a:off x="3751839" y="2548659"/>
              <a:ext cx="1966835" cy="3424289"/>
            </a:xfrm>
            <a:custGeom>
              <a:avLst/>
              <a:gdLst>
                <a:gd name="connsiteX0" fmla="*/ 1642025 w 1638737"/>
                <a:gd name="connsiteY0" fmla="*/ 4247619 h 4243521"/>
                <a:gd name="connsiteX1" fmla="*/ 0 w 1638737"/>
                <a:gd name="connsiteY1" fmla="*/ 4247619 h 4243521"/>
                <a:gd name="connsiteX2" fmla="*/ 0 w 1638737"/>
                <a:gd name="connsiteY2" fmla="*/ 662930 h 4243521"/>
                <a:gd name="connsiteX3" fmla="*/ 820987 w 1638737"/>
                <a:gd name="connsiteY3" fmla="*/ 0 h 4243521"/>
                <a:gd name="connsiteX4" fmla="*/ 1642025 w 1638737"/>
                <a:gd name="connsiteY4" fmla="*/ 662930 h 4243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737" h="4243521">
                  <a:moveTo>
                    <a:pt x="1642025" y="4247619"/>
                  </a:moveTo>
                  <a:lnTo>
                    <a:pt x="0" y="4247619"/>
                  </a:lnTo>
                  <a:lnTo>
                    <a:pt x="0" y="662930"/>
                  </a:lnTo>
                  <a:lnTo>
                    <a:pt x="820987" y="0"/>
                  </a:lnTo>
                  <a:lnTo>
                    <a:pt x="1642025" y="662930"/>
                  </a:lnTo>
                  <a:close/>
                </a:path>
              </a:pathLst>
            </a:custGeom>
            <a:solidFill>
              <a:srgbClr val="323232"/>
            </a:solidFill>
            <a:ln w="5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Text Placeholder 7">
              <a:extLst>
                <a:ext uri="{FF2B5EF4-FFF2-40B4-BE49-F238E27FC236}">
                  <a16:creationId xmlns:a16="http://schemas.microsoft.com/office/drawing/2014/main" id="{E980CC60-CE8B-420D-AE98-75B1C5F0842E}"/>
                </a:ext>
              </a:extLst>
            </p:cNvPr>
            <p:cNvSpPr txBox="1">
              <a:spLocks/>
            </p:cNvSpPr>
            <p:nvPr/>
          </p:nvSpPr>
          <p:spPr>
            <a:xfrm>
              <a:off x="4076234" y="4091425"/>
              <a:ext cx="1318044" cy="1114678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1B63EE-B4E3-4489-9604-6249AD4E7E43}"/>
                </a:ext>
              </a:extLst>
            </p:cNvPr>
            <p:cNvSpPr txBox="1"/>
            <p:nvPr/>
          </p:nvSpPr>
          <p:spPr>
            <a:xfrm>
              <a:off x="3972707" y="3568205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913688E-D9FD-44E8-B9CF-AB106BCD2F9B}"/>
              </a:ext>
            </a:extLst>
          </p:cNvPr>
          <p:cNvGrpSpPr/>
          <p:nvPr/>
        </p:nvGrpSpPr>
        <p:grpSpPr>
          <a:xfrm>
            <a:off x="6213764" y="2209903"/>
            <a:ext cx="1966835" cy="3763045"/>
            <a:chOff x="6213764" y="2209903"/>
            <a:chExt cx="1966835" cy="3763045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D525007-578B-4682-88B2-A5BED8E44DD7}"/>
                </a:ext>
              </a:extLst>
            </p:cNvPr>
            <p:cNvSpPr/>
            <p:nvPr/>
          </p:nvSpPr>
          <p:spPr>
            <a:xfrm>
              <a:off x="6213764" y="2209903"/>
              <a:ext cx="1966835" cy="3763045"/>
            </a:xfrm>
            <a:custGeom>
              <a:avLst/>
              <a:gdLst>
                <a:gd name="connsiteX0" fmla="*/ 1641975 w 1638737"/>
                <a:gd name="connsiteY0" fmla="*/ 4665851 h 4663321"/>
                <a:gd name="connsiteX1" fmla="*/ 0 w 1638737"/>
                <a:gd name="connsiteY1" fmla="*/ 4665851 h 4663321"/>
                <a:gd name="connsiteX2" fmla="*/ 0 w 1638737"/>
                <a:gd name="connsiteY2" fmla="*/ 662930 h 4663321"/>
                <a:gd name="connsiteX3" fmla="*/ 820988 w 1638737"/>
                <a:gd name="connsiteY3" fmla="*/ 0 h 4663321"/>
                <a:gd name="connsiteX4" fmla="*/ 1641975 w 1638737"/>
                <a:gd name="connsiteY4" fmla="*/ 662930 h 4663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737" h="4663321">
                  <a:moveTo>
                    <a:pt x="1641975" y="4665851"/>
                  </a:moveTo>
                  <a:lnTo>
                    <a:pt x="0" y="4665851"/>
                  </a:lnTo>
                  <a:lnTo>
                    <a:pt x="0" y="662930"/>
                  </a:lnTo>
                  <a:lnTo>
                    <a:pt x="820988" y="0"/>
                  </a:lnTo>
                  <a:lnTo>
                    <a:pt x="1641975" y="662930"/>
                  </a:lnTo>
                  <a:close/>
                </a:path>
              </a:pathLst>
            </a:custGeom>
            <a:solidFill>
              <a:srgbClr val="990535"/>
            </a:solidFill>
            <a:ln w="5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Text Placeholder 7">
              <a:extLst>
                <a:ext uri="{FF2B5EF4-FFF2-40B4-BE49-F238E27FC236}">
                  <a16:creationId xmlns:a16="http://schemas.microsoft.com/office/drawing/2014/main" id="{42852E95-191B-4578-B2C0-E08A7D1744CB}"/>
                </a:ext>
              </a:extLst>
            </p:cNvPr>
            <p:cNvSpPr txBox="1">
              <a:spLocks/>
            </p:cNvSpPr>
            <p:nvPr/>
          </p:nvSpPr>
          <p:spPr>
            <a:xfrm>
              <a:off x="6538159" y="4091425"/>
              <a:ext cx="1318044" cy="111467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C9C4984-59B7-41A3-B113-D6B4C449AC06}"/>
                </a:ext>
              </a:extLst>
            </p:cNvPr>
            <p:cNvSpPr txBox="1"/>
            <p:nvPr/>
          </p:nvSpPr>
          <p:spPr>
            <a:xfrm>
              <a:off x="6538159" y="3568205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410B363-01C5-4396-80CC-FF8AC70E65EF}"/>
              </a:ext>
            </a:extLst>
          </p:cNvPr>
          <p:cNvGrpSpPr/>
          <p:nvPr/>
        </p:nvGrpSpPr>
        <p:grpSpPr>
          <a:xfrm>
            <a:off x="8675689" y="1875229"/>
            <a:ext cx="1966835" cy="4097719"/>
            <a:chOff x="8675689" y="1875229"/>
            <a:chExt cx="1966835" cy="4097719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C1D0B67-21A3-471E-ABF8-75458EE5F7C2}"/>
                </a:ext>
              </a:extLst>
            </p:cNvPr>
            <p:cNvSpPr/>
            <p:nvPr/>
          </p:nvSpPr>
          <p:spPr>
            <a:xfrm>
              <a:off x="8675689" y="1875229"/>
              <a:ext cx="1966835" cy="4097719"/>
            </a:xfrm>
            <a:custGeom>
              <a:avLst/>
              <a:gdLst>
                <a:gd name="connsiteX0" fmla="*/ 1641975 w 1638737"/>
                <a:gd name="connsiteY0" fmla="*/ 5078064 h 5078064"/>
                <a:gd name="connsiteX1" fmla="*/ 0 w 1638737"/>
                <a:gd name="connsiteY1" fmla="*/ 5078064 h 5078064"/>
                <a:gd name="connsiteX2" fmla="*/ 0 w 1638737"/>
                <a:gd name="connsiteY2" fmla="*/ 662930 h 5078064"/>
                <a:gd name="connsiteX3" fmla="*/ 820988 w 1638737"/>
                <a:gd name="connsiteY3" fmla="*/ 0 h 5078064"/>
                <a:gd name="connsiteX4" fmla="*/ 1641975 w 1638737"/>
                <a:gd name="connsiteY4" fmla="*/ 662930 h 5078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737" h="5078064">
                  <a:moveTo>
                    <a:pt x="1641975" y="5078064"/>
                  </a:moveTo>
                  <a:lnTo>
                    <a:pt x="0" y="5078064"/>
                  </a:lnTo>
                  <a:lnTo>
                    <a:pt x="0" y="662930"/>
                  </a:lnTo>
                  <a:lnTo>
                    <a:pt x="820988" y="0"/>
                  </a:lnTo>
                  <a:lnTo>
                    <a:pt x="1641975" y="662930"/>
                  </a:lnTo>
                  <a:close/>
                </a:path>
              </a:pathLst>
            </a:custGeom>
            <a:solidFill>
              <a:srgbClr val="ED1C24"/>
            </a:solidFill>
            <a:ln w="505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Text Placeholder 7">
              <a:extLst>
                <a:ext uri="{FF2B5EF4-FFF2-40B4-BE49-F238E27FC236}">
                  <a16:creationId xmlns:a16="http://schemas.microsoft.com/office/drawing/2014/main" id="{289ADE0F-5D0C-4307-8BC0-9A55814B5398}"/>
                </a:ext>
              </a:extLst>
            </p:cNvPr>
            <p:cNvSpPr txBox="1">
              <a:spLocks/>
            </p:cNvSpPr>
            <p:nvPr/>
          </p:nvSpPr>
          <p:spPr>
            <a:xfrm>
              <a:off x="9000084" y="4091425"/>
              <a:ext cx="1318044" cy="111467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21384BF-B461-4691-A224-F0CDDA3D2AF8}"/>
                </a:ext>
              </a:extLst>
            </p:cNvPr>
            <p:cNvSpPr txBox="1"/>
            <p:nvPr/>
          </p:nvSpPr>
          <p:spPr>
            <a:xfrm>
              <a:off x="8890727" y="3568205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</p:grpSp>
      <p:sp>
        <p:nvSpPr>
          <p:cNvPr id="20" name="Title 2">
            <a:extLst>
              <a:ext uri="{FF2B5EF4-FFF2-40B4-BE49-F238E27FC236}">
                <a16:creationId xmlns:a16="http://schemas.microsoft.com/office/drawing/2014/main" id="{F6C7181B-B37B-4821-A944-4CE5ED84DACB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B2331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8344752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AC5650D-955A-47DE-BF6A-05025F1A9A04}"/>
              </a:ext>
            </a:extLst>
          </p:cNvPr>
          <p:cNvGrpSpPr/>
          <p:nvPr/>
        </p:nvGrpSpPr>
        <p:grpSpPr>
          <a:xfrm>
            <a:off x="528818" y="2118465"/>
            <a:ext cx="2672535" cy="4014441"/>
            <a:chOff x="1048214" y="1577896"/>
            <a:chExt cx="2672535" cy="4014441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C6BE7E4-DA9D-45CB-B152-32CB03158EF8}"/>
                </a:ext>
              </a:extLst>
            </p:cNvPr>
            <p:cNvSpPr/>
            <p:nvPr/>
          </p:nvSpPr>
          <p:spPr>
            <a:xfrm>
              <a:off x="1048214" y="1577896"/>
              <a:ext cx="2672535" cy="4014441"/>
            </a:xfrm>
            <a:custGeom>
              <a:avLst/>
              <a:gdLst>
                <a:gd name="connsiteX0" fmla="*/ 2412348 w 2672535"/>
                <a:gd name="connsiteY0" fmla="*/ 4016058 h 4014441"/>
                <a:gd name="connsiteX1" fmla="*/ 262593 w 2672535"/>
                <a:gd name="connsiteY1" fmla="*/ 4016058 h 4014441"/>
                <a:gd name="connsiteX2" fmla="*/ 0 w 2672535"/>
                <a:gd name="connsiteY2" fmla="*/ 3753465 h 4014441"/>
                <a:gd name="connsiteX3" fmla="*/ 0 w 2672535"/>
                <a:gd name="connsiteY3" fmla="*/ 262593 h 4014441"/>
                <a:gd name="connsiteX4" fmla="*/ 262593 w 2672535"/>
                <a:gd name="connsiteY4" fmla="*/ 0 h 4014441"/>
                <a:gd name="connsiteX5" fmla="*/ 2412348 w 2672535"/>
                <a:gd name="connsiteY5" fmla="*/ 0 h 4014441"/>
                <a:gd name="connsiteX6" fmla="*/ 2674941 w 2672535"/>
                <a:gd name="connsiteY6" fmla="*/ 262593 h 4014441"/>
                <a:gd name="connsiteX7" fmla="*/ 2674941 w 2672535"/>
                <a:gd name="connsiteY7" fmla="*/ 3753465 h 4014441"/>
                <a:gd name="connsiteX8" fmla="*/ 2412348 w 2672535"/>
                <a:gd name="connsiteY8" fmla="*/ 4016058 h 4014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2535" h="4014441">
                  <a:moveTo>
                    <a:pt x="2412348" y="4016058"/>
                  </a:moveTo>
                  <a:lnTo>
                    <a:pt x="262593" y="4016058"/>
                  </a:lnTo>
                  <a:cubicBezTo>
                    <a:pt x="117577" y="4016058"/>
                    <a:pt x="0" y="3898481"/>
                    <a:pt x="0" y="3753465"/>
                  </a:cubicBezTo>
                  <a:lnTo>
                    <a:pt x="0" y="262593"/>
                  </a:lnTo>
                  <a:cubicBezTo>
                    <a:pt x="0" y="117577"/>
                    <a:pt x="117577" y="0"/>
                    <a:pt x="262593" y="0"/>
                  </a:cubicBezTo>
                  <a:lnTo>
                    <a:pt x="2412348" y="0"/>
                  </a:lnTo>
                  <a:cubicBezTo>
                    <a:pt x="2557364" y="0"/>
                    <a:pt x="2674941" y="117577"/>
                    <a:pt x="2674941" y="262593"/>
                  </a:cubicBezTo>
                  <a:lnTo>
                    <a:pt x="2674941" y="3753465"/>
                  </a:lnTo>
                  <a:cubicBezTo>
                    <a:pt x="2674941" y="3898481"/>
                    <a:pt x="2557402" y="4016058"/>
                    <a:pt x="2412348" y="401605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63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3746" cap="flat">
              <a:noFill/>
              <a:prstDash val="solid"/>
              <a:miter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6781062-B976-426F-9B27-8A8A653959CD}"/>
                </a:ext>
              </a:extLst>
            </p:cNvPr>
            <p:cNvSpPr/>
            <p:nvPr/>
          </p:nvSpPr>
          <p:spPr>
            <a:xfrm>
              <a:off x="1236720" y="1860861"/>
              <a:ext cx="2296651" cy="3446856"/>
            </a:xfrm>
            <a:custGeom>
              <a:avLst/>
              <a:gdLst>
                <a:gd name="connsiteX0" fmla="*/ 1460572 w 2296651"/>
                <a:gd name="connsiteY0" fmla="*/ 7818 h 3446856"/>
                <a:gd name="connsiteX1" fmla="*/ 1460610 w 2296651"/>
                <a:gd name="connsiteY1" fmla="*/ 0 h 3446856"/>
                <a:gd name="connsiteX2" fmla="*/ 262593 w 2296651"/>
                <a:gd name="connsiteY2" fmla="*/ 0 h 3446856"/>
                <a:gd name="connsiteX3" fmla="*/ 0 w 2296651"/>
                <a:gd name="connsiteY3" fmla="*/ 262593 h 3446856"/>
                <a:gd name="connsiteX4" fmla="*/ 0 w 2296651"/>
                <a:gd name="connsiteY4" fmla="*/ 3187534 h 3446856"/>
                <a:gd name="connsiteX5" fmla="*/ 262593 w 2296651"/>
                <a:gd name="connsiteY5" fmla="*/ 3450127 h 3446856"/>
                <a:gd name="connsiteX6" fmla="*/ 2035374 w 2296651"/>
                <a:gd name="connsiteY6" fmla="*/ 3450127 h 3446856"/>
                <a:gd name="connsiteX7" fmla="*/ 2297967 w 2296651"/>
                <a:gd name="connsiteY7" fmla="*/ 3187534 h 3446856"/>
                <a:gd name="connsiteX8" fmla="*/ 2297967 w 2296651"/>
                <a:gd name="connsiteY8" fmla="*/ 845213 h 3446856"/>
                <a:gd name="connsiteX9" fmla="*/ 1460572 w 2296651"/>
                <a:gd name="connsiteY9" fmla="*/ 7818 h 3446856"/>
                <a:gd name="connsiteX10" fmla="*/ 360698 w 2296651"/>
                <a:gd name="connsiteY10" fmla="*/ 3296803 h 3446856"/>
                <a:gd name="connsiteX11" fmla="*/ 153285 w 2296651"/>
                <a:gd name="connsiteY11" fmla="*/ 3089391 h 3446856"/>
                <a:gd name="connsiteX12" fmla="*/ 360698 w 2296651"/>
                <a:gd name="connsiteY12" fmla="*/ 2881978 h 3446856"/>
                <a:gd name="connsiteX13" fmla="*/ 568111 w 2296651"/>
                <a:gd name="connsiteY13" fmla="*/ 3089391 h 3446856"/>
                <a:gd name="connsiteX14" fmla="*/ 360698 w 2296651"/>
                <a:gd name="connsiteY14" fmla="*/ 3296803 h 3446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96651" h="3446856">
                  <a:moveTo>
                    <a:pt x="1460572" y="7818"/>
                  </a:moveTo>
                  <a:cubicBezTo>
                    <a:pt x="1460572" y="5225"/>
                    <a:pt x="1460572" y="2594"/>
                    <a:pt x="1460610" y="0"/>
                  </a:cubicBezTo>
                  <a:lnTo>
                    <a:pt x="262593" y="0"/>
                  </a:lnTo>
                  <a:cubicBezTo>
                    <a:pt x="117539" y="0"/>
                    <a:pt x="0" y="117577"/>
                    <a:pt x="0" y="262593"/>
                  </a:cubicBezTo>
                  <a:lnTo>
                    <a:pt x="0" y="3187534"/>
                  </a:lnTo>
                  <a:cubicBezTo>
                    <a:pt x="0" y="3332550"/>
                    <a:pt x="117539" y="3450127"/>
                    <a:pt x="262593" y="3450127"/>
                  </a:cubicBezTo>
                  <a:lnTo>
                    <a:pt x="2035374" y="3450127"/>
                  </a:lnTo>
                  <a:cubicBezTo>
                    <a:pt x="2180428" y="3450127"/>
                    <a:pt x="2297967" y="3332550"/>
                    <a:pt x="2297967" y="3187534"/>
                  </a:cubicBezTo>
                  <a:lnTo>
                    <a:pt x="2297967" y="845213"/>
                  </a:lnTo>
                  <a:cubicBezTo>
                    <a:pt x="1835479" y="845213"/>
                    <a:pt x="1460572" y="470306"/>
                    <a:pt x="1460572" y="7818"/>
                  </a:cubicBezTo>
                  <a:close/>
                  <a:moveTo>
                    <a:pt x="360698" y="3296803"/>
                  </a:moveTo>
                  <a:cubicBezTo>
                    <a:pt x="246166" y="3296803"/>
                    <a:pt x="153285" y="3203960"/>
                    <a:pt x="153285" y="3089391"/>
                  </a:cubicBezTo>
                  <a:cubicBezTo>
                    <a:pt x="153285" y="2974821"/>
                    <a:pt x="246166" y="2881978"/>
                    <a:pt x="360698" y="2881978"/>
                  </a:cubicBezTo>
                  <a:cubicBezTo>
                    <a:pt x="475268" y="2881978"/>
                    <a:pt x="568111" y="2974821"/>
                    <a:pt x="568111" y="3089391"/>
                  </a:cubicBezTo>
                  <a:cubicBezTo>
                    <a:pt x="568111" y="3203960"/>
                    <a:pt x="475268" y="3296803"/>
                    <a:pt x="360698" y="3296803"/>
                  </a:cubicBezTo>
                  <a:close/>
                </a:path>
              </a:pathLst>
            </a:custGeom>
            <a:solidFill>
              <a:srgbClr val="000004"/>
            </a:solidFill>
            <a:ln w="3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2CEB398-39FB-4186-85F1-6246D1058C5A}"/>
                </a:ext>
              </a:extLst>
            </p:cNvPr>
            <p:cNvSpPr txBox="1"/>
            <p:nvPr/>
          </p:nvSpPr>
          <p:spPr>
            <a:xfrm>
              <a:off x="2789662" y="1907436"/>
              <a:ext cx="7437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0000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7" name="Text Placeholder 7">
              <a:extLst>
                <a:ext uri="{FF2B5EF4-FFF2-40B4-BE49-F238E27FC236}">
                  <a16:creationId xmlns:a16="http://schemas.microsoft.com/office/drawing/2014/main" id="{D6031BC6-D735-445B-97C2-73B70FD6926E}"/>
                </a:ext>
              </a:extLst>
            </p:cNvPr>
            <p:cNvSpPr txBox="1">
              <a:spLocks/>
            </p:cNvSpPr>
            <p:nvPr/>
          </p:nvSpPr>
          <p:spPr>
            <a:xfrm>
              <a:off x="1640682" y="3038188"/>
              <a:ext cx="1449171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8B42850-DADC-4BBE-9D4F-F45F411B9C54}"/>
              </a:ext>
            </a:extLst>
          </p:cNvPr>
          <p:cNvGrpSpPr/>
          <p:nvPr/>
        </p:nvGrpSpPr>
        <p:grpSpPr>
          <a:xfrm>
            <a:off x="3349428" y="2118465"/>
            <a:ext cx="2672535" cy="4014441"/>
            <a:chOff x="1048214" y="1577896"/>
            <a:chExt cx="2672535" cy="401444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33EA557-092D-4531-91E1-3EDD2BB43E49}"/>
                </a:ext>
              </a:extLst>
            </p:cNvPr>
            <p:cNvSpPr/>
            <p:nvPr/>
          </p:nvSpPr>
          <p:spPr>
            <a:xfrm>
              <a:off x="1048214" y="1577896"/>
              <a:ext cx="2672535" cy="4014441"/>
            </a:xfrm>
            <a:custGeom>
              <a:avLst/>
              <a:gdLst>
                <a:gd name="connsiteX0" fmla="*/ 2412348 w 2672535"/>
                <a:gd name="connsiteY0" fmla="*/ 4016058 h 4014441"/>
                <a:gd name="connsiteX1" fmla="*/ 262593 w 2672535"/>
                <a:gd name="connsiteY1" fmla="*/ 4016058 h 4014441"/>
                <a:gd name="connsiteX2" fmla="*/ 0 w 2672535"/>
                <a:gd name="connsiteY2" fmla="*/ 3753465 h 4014441"/>
                <a:gd name="connsiteX3" fmla="*/ 0 w 2672535"/>
                <a:gd name="connsiteY3" fmla="*/ 262593 h 4014441"/>
                <a:gd name="connsiteX4" fmla="*/ 262593 w 2672535"/>
                <a:gd name="connsiteY4" fmla="*/ 0 h 4014441"/>
                <a:gd name="connsiteX5" fmla="*/ 2412348 w 2672535"/>
                <a:gd name="connsiteY5" fmla="*/ 0 h 4014441"/>
                <a:gd name="connsiteX6" fmla="*/ 2674941 w 2672535"/>
                <a:gd name="connsiteY6" fmla="*/ 262593 h 4014441"/>
                <a:gd name="connsiteX7" fmla="*/ 2674941 w 2672535"/>
                <a:gd name="connsiteY7" fmla="*/ 3753465 h 4014441"/>
                <a:gd name="connsiteX8" fmla="*/ 2412348 w 2672535"/>
                <a:gd name="connsiteY8" fmla="*/ 4016058 h 4014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2535" h="4014441">
                  <a:moveTo>
                    <a:pt x="2412348" y="4016058"/>
                  </a:moveTo>
                  <a:lnTo>
                    <a:pt x="262593" y="4016058"/>
                  </a:lnTo>
                  <a:cubicBezTo>
                    <a:pt x="117577" y="4016058"/>
                    <a:pt x="0" y="3898481"/>
                    <a:pt x="0" y="3753465"/>
                  </a:cubicBezTo>
                  <a:lnTo>
                    <a:pt x="0" y="262593"/>
                  </a:lnTo>
                  <a:cubicBezTo>
                    <a:pt x="0" y="117577"/>
                    <a:pt x="117577" y="0"/>
                    <a:pt x="262593" y="0"/>
                  </a:cubicBezTo>
                  <a:lnTo>
                    <a:pt x="2412348" y="0"/>
                  </a:lnTo>
                  <a:cubicBezTo>
                    <a:pt x="2557364" y="0"/>
                    <a:pt x="2674941" y="117577"/>
                    <a:pt x="2674941" y="262593"/>
                  </a:cubicBezTo>
                  <a:lnTo>
                    <a:pt x="2674941" y="3753465"/>
                  </a:lnTo>
                  <a:cubicBezTo>
                    <a:pt x="2674941" y="3898481"/>
                    <a:pt x="2557402" y="4016058"/>
                    <a:pt x="2412348" y="401605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63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3746" cap="flat">
              <a:noFill/>
              <a:prstDash val="solid"/>
              <a:miter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F72D458-C18E-459F-860B-4C1ED2DF3E7E}"/>
                </a:ext>
              </a:extLst>
            </p:cNvPr>
            <p:cNvSpPr/>
            <p:nvPr/>
          </p:nvSpPr>
          <p:spPr>
            <a:xfrm>
              <a:off x="1236720" y="1860861"/>
              <a:ext cx="2296651" cy="3446856"/>
            </a:xfrm>
            <a:custGeom>
              <a:avLst/>
              <a:gdLst>
                <a:gd name="connsiteX0" fmla="*/ 1460572 w 2296651"/>
                <a:gd name="connsiteY0" fmla="*/ 7818 h 3446856"/>
                <a:gd name="connsiteX1" fmla="*/ 1460610 w 2296651"/>
                <a:gd name="connsiteY1" fmla="*/ 0 h 3446856"/>
                <a:gd name="connsiteX2" fmla="*/ 262593 w 2296651"/>
                <a:gd name="connsiteY2" fmla="*/ 0 h 3446856"/>
                <a:gd name="connsiteX3" fmla="*/ 0 w 2296651"/>
                <a:gd name="connsiteY3" fmla="*/ 262593 h 3446856"/>
                <a:gd name="connsiteX4" fmla="*/ 0 w 2296651"/>
                <a:gd name="connsiteY4" fmla="*/ 3187534 h 3446856"/>
                <a:gd name="connsiteX5" fmla="*/ 262593 w 2296651"/>
                <a:gd name="connsiteY5" fmla="*/ 3450127 h 3446856"/>
                <a:gd name="connsiteX6" fmla="*/ 2035374 w 2296651"/>
                <a:gd name="connsiteY6" fmla="*/ 3450127 h 3446856"/>
                <a:gd name="connsiteX7" fmla="*/ 2297967 w 2296651"/>
                <a:gd name="connsiteY7" fmla="*/ 3187534 h 3446856"/>
                <a:gd name="connsiteX8" fmla="*/ 2297967 w 2296651"/>
                <a:gd name="connsiteY8" fmla="*/ 845213 h 3446856"/>
                <a:gd name="connsiteX9" fmla="*/ 1460572 w 2296651"/>
                <a:gd name="connsiteY9" fmla="*/ 7818 h 3446856"/>
                <a:gd name="connsiteX10" fmla="*/ 360698 w 2296651"/>
                <a:gd name="connsiteY10" fmla="*/ 3296803 h 3446856"/>
                <a:gd name="connsiteX11" fmla="*/ 153285 w 2296651"/>
                <a:gd name="connsiteY11" fmla="*/ 3089391 h 3446856"/>
                <a:gd name="connsiteX12" fmla="*/ 360698 w 2296651"/>
                <a:gd name="connsiteY12" fmla="*/ 2881978 h 3446856"/>
                <a:gd name="connsiteX13" fmla="*/ 568111 w 2296651"/>
                <a:gd name="connsiteY13" fmla="*/ 3089391 h 3446856"/>
                <a:gd name="connsiteX14" fmla="*/ 360698 w 2296651"/>
                <a:gd name="connsiteY14" fmla="*/ 3296803 h 3446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96651" h="3446856">
                  <a:moveTo>
                    <a:pt x="1460572" y="7818"/>
                  </a:moveTo>
                  <a:cubicBezTo>
                    <a:pt x="1460572" y="5225"/>
                    <a:pt x="1460572" y="2594"/>
                    <a:pt x="1460610" y="0"/>
                  </a:cubicBezTo>
                  <a:lnTo>
                    <a:pt x="262593" y="0"/>
                  </a:lnTo>
                  <a:cubicBezTo>
                    <a:pt x="117539" y="0"/>
                    <a:pt x="0" y="117577"/>
                    <a:pt x="0" y="262593"/>
                  </a:cubicBezTo>
                  <a:lnTo>
                    <a:pt x="0" y="3187534"/>
                  </a:lnTo>
                  <a:cubicBezTo>
                    <a:pt x="0" y="3332550"/>
                    <a:pt x="117539" y="3450127"/>
                    <a:pt x="262593" y="3450127"/>
                  </a:cubicBezTo>
                  <a:lnTo>
                    <a:pt x="2035374" y="3450127"/>
                  </a:lnTo>
                  <a:cubicBezTo>
                    <a:pt x="2180428" y="3450127"/>
                    <a:pt x="2297967" y="3332550"/>
                    <a:pt x="2297967" y="3187534"/>
                  </a:cubicBezTo>
                  <a:lnTo>
                    <a:pt x="2297967" y="845213"/>
                  </a:lnTo>
                  <a:cubicBezTo>
                    <a:pt x="1835479" y="845213"/>
                    <a:pt x="1460572" y="470306"/>
                    <a:pt x="1460572" y="7818"/>
                  </a:cubicBezTo>
                  <a:close/>
                  <a:moveTo>
                    <a:pt x="360698" y="3296803"/>
                  </a:moveTo>
                  <a:cubicBezTo>
                    <a:pt x="246166" y="3296803"/>
                    <a:pt x="153285" y="3203960"/>
                    <a:pt x="153285" y="3089391"/>
                  </a:cubicBezTo>
                  <a:cubicBezTo>
                    <a:pt x="153285" y="2974821"/>
                    <a:pt x="246166" y="2881978"/>
                    <a:pt x="360698" y="2881978"/>
                  </a:cubicBezTo>
                  <a:cubicBezTo>
                    <a:pt x="475268" y="2881978"/>
                    <a:pt x="568111" y="2974821"/>
                    <a:pt x="568111" y="3089391"/>
                  </a:cubicBezTo>
                  <a:cubicBezTo>
                    <a:pt x="568111" y="3203960"/>
                    <a:pt x="475268" y="3296803"/>
                    <a:pt x="360698" y="3296803"/>
                  </a:cubicBezTo>
                  <a:close/>
                </a:path>
              </a:pathLst>
            </a:custGeom>
            <a:solidFill>
              <a:srgbClr val="323232"/>
            </a:solidFill>
            <a:ln w="3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8C9706A-605A-4143-A6C5-A234F8EC2709}"/>
                </a:ext>
              </a:extLst>
            </p:cNvPr>
            <p:cNvSpPr txBox="1"/>
            <p:nvPr/>
          </p:nvSpPr>
          <p:spPr>
            <a:xfrm>
              <a:off x="2789662" y="1907436"/>
              <a:ext cx="7437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00000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13" name="Text Placeholder 7">
              <a:extLst>
                <a:ext uri="{FF2B5EF4-FFF2-40B4-BE49-F238E27FC236}">
                  <a16:creationId xmlns:a16="http://schemas.microsoft.com/office/drawing/2014/main" id="{224FB58F-F6E0-42D1-9CD0-53B95986472B}"/>
                </a:ext>
              </a:extLst>
            </p:cNvPr>
            <p:cNvSpPr txBox="1">
              <a:spLocks/>
            </p:cNvSpPr>
            <p:nvPr/>
          </p:nvSpPr>
          <p:spPr>
            <a:xfrm>
              <a:off x="1640682" y="3038188"/>
              <a:ext cx="1449171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F7F7F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5DF2D2-00E7-44F2-813A-31B6EA5D1CE8}"/>
              </a:ext>
            </a:extLst>
          </p:cNvPr>
          <p:cNvGrpSpPr/>
          <p:nvPr/>
        </p:nvGrpSpPr>
        <p:grpSpPr>
          <a:xfrm>
            <a:off x="6170038" y="2118465"/>
            <a:ext cx="2672535" cy="4014441"/>
            <a:chOff x="1048214" y="1577896"/>
            <a:chExt cx="2672535" cy="4014441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DDEAC9-F886-4137-8E72-720C11E1A6D3}"/>
                </a:ext>
              </a:extLst>
            </p:cNvPr>
            <p:cNvSpPr/>
            <p:nvPr/>
          </p:nvSpPr>
          <p:spPr>
            <a:xfrm>
              <a:off x="1048214" y="1577896"/>
              <a:ext cx="2672535" cy="4014441"/>
            </a:xfrm>
            <a:custGeom>
              <a:avLst/>
              <a:gdLst>
                <a:gd name="connsiteX0" fmla="*/ 2412348 w 2672535"/>
                <a:gd name="connsiteY0" fmla="*/ 4016058 h 4014441"/>
                <a:gd name="connsiteX1" fmla="*/ 262593 w 2672535"/>
                <a:gd name="connsiteY1" fmla="*/ 4016058 h 4014441"/>
                <a:gd name="connsiteX2" fmla="*/ 0 w 2672535"/>
                <a:gd name="connsiteY2" fmla="*/ 3753465 h 4014441"/>
                <a:gd name="connsiteX3" fmla="*/ 0 w 2672535"/>
                <a:gd name="connsiteY3" fmla="*/ 262593 h 4014441"/>
                <a:gd name="connsiteX4" fmla="*/ 262593 w 2672535"/>
                <a:gd name="connsiteY4" fmla="*/ 0 h 4014441"/>
                <a:gd name="connsiteX5" fmla="*/ 2412348 w 2672535"/>
                <a:gd name="connsiteY5" fmla="*/ 0 h 4014441"/>
                <a:gd name="connsiteX6" fmla="*/ 2674941 w 2672535"/>
                <a:gd name="connsiteY6" fmla="*/ 262593 h 4014441"/>
                <a:gd name="connsiteX7" fmla="*/ 2674941 w 2672535"/>
                <a:gd name="connsiteY7" fmla="*/ 3753465 h 4014441"/>
                <a:gd name="connsiteX8" fmla="*/ 2412348 w 2672535"/>
                <a:gd name="connsiteY8" fmla="*/ 4016058 h 4014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2535" h="4014441">
                  <a:moveTo>
                    <a:pt x="2412348" y="4016058"/>
                  </a:moveTo>
                  <a:lnTo>
                    <a:pt x="262593" y="4016058"/>
                  </a:lnTo>
                  <a:cubicBezTo>
                    <a:pt x="117577" y="4016058"/>
                    <a:pt x="0" y="3898481"/>
                    <a:pt x="0" y="3753465"/>
                  </a:cubicBezTo>
                  <a:lnTo>
                    <a:pt x="0" y="262593"/>
                  </a:lnTo>
                  <a:cubicBezTo>
                    <a:pt x="0" y="117577"/>
                    <a:pt x="117577" y="0"/>
                    <a:pt x="262593" y="0"/>
                  </a:cubicBezTo>
                  <a:lnTo>
                    <a:pt x="2412348" y="0"/>
                  </a:lnTo>
                  <a:cubicBezTo>
                    <a:pt x="2557364" y="0"/>
                    <a:pt x="2674941" y="117577"/>
                    <a:pt x="2674941" y="262593"/>
                  </a:cubicBezTo>
                  <a:lnTo>
                    <a:pt x="2674941" y="3753465"/>
                  </a:lnTo>
                  <a:cubicBezTo>
                    <a:pt x="2674941" y="3898481"/>
                    <a:pt x="2557402" y="4016058"/>
                    <a:pt x="2412348" y="401605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63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3746" cap="flat">
              <a:noFill/>
              <a:prstDash val="solid"/>
              <a:miter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310C75-0363-4ABA-876D-AA72C48590A5}"/>
                </a:ext>
              </a:extLst>
            </p:cNvPr>
            <p:cNvSpPr/>
            <p:nvPr/>
          </p:nvSpPr>
          <p:spPr>
            <a:xfrm>
              <a:off x="1236720" y="1860861"/>
              <a:ext cx="2296651" cy="3446856"/>
            </a:xfrm>
            <a:custGeom>
              <a:avLst/>
              <a:gdLst>
                <a:gd name="connsiteX0" fmla="*/ 1460572 w 2296651"/>
                <a:gd name="connsiteY0" fmla="*/ 7818 h 3446856"/>
                <a:gd name="connsiteX1" fmla="*/ 1460610 w 2296651"/>
                <a:gd name="connsiteY1" fmla="*/ 0 h 3446856"/>
                <a:gd name="connsiteX2" fmla="*/ 262593 w 2296651"/>
                <a:gd name="connsiteY2" fmla="*/ 0 h 3446856"/>
                <a:gd name="connsiteX3" fmla="*/ 0 w 2296651"/>
                <a:gd name="connsiteY3" fmla="*/ 262593 h 3446856"/>
                <a:gd name="connsiteX4" fmla="*/ 0 w 2296651"/>
                <a:gd name="connsiteY4" fmla="*/ 3187534 h 3446856"/>
                <a:gd name="connsiteX5" fmla="*/ 262593 w 2296651"/>
                <a:gd name="connsiteY5" fmla="*/ 3450127 h 3446856"/>
                <a:gd name="connsiteX6" fmla="*/ 2035374 w 2296651"/>
                <a:gd name="connsiteY6" fmla="*/ 3450127 h 3446856"/>
                <a:gd name="connsiteX7" fmla="*/ 2297967 w 2296651"/>
                <a:gd name="connsiteY7" fmla="*/ 3187534 h 3446856"/>
                <a:gd name="connsiteX8" fmla="*/ 2297967 w 2296651"/>
                <a:gd name="connsiteY8" fmla="*/ 845213 h 3446856"/>
                <a:gd name="connsiteX9" fmla="*/ 1460572 w 2296651"/>
                <a:gd name="connsiteY9" fmla="*/ 7818 h 3446856"/>
                <a:gd name="connsiteX10" fmla="*/ 360698 w 2296651"/>
                <a:gd name="connsiteY10" fmla="*/ 3296803 h 3446856"/>
                <a:gd name="connsiteX11" fmla="*/ 153285 w 2296651"/>
                <a:gd name="connsiteY11" fmla="*/ 3089391 h 3446856"/>
                <a:gd name="connsiteX12" fmla="*/ 360698 w 2296651"/>
                <a:gd name="connsiteY12" fmla="*/ 2881978 h 3446856"/>
                <a:gd name="connsiteX13" fmla="*/ 568111 w 2296651"/>
                <a:gd name="connsiteY13" fmla="*/ 3089391 h 3446856"/>
                <a:gd name="connsiteX14" fmla="*/ 360698 w 2296651"/>
                <a:gd name="connsiteY14" fmla="*/ 3296803 h 3446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96651" h="3446856">
                  <a:moveTo>
                    <a:pt x="1460572" y="7818"/>
                  </a:moveTo>
                  <a:cubicBezTo>
                    <a:pt x="1460572" y="5225"/>
                    <a:pt x="1460572" y="2594"/>
                    <a:pt x="1460610" y="0"/>
                  </a:cubicBezTo>
                  <a:lnTo>
                    <a:pt x="262593" y="0"/>
                  </a:lnTo>
                  <a:cubicBezTo>
                    <a:pt x="117539" y="0"/>
                    <a:pt x="0" y="117577"/>
                    <a:pt x="0" y="262593"/>
                  </a:cubicBezTo>
                  <a:lnTo>
                    <a:pt x="0" y="3187534"/>
                  </a:lnTo>
                  <a:cubicBezTo>
                    <a:pt x="0" y="3332550"/>
                    <a:pt x="117539" y="3450127"/>
                    <a:pt x="262593" y="3450127"/>
                  </a:cubicBezTo>
                  <a:lnTo>
                    <a:pt x="2035374" y="3450127"/>
                  </a:lnTo>
                  <a:cubicBezTo>
                    <a:pt x="2180428" y="3450127"/>
                    <a:pt x="2297967" y="3332550"/>
                    <a:pt x="2297967" y="3187534"/>
                  </a:cubicBezTo>
                  <a:lnTo>
                    <a:pt x="2297967" y="845213"/>
                  </a:lnTo>
                  <a:cubicBezTo>
                    <a:pt x="1835479" y="845213"/>
                    <a:pt x="1460572" y="470306"/>
                    <a:pt x="1460572" y="7818"/>
                  </a:cubicBezTo>
                  <a:close/>
                  <a:moveTo>
                    <a:pt x="360698" y="3296803"/>
                  </a:moveTo>
                  <a:cubicBezTo>
                    <a:pt x="246166" y="3296803"/>
                    <a:pt x="153285" y="3203960"/>
                    <a:pt x="153285" y="3089391"/>
                  </a:cubicBezTo>
                  <a:cubicBezTo>
                    <a:pt x="153285" y="2974821"/>
                    <a:pt x="246166" y="2881978"/>
                    <a:pt x="360698" y="2881978"/>
                  </a:cubicBezTo>
                  <a:cubicBezTo>
                    <a:pt x="475268" y="2881978"/>
                    <a:pt x="568111" y="2974821"/>
                    <a:pt x="568111" y="3089391"/>
                  </a:cubicBezTo>
                  <a:cubicBezTo>
                    <a:pt x="568111" y="3203960"/>
                    <a:pt x="475268" y="3296803"/>
                    <a:pt x="360698" y="3296803"/>
                  </a:cubicBezTo>
                  <a:close/>
                </a:path>
              </a:pathLst>
            </a:custGeom>
            <a:solidFill>
              <a:srgbClr val="990535"/>
            </a:solidFill>
            <a:ln w="3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98583E9-A130-4B79-AAC9-2C80B1CDB9B0}"/>
                </a:ext>
              </a:extLst>
            </p:cNvPr>
            <p:cNvSpPr txBox="1"/>
            <p:nvPr/>
          </p:nvSpPr>
          <p:spPr>
            <a:xfrm>
              <a:off x="2789662" y="1907436"/>
              <a:ext cx="7437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99053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18" name="Text Placeholder 7">
              <a:extLst>
                <a:ext uri="{FF2B5EF4-FFF2-40B4-BE49-F238E27FC236}">
                  <a16:creationId xmlns:a16="http://schemas.microsoft.com/office/drawing/2014/main" id="{99A28681-D8BF-429D-80EA-EEB1E6B54B77}"/>
                </a:ext>
              </a:extLst>
            </p:cNvPr>
            <p:cNvSpPr txBox="1">
              <a:spLocks/>
            </p:cNvSpPr>
            <p:nvPr/>
          </p:nvSpPr>
          <p:spPr>
            <a:xfrm>
              <a:off x="1640682" y="3038188"/>
              <a:ext cx="1449171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4DBAA55-B933-465E-B90D-FF8CDB9C0F9D}"/>
              </a:ext>
            </a:extLst>
          </p:cNvPr>
          <p:cNvGrpSpPr/>
          <p:nvPr/>
        </p:nvGrpSpPr>
        <p:grpSpPr>
          <a:xfrm>
            <a:off x="8990647" y="2118465"/>
            <a:ext cx="2672535" cy="4014441"/>
            <a:chOff x="1048214" y="1577896"/>
            <a:chExt cx="2672535" cy="4014441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25671C9-B249-40B9-B083-52F0CB38F8C5}"/>
                </a:ext>
              </a:extLst>
            </p:cNvPr>
            <p:cNvSpPr/>
            <p:nvPr/>
          </p:nvSpPr>
          <p:spPr>
            <a:xfrm>
              <a:off x="1048214" y="1577896"/>
              <a:ext cx="2672535" cy="4014441"/>
            </a:xfrm>
            <a:custGeom>
              <a:avLst/>
              <a:gdLst>
                <a:gd name="connsiteX0" fmla="*/ 2412348 w 2672535"/>
                <a:gd name="connsiteY0" fmla="*/ 4016058 h 4014441"/>
                <a:gd name="connsiteX1" fmla="*/ 262593 w 2672535"/>
                <a:gd name="connsiteY1" fmla="*/ 4016058 h 4014441"/>
                <a:gd name="connsiteX2" fmla="*/ 0 w 2672535"/>
                <a:gd name="connsiteY2" fmla="*/ 3753465 h 4014441"/>
                <a:gd name="connsiteX3" fmla="*/ 0 w 2672535"/>
                <a:gd name="connsiteY3" fmla="*/ 262593 h 4014441"/>
                <a:gd name="connsiteX4" fmla="*/ 262593 w 2672535"/>
                <a:gd name="connsiteY4" fmla="*/ 0 h 4014441"/>
                <a:gd name="connsiteX5" fmla="*/ 2412348 w 2672535"/>
                <a:gd name="connsiteY5" fmla="*/ 0 h 4014441"/>
                <a:gd name="connsiteX6" fmla="*/ 2674941 w 2672535"/>
                <a:gd name="connsiteY6" fmla="*/ 262593 h 4014441"/>
                <a:gd name="connsiteX7" fmla="*/ 2674941 w 2672535"/>
                <a:gd name="connsiteY7" fmla="*/ 3753465 h 4014441"/>
                <a:gd name="connsiteX8" fmla="*/ 2412348 w 2672535"/>
                <a:gd name="connsiteY8" fmla="*/ 4016058 h 4014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2535" h="4014441">
                  <a:moveTo>
                    <a:pt x="2412348" y="4016058"/>
                  </a:moveTo>
                  <a:lnTo>
                    <a:pt x="262593" y="4016058"/>
                  </a:lnTo>
                  <a:cubicBezTo>
                    <a:pt x="117577" y="4016058"/>
                    <a:pt x="0" y="3898481"/>
                    <a:pt x="0" y="3753465"/>
                  </a:cubicBezTo>
                  <a:lnTo>
                    <a:pt x="0" y="262593"/>
                  </a:lnTo>
                  <a:cubicBezTo>
                    <a:pt x="0" y="117577"/>
                    <a:pt x="117577" y="0"/>
                    <a:pt x="262593" y="0"/>
                  </a:cubicBezTo>
                  <a:lnTo>
                    <a:pt x="2412348" y="0"/>
                  </a:lnTo>
                  <a:cubicBezTo>
                    <a:pt x="2557364" y="0"/>
                    <a:pt x="2674941" y="117577"/>
                    <a:pt x="2674941" y="262593"/>
                  </a:cubicBezTo>
                  <a:lnTo>
                    <a:pt x="2674941" y="3753465"/>
                  </a:lnTo>
                  <a:cubicBezTo>
                    <a:pt x="2674941" y="3898481"/>
                    <a:pt x="2557402" y="4016058"/>
                    <a:pt x="2412348" y="401605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63000">
                  <a:schemeClr val="bg1">
                    <a:lumMod val="95000"/>
                  </a:schemeClr>
                </a:gs>
              </a:gsLst>
              <a:lin ang="10800000" scaled="1"/>
              <a:tileRect/>
            </a:gradFill>
            <a:ln w="3746" cap="flat">
              <a:noFill/>
              <a:prstDash val="solid"/>
              <a:miter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653709C-86EF-43AF-B106-9D1C450CFD82}"/>
                </a:ext>
              </a:extLst>
            </p:cNvPr>
            <p:cNvSpPr/>
            <p:nvPr/>
          </p:nvSpPr>
          <p:spPr>
            <a:xfrm>
              <a:off x="1236720" y="1860861"/>
              <a:ext cx="2296651" cy="3446856"/>
            </a:xfrm>
            <a:custGeom>
              <a:avLst/>
              <a:gdLst>
                <a:gd name="connsiteX0" fmla="*/ 1460572 w 2296651"/>
                <a:gd name="connsiteY0" fmla="*/ 7818 h 3446856"/>
                <a:gd name="connsiteX1" fmla="*/ 1460610 w 2296651"/>
                <a:gd name="connsiteY1" fmla="*/ 0 h 3446856"/>
                <a:gd name="connsiteX2" fmla="*/ 262593 w 2296651"/>
                <a:gd name="connsiteY2" fmla="*/ 0 h 3446856"/>
                <a:gd name="connsiteX3" fmla="*/ 0 w 2296651"/>
                <a:gd name="connsiteY3" fmla="*/ 262593 h 3446856"/>
                <a:gd name="connsiteX4" fmla="*/ 0 w 2296651"/>
                <a:gd name="connsiteY4" fmla="*/ 3187534 h 3446856"/>
                <a:gd name="connsiteX5" fmla="*/ 262593 w 2296651"/>
                <a:gd name="connsiteY5" fmla="*/ 3450127 h 3446856"/>
                <a:gd name="connsiteX6" fmla="*/ 2035374 w 2296651"/>
                <a:gd name="connsiteY6" fmla="*/ 3450127 h 3446856"/>
                <a:gd name="connsiteX7" fmla="*/ 2297967 w 2296651"/>
                <a:gd name="connsiteY7" fmla="*/ 3187534 h 3446856"/>
                <a:gd name="connsiteX8" fmla="*/ 2297967 w 2296651"/>
                <a:gd name="connsiteY8" fmla="*/ 845213 h 3446856"/>
                <a:gd name="connsiteX9" fmla="*/ 1460572 w 2296651"/>
                <a:gd name="connsiteY9" fmla="*/ 7818 h 3446856"/>
                <a:gd name="connsiteX10" fmla="*/ 360698 w 2296651"/>
                <a:gd name="connsiteY10" fmla="*/ 3296803 h 3446856"/>
                <a:gd name="connsiteX11" fmla="*/ 153285 w 2296651"/>
                <a:gd name="connsiteY11" fmla="*/ 3089391 h 3446856"/>
                <a:gd name="connsiteX12" fmla="*/ 360698 w 2296651"/>
                <a:gd name="connsiteY12" fmla="*/ 2881978 h 3446856"/>
                <a:gd name="connsiteX13" fmla="*/ 568111 w 2296651"/>
                <a:gd name="connsiteY13" fmla="*/ 3089391 h 3446856"/>
                <a:gd name="connsiteX14" fmla="*/ 360698 w 2296651"/>
                <a:gd name="connsiteY14" fmla="*/ 3296803 h 3446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96651" h="3446856">
                  <a:moveTo>
                    <a:pt x="1460572" y="7818"/>
                  </a:moveTo>
                  <a:cubicBezTo>
                    <a:pt x="1460572" y="5225"/>
                    <a:pt x="1460572" y="2594"/>
                    <a:pt x="1460610" y="0"/>
                  </a:cubicBezTo>
                  <a:lnTo>
                    <a:pt x="262593" y="0"/>
                  </a:lnTo>
                  <a:cubicBezTo>
                    <a:pt x="117539" y="0"/>
                    <a:pt x="0" y="117577"/>
                    <a:pt x="0" y="262593"/>
                  </a:cubicBezTo>
                  <a:lnTo>
                    <a:pt x="0" y="3187534"/>
                  </a:lnTo>
                  <a:cubicBezTo>
                    <a:pt x="0" y="3332550"/>
                    <a:pt x="117539" y="3450127"/>
                    <a:pt x="262593" y="3450127"/>
                  </a:cubicBezTo>
                  <a:lnTo>
                    <a:pt x="2035374" y="3450127"/>
                  </a:lnTo>
                  <a:cubicBezTo>
                    <a:pt x="2180428" y="3450127"/>
                    <a:pt x="2297967" y="3332550"/>
                    <a:pt x="2297967" y="3187534"/>
                  </a:cubicBezTo>
                  <a:lnTo>
                    <a:pt x="2297967" y="845213"/>
                  </a:lnTo>
                  <a:cubicBezTo>
                    <a:pt x="1835479" y="845213"/>
                    <a:pt x="1460572" y="470306"/>
                    <a:pt x="1460572" y="7818"/>
                  </a:cubicBezTo>
                  <a:close/>
                  <a:moveTo>
                    <a:pt x="360698" y="3296803"/>
                  </a:moveTo>
                  <a:cubicBezTo>
                    <a:pt x="246166" y="3296803"/>
                    <a:pt x="153285" y="3203960"/>
                    <a:pt x="153285" y="3089391"/>
                  </a:cubicBezTo>
                  <a:cubicBezTo>
                    <a:pt x="153285" y="2974821"/>
                    <a:pt x="246166" y="2881978"/>
                    <a:pt x="360698" y="2881978"/>
                  </a:cubicBezTo>
                  <a:cubicBezTo>
                    <a:pt x="475268" y="2881978"/>
                    <a:pt x="568111" y="2974821"/>
                    <a:pt x="568111" y="3089391"/>
                  </a:cubicBezTo>
                  <a:cubicBezTo>
                    <a:pt x="568111" y="3203960"/>
                    <a:pt x="475268" y="3296803"/>
                    <a:pt x="360698" y="3296803"/>
                  </a:cubicBezTo>
                  <a:close/>
                </a:path>
              </a:pathLst>
            </a:custGeom>
            <a:solidFill>
              <a:srgbClr val="ED1C24"/>
            </a:solidFill>
            <a:ln w="37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56050EA-40B5-4857-830D-04F627A33E19}"/>
                </a:ext>
              </a:extLst>
            </p:cNvPr>
            <p:cNvSpPr txBox="1"/>
            <p:nvPr/>
          </p:nvSpPr>
          <p:spPr>
            <a:xfrm>
              <a:off x="2789662" y="1907436"/>
              <a:ext cx="7437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ED1C2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  <p:sp>
          <p:nvSpPr>
            <p:cNvPr id="23" name="Text Placeholder 7">
              <a:extLst>
                <a:ext uri="{FF2B5EF4-FFF2-40B4-BE49-F238E27FC236}">
                  <a16:creationId xmlns:a16="http://schemas.microsoft.com/office/drawing/2014/main" id="{9CEBD857-2F80-4929-9CFF-733D77E3C763}"/>
                </a:ext>
              </a:extLst>
            </p:cNvPr>
            <p:cNvSpPr txBox="1">
              <a:spLocks/>
            </p:cNvSpPr>
            <p:nvPr/>
          </p:nvSpPr>
          <p:spPr>
            <a:xfrm>
              <a:off x="1640682" y="3038188"/>
              <a:ext cx="1449171" cy="830998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</a:p>
          </p:txBody>
        </p:sp>
      </p:grpSp>
      <p:sp>
        <p:nvSpPr>
          <p:cNvPr id="24" name="Title 2">
            <a:extLst>
              <a:ext uri="{FF2B5EF4-FFF2-40B4-BE49-F238E27FC236}">
                <a16:creationId xmlns:a16="http://schemas.microsoft.com/office/drawing/2014/main" id="{0A40930C-CBD0-44D8-994E-94340717CADF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5095389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00FFCD80-5229-4B65-AD8B-ADA3DF2F54C9}"/>
              </a:ext>
            </a:extLst>
          </p:cNvPr>
          <p:cNvSpPr txBox="1">
            <a:spLocks/>
          </p:cNvSpPr>
          <p:nvPr/>
        </p:nvSpPr>
        <p:spPr>
          <a:xfrm>
            <a:off x="434497" y="2692114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B7760BD2-5651-44A1-8EE8-AC3CC5587524}"/>
              </a:ext>
            </a:extLst>
          </p:cNvPr>
          <p:cNvSpPr txBox="1">
            <a:spLocks/>
          </p:cNvSpPr>
          <p:nvPr/>
        </p:nvSpPr>
        <p:spPr>
          <a:xfrm>
            <a:off x="434497" y="4575205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B5DB604-62A8-4962-80F0-6FC9A9DB137C}"/>
              </a:ext>
            </a:extLst>
          </p:cNvPr>
          <p:cNvSpPr txBox="1">
            <a:spLocks/>
          </p:cNvSpPr>
          <p:nvPr/>
        </p:nvSpPr>
        <p:spPr>
          <a:xfrm>
            <a:off x="3362742" y="2692114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06027E97-ADEB-44B6-B9DC-4CFBE823B68C}"/>
              </a:ext>
            </a:extLst>
          </p:cNvPr>
          <p:cNvSpPr txBox="1">
            <a:spLocks/>
          </p:cNvSpPr>
          <p:nvPr/>
        </p:nvSpPr>
        <p:spPr>
          <a:xfrm>
            <a:off x="3362742" y="4575205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3C22192F-084C-4492-9257-5D44FA534C7F}"/>
              </a:ext>
            </a:extLst>
          </p:cNvPr>
          <p:cNvSpPr txBox="1">
            <a:spLocks/>
          </p:cNvSpPr>
          <p:nvPr/>
        </p:nvSpPr>
        <p:spPr>
          <a:xfrm>
            <a:off x="6034617" y="2692114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7AF01372-2ED1-4B22-BCCD-97A1FB7DB635}"/>
              </a:ext>
            </a:extLst>
          </p:cNvPr>
          <p:cNvSpPr txBox="1">
            <a:spLocks/>
          </p:cNvSpPr>
          <p:nvPr/>
        </p:nvSpPr>
        <p:spPr>
          <a:xfrm>
            <a:off x="6034617" y="4575205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1C8303BB-09BD-4C6C-89A2-629CC82148A4}"/>
              </a:ext>
            </a:extLst>
          </p:cNvPr>
          <p:cNvSpPr txBox="1">
            <a:spLocks/>
          </p:cNvSpPr>
          <p:nvPr/>
        </p:nvSpPr>
        <p:spPr>
          <a:xfrm>
            <a:off x="8736432" y="2692114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66E05C6-DA9D-459C-9A3A-2AF9ED953D6A}"/>
              </a:ext>
            </a:extLst>
          </p:cNvPr>
          <p:cNvSpPr txBox="1">
            <a:spLocks/>
          </p:cNvSpPr>
          <p:nvPr/>
        </p:nvSpPr>
        <p:spPr>
          <a:xfrm>
            <a:off x="8736432" y="4575205"/>
            <a:ext cx="1318044" cy="111467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A88D84C-00C9-444B-9F0B-BDEB7808C1E1}"/>
              </a:ext>
            </a:extLst>
          </p:cNvPr>
          <p:cNvGrpSpPr/>
          <p:nvPr/>
        </p:nvGrpSpPr>
        <p:grpSpPr>
          <a:xfrm>
            <a:off x="1436898" y="1974270"/>
            <a:ext cx="1925845" cy="4433456"/>
            <a:chOff x="1436898" y="1974270"/>
            <a:chExt cx="1925845" cy="4433456"/>
          </a:xfrm>
        </p:grpSpPr>
        <p:sp>
          <p:nvSpPr>
            <p:cNvPr id="7" name="Graphic 3">
              <a:extLst>
                <a:ext uri="{FF2B5EF4-FFF2-40B4-BE49-F238E27FC236}">
                  <a16:creationId xmlns:a16="http://schemas.microsoft.com/office/drawing/2014/main" id="{47496000-E89D-44F8-A961-FAE04E3719E1}"/>
                </a:ext>
              </a:extLst>
            </p:cNvPr>
            <p:cNvSpPr/>
            <p:nvPr/>
          </p:nvSpPr>
          <p:spPr>
            <a:xfrm>
              <a:off x="1436898" y="1974270"/>
              <a:ext cx="1925845" cy="4433456"/>
            </a:xfrm>
            <a:custGeom>
              <a:avLst/>
              <a:gdLst>
                <a:gd name="connsiteX0" fmla="*/ 1990373 w 2979041"/>
                <a:gd name="connsiteY0" fmla="*/ 2437332 h 6858000"/>
                <a:gd name="connsiteX1" fmla="*/ 1527656 w 2979041"/>
                <a:gd name="connsiteY1" fmla="*/ 2551770 h 6858000"/>
                <a:gd name="connsiteX2" fmla="*/ 64340 w 2979041"/>
                <a:gd name="connsiteY2" fmla="*/ 17241 h 6858000"/>
                <a:gd name="connsiteX3" fmla="*/ 17241 w 2979041"/>
                <a:gd name="connsiteY3" fmla="*/ 4621 h 6858000"/>
                <a:gd name="connsiteX4" fmla="*/ 4621 w 2979041"/>
                <a:gd name="connsiteY4" fmla="*/ 51720 h 6858000"/>
                <a:gd name="connsiteX5" fmla="*/ 1467834 w 2979041"/>
                <a:gd name="connsiteY5" fmla="*/ 2586077 h 6858000"/>
                <a:gd name="connsiteX6" fmla="*/ 998635 w 2979041"/>
                <a:gd name="connsiteY6" fmla="*/ 3429035 h 6858000"/>
                <a:gd name="connsiteX7" fmla="*/ 1467834 w 2979041"/>
                <a:gd name="connsiteY7" fmla="*/ 4271994 h 6858000"/>
                <a:gd name="connsiteX8" fmla="*/ 4621 w 2979041"/>
                <a:gd name="connsiteY8" fmla="*/ 6806351 h 6858000"/>
                <a:gd name="connsiteX9" fmla="*/ 17241 w 2979041"/>
                <a:gd name="connsiteY9" fmla="*/ 6853450 h 6858000"/>
                <a:gd name="connsiteX10" fmla="*/ 34446 w 2979041"/>
                <a:gd name="connsiteY10" fmla="*/ 6858070 h 6858000"/>
                <a:gd name="connsiteX11" fmla="*/ 64340 w 2979041"/>
                <a:gd name="connsiteY11" fmla="*/ 6840830 h 6858000"/>
                <a:gd name="connsiteX12" fmla="*/ 1527621 w 2979041"/>
                <a:gd name="connsiteY12" fmla="*/ 4306335 h 6858000"/>
                <a:gd name="connsiteX13" fmla="*/ 1990338 w 2979041"/>
                <a:gd name="connsiteY13" fmla="*/ 4420773 h 6858000"/>
                <a:gd name="connsiteX14" fmla="*/ 2982076 w 2979041"/>
                <a:gd name="connsiteY14" fmla="*/ 3429035 h 6858000"/>
                <a:gd name="connsiteX15" fmla="*/ 1990373 w 2979041"/>
                <a:gd name="connsiteY15" fmla="*/ 243733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79041" h="6858000">
                  <a:moveTo>
                    <a:pt x="1990373" y="2437332"/>
                  </a:moveTo>
                  <a:cubicBezTo>
                    <a:pt x="1823250" y="2437332"/>
                    <a:pt x="1665781" y="2478742"/>
                    <a:pt x="1527656" y="2551770"/>
                  </a:cubicBezTo>
                  <a:lnTo>
                    <a:pt x="64340" y="17241"/>
                  </a:lnTo>
                  <a:cubicBezTo>
                    <a:pt x="54823" y="759"/>
                    <a:pt x="33722" y="-4895"/>
                    <a:pt x="17241" y="4621"/>
                  </a:cubicBezTo>
                  <a:cubicBezTo>
                    <a:pt x="759" y="14137"/>
                    <a:pt x="-4895" y="35239"/>
                    <a:pt x="4621" y="51720"/>
                  </a:cubicBezTo>
                  <a:lnTo>
                    <a:pt x="1467834" y="2586077"/>
                  </a:lnTo>
                  <a:cubicBezTo>
                    <a:pt x="1186204" y="2761027"/>
                    <a:pt x="998635" y="3073102"/>
                    <a:pt x="998635" y="3429035"/>
                  </a:cubicBezTo>
                  <a:cubicBezTo>
                    <a:pt x="998635" y="3784969"/>
                    <a:pt x="1186204" y="4097044"/>
                    <a:pt x="1467834" y="4271994"/>
                  </a:cubicBezTo>
                  <a:lnTo>
                    <a:pt x="4621" y="6806351"/>
                  </a:lnTo>
                  <a:cubicBezTo>
                    <a:pt x="-4895" y="6822832"/>
                    <a:pt x="759" y="6843933"/>
                    <a:pt x="17241" y="6853450"/>
                  </a:cubicBezTo>
                  <a:cubicBezTo>
                    <a:pt x="22688" y="6856587"/>
                    <a:pt x="28584" y="6858070"/>
                    <a:pt x="34446" y="6858070"/>
                  </a:cubicBezTo>
                  <a:cubicBezTo>
                    <a:pt x="46376" y="6858070"/>
                    <a:pt x="57961" y="6851898"/>
                    <a:pt x="64340" y="6840830"/>
                  </a:cubicBezTo>
                  <a:lnTo>
                    <a:pt x="1527621" y="4306335"/>
                  </a:lnTo>
                  <a:cubicBezTo>
                    <a:pt x="1665781" y="4379363"/>
                    <a:pt x="1823215" y="4420773"/>
                    <a:pt x="1990338" y="4420773"/>
                  </a:cubicBezTo>
                  <a:cubicBezTo>
                    <a:pt x="2538047" y="4420773"/>
                    <a:pt x="2982076" y="3976779"/>
                    <a:pt x="2982076" y="3429035"/>
                  </a:cubicBezTo>
                  <a:cubicBezTo>
                    <a:pt x="2982076" y="2881292"/>
                    <a:pt x="2538082" y="2437332"/>
                    <a:pt x="1990373" y="2437332"/>
                  </a:cubicBezTo>
                  <a:close/>
                </a:path>
              </a:pathLst>
            </a:custGeom>
            <a:solidFill>
              <a:srgbClr val="000004"/>
            </a:solidFill>
            <a:ln w="34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1EA9E0B-4924-4EC8-A45E-2052A31ADFA1}"/>
                </a:ext>
              </a:extLst>
            </p:cNvPr>
            <p:cNvSpPr txBox="1"/>
            <p:nvPr/>
          </p:nvSpPr>
          <p:spPr>
            <a:xfrm>
              <a:off x="2207687" y="380679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D1388DB-58B5-46A3-9BD6-1BA41808C7D2}"/>
              </a:ext>
            </a:extLst>
          </p:cNvPr>
          <p:cNvGrpSpPr/>
          <p:nvPr/>
        </p:nvGrpSpPr>
        <p:grpSpPr>
          <a:xfrm>
            <a:off x="4235151" y="1974270"/>
            <a:ext cx="1925845" cy="4433456"/>
            <a:chOff x="4235151" y="1974270"/>
            <a:chExt cx="1925845" cy="4433456"/>
          </a:xfrm>
        </p:grpSpPr>
        <p:sp>
          <p:nvSpPr>
            <p:cNvPr id="6" name="Graphic 3">
              <a:extLst>
                <a:ext uri="{FF2B5EF4-FFF2-40B4-BE49-F238E27FC236}">
                  <a16:creationId xmlns:a16="http://schemas.microsoft.com/office/drawing/2014/main" id="{DF5F0A51-642E-4855-B97E-B86EEDBA677A}"/>
                </a:ext>
              </a:extLst>
            </p:cNvPr>
            <p:cNvSpPr/>
            <p:nvPr/>
          </p:nvSpPr>
          <p:spPr>
            <a:xfrm>
              <a:off x="4235151" y="1974270"/>
              <a:ext cx="1925845" cy="4433456"/>
            </a:xfrm>
            <a:custGeom>
              <a:avLst/>
              <a:gdLst>
                <a:gd name="connsiteX0" fmla="*/ 1990373 w 2979041"/>
                <a:gd name="connsiteY0" fmla="*/ 2437332 h 6858000"/>
                <a:gd name="connsiteX1" fmla="*/ 1527656 w 2979041"/>
                <a:gd name="connsiteY1" fmla="*/ 2551770 h 6858000"/>
                <a:gd name="connsiteX2" fmla="*/ 64340 w 2979041"/>
                <a:gd name="connsiteY2" fmla="*/ 17241 h 6858000"/>
                <a:gd name="connsiteX3" fmla="*/ 17241 w 2979041"/>
                <a:gd name="connsiteY3" fmla="*/ 4621 h 6858000"/>
                <a:gd name="connsiteX4" fmla="*/ 4621 w 2979041"/>
                <a:gd name="connsiteY4" fmla="*/ 51720 h 6858000"/>
                <a:gd name="connsiteX5" fmla="*/ 1467834 w 2979041"/>
                <a:gd name="connsiteY5" fmla="*/ 2586077 h 6858000"/>
                <a:gd name="connsiteX6" fmla="*/ 998635 w 2979041"/>
                <a:gd name="connsiteY6" fmla="*/ 3429035 h 6858000"/>
                <a:gd name="connsiteX7" fmla="*/ 1467834 w 2979041"/>
                <a:gd name="connsiteY7" fmla="*/ 4271994 h 6858000"/>
                <a:gd name="connsiteX8" fmla="*/ 4621 w 2979041"/>
                <a:gd name="connsiteY8" fmla="*/ 6806351 h 6858000"/>
                <a:gd name="connsiteX9" fmla="*/ 17241 w 2979041"/>
                <a:gd name="connsiteY9" fmla="*/ 6853450 h 6858000"/>
                <a:gd name="connsiteX10" fmla="*/ 34446 w 2979041"/>
                <a:gd name="connsiteY10" fmla="*/ 6858070 h 6858000"/>
                <a:gd name="connsiteX11" fmla="*/ 64340 w 2979041"/>
                <a:gd name="connsiteY11" fmla="*/ 6840830 h 6858000"/>
                <a:gd name="connsiteX12" fmla="*/ 1527621 w 2979041"/>
                <a:gd name="connsiteY12" fmla="*/ 4306335 h 6858000"/>
                <a:gd name="connsiteX13" fmla="*/ 1990338 w 2979041"/>
                <a:gd name="connsiteY13" fmla="*/ 4420773 h 6858000"/>
                <a:gd name="connsiteX14" fmla="*/ 2982076 w 2979041"/>
                <a:gd name="connsiteY14" fmla="*/ 3429035 h 6858000"/>
                <a:gd name="connsiteX15" fmla="*/ 1990373 w 2979041"/>
                <a:gd name="connsiteY15" fmla="*/ 243733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79041" h="6858000">
                  <a:moveTo>
                    <a:pt x="1990373" y="2437332"/>
                  </a:moveTo>
                  <a:cubicBezTo>
                    <a:pt x="1823250" y="2437332"/>
                    <a:pt x="1665781" y="2478742"/>
                    <a:pt x="1527656" y="2551770"/>
                  </a:cubicBezTo>
                  <a:lnTo>
                    <a:pt x="64340" y="17241"/>
                  </a:lnTo>
                  <a:cubicBezTo>
                    <a:pt x="54823" y="759"/>
                    <a:pt x="33722" y="-4895"/>
                    <a:pt x="17241" y="4621"/>
                  </a:cubicBezTo>
                  <a:cubicBezTo>
                    <a:pt x="759" y="14137"/>
                    <a:pt x="-4895" y="35239"/>
                    <a:pt x="4621" y="51720"/>
                  </a:cubicBezTo>
                  <a:lnTo>
                    <a:pt x="1467834" y="2586077"/>
                  </a:lnTo>
                  <a:cubicBezTo>
                    <a:pt x="1186204" y="2761027"/>
                    <a:pt x="998635" y="3073102"/>
                    <a:pt x="998635" y="3429035"/>
                  </a:cubicBezTo>
                  <a:cubicBezTo>
                    <a:pt x="998635" y="3784969"/>
                    <a:pt x="1186204" y="4097044"/>
                    <a:pt x="1467834" y="4271994"/>
                  </a:cubicBezTo>
                  <a:lnTo>
                    <a:pt x="4621" y="6806351"/>
                  </a:lnTo>
                  <a:cubicBezTo>
                    <a:pt x="-4895" y="6822832"/>
                    <a:pt x="759" y="6843933"/>
                    <a:pt x="17241" y="6853450"/>
                  </a:cubicBezTo>
                  <a:cubicBezTo>
                    <a:pt x="22688" y="6856587"/>
                    <a:pt x="28584" y="6858070"/>
                    <a:pt x="34446" y="6858070"/>
                  </a:cubicBezTo>
                  <a:cubicBezTo>
                    <a:pt x="46376" y="6858070"/>
                    <a:pt x="57961" y="6851898"/>
                    <a:pt x="64340" y="6840830"/>
                  </a:cubicBezTo>
                  <a:lnTo>
                    <a:pt x="1527621" y="4306335"/>
                  </a:lnTo>
                  <a:cubicBezTo>
                    <a:pt x="1665781" y="4379363"/>
                    <a:pt x="1823215" y="4420773"/>
                    <a:pt x="1990338" y="4420773"/>
                  </a:cubicBezTo>
                  <a:cubicBezTo>
                    <a:pt x="2538047" y="4420773"/>
                    <a:pt x="2982076" y="3976779"/>
                    <a:pt x="2982076" y="3429035"/>
                  </a:cubicBezTo>
                  <a:cubicBezTo>
                    <a:pt x="2982076" y="2881292"/>
                    <a:pt x="2538082" y="2437332"/>
                    <a:pt x="1990373" y="2437332"/>
                  </a:cubicBezTo>
                  <a:close/>
                </a:path>
              </a:pathLst>
            </a:custGeom>
            <a:solidFill>
              <a:srgbClr val="323232"/>
            </a:solidFill>
            <a:ln w="34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BEBEAE3-B856-4EA8-A1C8-947ACB62EE26}"/>
                </a:ext>
              </a:extLst>
            </p:cNvPr>
            <p:cNvSpPr txBox="1"/>
            <p:nvPr/>
          </p:nvSpPr>
          <p:spPr>
            <a:xfrm>
              <a:off x="5005939" y="380679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9CBCFA1-8B1C-48DB-ADC2-7F7DA24A7389}"/>
              </a:ext>
            </a:extLst>
          </p:cNvPr>
          <p:cNvGrpSpPr/>
          <p:nvPr/>
        </p:nvGrpSpPr>
        <p:grpSpPr>
          <a:xfrm>
            <a:off x="7033404" y="1974270"/>
            <a:ext cx="1925845" cy="4433456"/>
            <a:chOff x="7033404" y="1974270"/>
            <a:chExt cx="1925845" cy="4433456"/>
          </a:xfrm>
        </p:grpSpPr>
        <p:sp>
          <p:nvSpPr>
            <p:cNvPr id="5" name="Graphic 3">
              <a:extLst>
                <a:ext uri="{FF2B5EF4-FFF2-40B4-BE49-F238E27FC236}">
                  <a16:creationId xmlns:a16="http://schemas.microsoft.com/office/drawing/2014/main" id="{0BFC92C9-A789-4F9A-A5B2-F05E9E6C18B7}"/>
                </a:ext>
              </a:extLst>
            </p:cNvPr>
            <p:cNvSpPr/>
            <p:nvPr/>
          </p:nvSpPr>
          <p:spPr>
            <a:xfrm>
              <a:off x="7033404" y="1974270"/>
              <a:ext cx="1925845" cy="4433456"/>
            </a:xfrm>
            <a:custGeom>
              <a:avLst/>
              <a:gdLst>
                <a:gd name="connsiteX0" fmla="*/ 1990373 w 2979041"/>
                <a:gd name="connsiteY0" fmla="*/ 2437332 h 6858000"/>
                <a:gd name="connsiteX1" fmla="*/ 1527656 w 2979041"/>
                <a:gd name="connsiteY1" fmla="*/ 2551770 h 6858000"/>
                <a:gd name="connsiteX2" fmla="*/ 64340 w 2979041"/>
                <a:gd name="connsiteY2" fmla="*/ 17241 h 6858000"/>
                <a:gd name="connsiteX3" fmla="*/ 17241 w 2979041"/>
                <a:gd name="connsiteY3" fmla="*/ 4621 h 6858000"/>
                <a:gd name="connsiteX4" fmla="*/ 4621 w 2979041"/>
                <a:gd name="connsiteY4" fmla="*/ 51720 h 6858000"/>
                <a:gd name="connsiteX5" fmla="*/ 1467834 w 2979041"/>
                <a:gd name="connsiteY5" fmla="*/ 2586077 h 6858000"/>
                <a:gd name="connsiteX6" fmla="*/ 998635 w 2979041"/>
                <a:gd name="connsiteY6" fmla="*/ 3429035 h 6858000"/>
                <a:gd name="connsiteX7" fmla="*/ 1467834 w 2979041"/>
                <a:gd name="connsiteY7" fmla="*/ 4271994 h 6858000"/>
                <a:gd name="connsiteX8" fmla="*/ 4621 w 2979041"/>
                <a:gd name="connsiteY8" fmla="*/ 6806351 h 6858000"/>
                <a:gd name="connsiteX9" fmla="*/ 17241 w 2979041"/>
                <a:gd name="connsiteY9" fmla="*/ 6853450 h 6858000"/>
                <a:gd name="connsiteX10" fmla="*/ 34446 w 2979041"/>
                <a:gd name="connsiteY10" fmla="*/ 6858070 h 6858000"/>
                <a:gd name="connsiteX11" fmla="*/ 64340 w 2979041"/>
                <a:gd name="connsiteY11" fmla="*/ 6840830 h 6858000"/>
                <a:gd name="connsiteX12" fmla="*/ 1527621 w 2979041"/>
                <a:gd name="connsiteY12" fmla="*/ 4306335 h 6858000"/>
                <a:gd name="connsiteX13" fmla="*/ 1990338 w 2979041"/>
                <a:gd name="connsiteY13" fmla="*/ 4420773 h 6858000"/>
                <a:gd name="connsiteX14" fmla="*/ 2982076 w 2979041"/>
                <a:gd name="connsiteY14" fmla="*/ 3429035 h 6858000"/>
                <a:gd name="connsiteX15" fmla="*/ 1990373 w 2979041"/>
                <a:gd name="connsiteY15" fmla="*/ 243733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79041" h="6858000">
                  <a:moveTo>
                    <a:pt x="1990373" y="2437332"/>
                  </a:moveTo>
                  <a:cubicBezTo>
                    <a:pt x="1823250" y="2437332"/>
                    <a:pt x="1665781" y="2478742"/>
                    <a:pt x="1527656" y="2551770"/>
                  </a:cubicBezTo>
                  <a:lnTo>
                    <a:pt x="64340" y="17241"/>
                  </a:lnTo>
                  <a:cubicBezTo>
                    <a:pt x="54823" y="759"/>
                    <a:pt x="33722" y="-4895"/>
                    <a:pt x="17241" y="4621"/>
                  </a:cubicBezTo>
                  <a:cubicBezTo>
                    <a:pt x="759" y="14137"/>
                    <a:pt x="-4895" y="35239"/>
                    <a:pt x="4621" y="51720"/>
                  </a:cubicBezTo>
                  <a:lnTo>
                    <a:pt x="1467834" y="2586077"/>
                  </a:lnTo>
                  <a:cubicBezTo>
                    <a:pt x="1186204" y="2761027"/>
                    <a:pt x="998635" y="3073102"/>
                    <a:pt x="998635" y="3429035"/>
                  </a:cubicBezTo>
                  <a:cubicBezTo>
                    <a:pt x="998635" y="3784969"/>
                    <a:pt x="1186204" y="4097044"/>
                    <a:pt x="1467834" y="4271994"/>
                  </a:cubicBezTo>
                  <a:lnTo>
                    <a:pt x="4621" y="6806351"/>
                  </a:lnTo>
                  <a:cubicBezTo>
                    <a:pt x="-4895" y="6822832"/>
                    <a:pt x="759" y="6843933"/>
                    <a:pt x="17241" y="6853450"/>
                  </a:cubicBezTo>
                  <a:cubicBezTo>
                    <a:pt x="22688" y="6856587"/>
                    <a:pt x="28584" y="6858070"/>
                    <a:pt x="34446" y="6858070"/>
                  </a:cubicBezTo>
                  <a:cubicBezTo>
                    <a:pt x="46376" y="6858070"/>
                    <a:pt x="57961" y="6851898"/>
                    <a:pt x="64340" y="6840830"/>
                  </a:cubicBezTo>
                  <a:lnTo>
                    <a:pt x="1527621" y="4306335"/>
                  </a:lnTo>
                  <a:cubicBezTo>
                    <a:pt x="1665781" y="4379363"/>
                    <a:pt x="1823215" y="4420773"/>
                    <a:pt x="1990338" y="4420773"/>
                  </a:cubicBezTo>
                  <a:cubicBezTo>
                    <a:pt x="2538047" y="4420773"/>
                    <a:pt x="2982076" y="3976779"/>
                    <a:pt x="2982076" y="3429035"/>
                  </a:cubicBezTo>
                  <a:cubicBezTo>
                    <a:pt x="2982076" y="2881292"/>
                    <a:pt x="2538082" y="2437332"/>
                    <a:pt x="1990373" y="2437332"/>
                  </a:cubicBezTo>
                  <a:close/>
                </a:path>
              </a:pathLst>
            </a:custGeom>
            <a:solidFill>
              <a:srgbClr val="990535"/>
            </a:solidFill>
            <a:ln w="34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D034CB7-7D30-4005-930A-C53FBF4DA0AC}"/>
                </a:ext>
              </a:extLst>
            </p:cNvPr>
            <p:cNvSpPr txBox="1"/>
            <p:nvPr/>
          </p:nvSpPr>
          <p:spPr>
            <a:xfrm>
              <a:off x="7753690" y="380679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1F465EE-5618-4CFA-B485-F080DA5E0638}"/>
              </a:ext>
            </a:extLst>
          </p:cNvPr>
          <p:cNvGrpSpPr/>
          <p:nvPr/>
        </p:nvGrpSpPr>
        <p:grpSpPr>
          <a:xfrm>
            <a:off x="9831658" y="1974270"/>
            <a:ext cx="1925845" cy="4433456"/>
            <a:chOff x="9831658" y="1974270"/>
            <a:chExt cx="1925845" cy="4433456"/>
          </a:xfrm>
        </p:grpSpPr>
        <p:sp>
          <p:nvSpPr>
            <p:cNvPr id="8" name="Graphic 3">
              <a:extLst>
                <a:ext uri="{FF2B5EF4-FFF2-40B4-BE49-F238E27FC236}">
                  <a16:creationId xmlns:a16="http://schemas.microsoft.com/office/drawing/2014/main" id="{0CF971F5-641B-4889-ACEF-AB07C9268673}"/>
                </a:ext>
              </a:extLst>
            </p:cNvPr>
            <p:cNvSpPr/>
            <p:nvPr/>
          </p:nvSpPr>
          <p:spPr>
            <a:xfrm>
              <a:off x="9831658" y="1974270"/>
              <a:ext cx="1925845" cy="4433456"/>
            </a:xfrm>
            <a:custGeom>
              <a:avLst/>
              <a:gdLst>
                <a:gd name="connsiteX0" fmla="*/ 1990373 w 2979041"/>
                <a:gd name="connsiteY0" fmla="*/ 2437332 h 6858000"/>
                <a:gd name="connsiteX1" fmla="*/ 1527656 w 2979041"/>
                <a:gd name="connsiteY1" fmla="*/ 2551770 h 6858000"/>
                <a:gd name="connsiteX2" fmla="*/ 64340 w 2979041"/>
                <a:gd name="connsiteY2" fmla="*/ 17241 h 6858000"/>
                <a:gd name="connsiteX3" fmla="*/ 17241 w 2979041"/>
                <a:gd name="connsiteY3" fmla="*/ 4621 h 6858000"/>
                <a:gd name="connsiteX4" fmla="*/ 4621 w 2979041"/>
                <a:gd name="connsiteY4" fmla="*/ 51720 h 6858000"/>
                <a:gd name="connsiteX5" fmla="*/ 1467834 w 2979041"/>
                <a:gd name="connsiteY5" fmla="*/ 2586077 h 6858000"/>
                <a:gd name="connsiteX6" fmla="*/ 998635 w 2979041"/>
                <a:gd name="connsiteY6" fmla="*/ 3429035 h 6858000"/>
                <a:gd name="connsiteX7" fmla="*/ 1467834 w 2979041"/>
                <a:gd name="connsiteY7" fmla="*/ 4271994 h 6858000"/>
                <a:gd name="connsiteX8" fmla="*/ 4621 w 2979041"/>
                <a:gd name="connsiteY8" fmla="*/ 6806351 h 6858000"/>
                <a:gd name="connsiteX9" fmla="*/ 17241 w 2979041"/>
                <a:gd name="connsiteY9" fmla="*/ 6853450 h 6858000"/>
                <a:gd name="connsiteX10" fmla="*/ 34446 w 2979041"/>
                <a:gd name="connsiteY10" fmla="*/ 6858070 h 6858000"/>
                <a:gd name="connsiteX11" fmla="*/ 64340 w 2979041"/>
                <a:gd name="connsiteY11" fmla="*/ 6840830 h 6858000"/>
                <a:gd name="connsiteX12" fmla="*/ 1527621 w 2979041"/>
                <a:gd name="connsiteY12" fmla="*/ 4306335 h 6858000"/>
                <a:gd name="connsiteX13" fmla="*/ 1990338 w 2979041"/>
                <a:gd name="connsiteY13" fmla="*/ 4420773 h 6858000"/>
                <a:gd name="connsiteX14" fmla="*/ 2982076 w 2979041"/>
                <a:gd name="connsiteY14" fmla="*/ 3429035 h 6858000"/>
                <a:gd name="connsiteX15" fmla="*/ 1990373 w 2979041"/>
                <a:gd name="connsiteY15" fmla="*/ 243733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79041" h="6858000">
                  <a:moveTo>
                    <a:pt x="1990373" y="2437332"/>
                  </a:moveTo>
                  <a:cubicBezTo>
                    <a:pt x="1823250" y="2437332"/>
                    <a:pt x="1665781" y="2478742"/>
                    <a:pt x="1527656" y="2551770"/>
                  </a:cubicBezTo>
                  <a:lnTo>
                    <a:pt x="64340" y="17241"/>
                  </a:lnTo>
                  <a:cubicBezTo>
                    <a:pt x="54823" y="759"/>
                    <a:pt x="33722" y="-4895"/>
                    <a:pt x="17241" y="4621"/>
                  </a:cubicBezTo>
                  <a:cubicBezTo>
                    <a:pt x="759" y="14137"/>
                    <a:pt x="-4895" y="35239"/>
                    <a:pt x="4621" y="51720"/>
                  </a:cubicBezTo>
                  <a:lnTo>
                    <a:pt x="1467834" y="2586077"/>
                  </a:lnTo>
                  <a:cubicBezTo>
                    <a:pt x="1186204" y="2761027"/>
                    <a:pt x="998635" y="3073102"/>
                    <a:pt x="998635" y="3429035"/>
                  </a:cubicBezTo>
                  <a:cubicBezTo>
                    <a:pt x="998635" y="3784969"/>
                    <a:pt x="1186204" y="4097044"/>
                    <a:pt x="1467834" y="4271994"/>
                  </a:cubicBezTo>
                  <a:lnTo>
                    <a:pt x="4621" y="6806351"/>
                  </a:lnTo>
                  <a:cubicBezTo>
                    <a:pt x="-4895" y="6822832"/>
                    <a:pt x="759" y="6843933"/>
                    <a:pt x="17241" y="6853450"/>
                  </a:cubicBezTo>
                  <a:cubicBezTo>
                    <a:pt x="22688" y="6856587"/>
                    <a:pt x="28584" y="6858070"/>
                    <a:pt x="34446" y="6858070"/>
                  </a:cubicBezTo>
                  <a:cubicBezTo>
                    <a:pt x="46376" y="6858070"/>
                    <a:pt x="57961" y="6851898"/>
                    <a:pt x="64340" y="6840830"/>
                  </a:cubicBezTo>
                  <a:lnTo>
                    <a:pt x="1527621" y="4306335"/>
                  </a:lnTo>
                  <a:cubicBezTo>
                    <a:pt x="1665781" y="4379363"/>
                    <a:pt x="1823215" y="4420773"/>
                    <a:pt x="1990338" y="4420773"/>
                  </a:cubicBezTo>
                  <a:cubicBezTo>
                    <a:pt x="2538047" y="4420773"/>
                    <a:pt x="2982076" y="3976779"/>
                    <a:pt x="2982076" y="3429035"/>
                  </a:cubicBezTo>
                  <a:cubicBezTo>
                    <a:pt x="2982076" y="2881292"/>
                    <a:pt x="2538082" y="2437332"/>
                    <a:pt x="1990373" y="2437332"/>
                  </a:cubicBezTo>
                  <a:close/>
                </a:path>
              </a:pathLst>
            </a:custGeom>
            <a:solidFill>
              <a:srgbClr val="ED1C24"/>
            </a:solidFill>
            <a:ln w="34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380DFDF-271E-4D7F-9E28-2C189F5066F9}"/>
                </a:ext>
              </a:extLst>
            </p:cNvPr>
            <p:cNvSpPr txBox="1"/>
            <p:nvPr/>
          </p:nvSpPr>
          <p:spPr>
            <a:xfrm>
              <a:off x="10609969" y="380679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sp>
        <p:nvSpPr>
          <p:cNvPr id="25" name="Title 2">
            <a:extLst>
              <a:ext uri="{FF2B5EF4-FFF2-40B4-BE49-F238E27FC236}">
                <a16:creationId xmlns:a16="http://schemas.microsoft.com/office/drawing/2014/main" id="{4DA61E81-358A-4D58-A175-6CCD43C7A58F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41066214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AF2B47D8-4603-494C-B583-F9112CE4062A}"/>
              </a:ext>
            </a:extLst>
          </p:cNvPr>
          <p:cNvGrpSpPr/>
          <p:nvPr/>
        </p:nvGrpSpPr>
        <p:grpSpPr>
          <a:xfrm>
            <a:off x="242166" y="2304648"/>
            <a:ext cx="2804954" cy="2851359"/>
            <a:chOff x="1156855" y="1980413"/>
            <a:chExt cx="2804954" cy="2851359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4992522-F56A-4C4F-846E-75BC6E90794E}"/>
                </a:ext>
              </a:extLst>
            </p:cNvPr>
            <p:cNvGrpSpPr/>
            <p:nvPr/>
          </p:nvGrpSpPr>
          <p:grpSpPr>
            <a:xfrm>
              <a:off x="1156855" y="2026227"/>
              <a:ext cx="2804954" cy="2805545"/>
              <a:chOff x="7862455" y="1877290"/>
              <a:chExt cx="2804954" cy="2805545"/>
            </a:xfrm>
          </p:grpSpPr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6859BE0D-5021-4E64-869B-C59A8FAA7E57}"/>
                  </a:ext>
                </a:extLst>
              </p:cNvPr>
              <p:cNvSpPr/>
              <p:nvPr/>
            </p:nvSpPr>
            <p:spPr>
              <a:xfrm>
                <a:off x="7862455" y="2152209"/>
                <a:ext cx="2530626" cy="2530626"/>
              </a:xfrm>
              <a:custGeom>
                <a:avLst/>
                <a:gdLst>
                  <a:gd name="connsiteX0" fmla="*/ 6186447 w 6185976"/>
                  <a:gd name="connsiteY0" fmla="*/ 3093223 h 6185976"/>
                  <a:gd name="connsiteX1" fmla="*/ 3093224 w 6185976"/>
                  <a:gd name="connsiteY1" fmla="*/ 6186447 h 6185976"/>
                  <a:gd name="connsiteX2" fmla="*/ 0 w 6185976"/>
                  <a:gd name="connsiteY2" fmla="*/ 3093223 h 6185976"/>
                  <a:gd name="connsiteX3" fmla="*/ 3093224 w 6185976"/>
                  <a:gd name="connsiteY3" fmla="*/ 0 h 6185976"/>
                  <a:gd name="connsiteX4" fmla="*/ 6186447 w 6185976"/>
                  <a:gd name="connsiteY4" fmla="*/ 3093223 h 618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85976" h="6185976">
                    <a:moveTo>
                      <a:pt x="6186447" y="3093223"/>
                    </a:moveTo>
                    <a:cubicBezTo>
                      <a:pt x="6186447" y="4801564"/>
                      <a:pt x="4801564" y="6186447"/>
                      <a:pt x="3093224" y="6186447"/>
                    </a:cubicBezTo>
                    <a:cubicBezTo>
                      <a:pt x="1384883" y="6186447"/>
                      <a:pt x="0" y="4801564"/>
                      <a:pt x="0" y="3093223"/>
                    </a:cubicBezTo>
                    <a:cubicBezTo>
                      <a:pt x="0" y="1384883"/>
                      <a:pt x="1384883" y="0"/>
                      <a:pt x="3093224" y="0"/>
                    </a:cubicBezTo>
                    <a:cubicBezTo>
                      <a:pt x="4801564" y="0"/>
                      <a:pt x="6186447" y="1384883"/>
                      <a:pt x="6186447" y="309322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63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ACAF4E50-7351-40FB-9249-8377E56F4889}"/>
                  </a:ext>
                </a:extLst>
              </p:cNvPr>
              <p:cNvSpPr/>
              <p:nvPr/>
            </p:nvSpPr>
            <p:spPr>
              <a:xfrm>
                <a:off x="8852946" y="1877290"/>
                <a:ext cx="1814463" cy="1814463"/>
              </a:xfrm>
              <a:custGeom>
                <a:avLst/>
                <a:gdLst>
                  <a:gd name="connsiteX0" fmla="*/ 3765247 w 4435355"/>
                  <a:gd name="connsiteY0" fmla="*/ 4437271 h 4435355"/>
                  <a:gd name="connsiteX1" fmla="*/ 3290059 w 4435355"/>
                  <a:gd name="connsiteY1" fmla="*/ 4240435 h 4435355"/>
                  <a:gd name="connsiteX2" fmla="*/ 3093224 w 4435355"/>
                  <a:gd name="connsiteY2" fmla="*/ 3765247 h 4435355"/>
                  <a:gd name="connsiteX3" fmla="*/ 672024 w 4435355"/>
                  <a:gd name="connsiteY3" fmla="*/ 1344047 h 4435355"/>
                  <a:gd name="connsiteX4" fmla="*/ 196836 w 4435355"/>
                  <a:gd name="connsiteY4" fmla="*/ 1147211 h 4435355"/>
                  <a:gd name="connsiteX5" fmla="*/ 0 w 4435355"/>
                  <a:gd name="connsiteY5" fmla="*/ 672024 h 4435355"/>
                  <a:gd name="connsiteX6" fmla="*/ 196836 w 4435355"/>
                  <a:gd name="connsiteY6" fmla="*/ 196836 h 4435355"/>
                  <a:gd name="connsiteX7" fmla="*/ 672024 w 4435355"/>
                  <a:gd name="connsiteY7" fmla="*/ 0 h 4435355"/>
                  <a:gd name="connsiteX8" fmla="*/ 2137842 w 4435355"/>
                  <a:gd name="connsiteY8" fmla="*/ 296161 h 4435355"/>
                  <a:gd name="connsiteX9" fmla="*/ 2777675 w 4435355"/>
                  <a:gd name="connsiteY9" fmla="*/ 643429 h 4435355"/>
                  <a:gd name="connsiteX10" fmla="*/ 3334447 w 4435355"/>
                  <a:gd name="connsiteY10" fmla="*/ 1102791 h 4435355"/>
                  <a:gd name="connsiteX11" fmla="*/ 3793808 w 4435355"/>
                  <a:gd name="connsiteY11" fmla="*/ 1659562 h 4435355"/>
                  <a:gd name="connsiteX12" fmla="*/ 4141076 w 4435355"/>
                  <a:gd name="connsiteY12" fmla="*/ 2299396 h 4435355"/>
                  <a:gd name="connsiteX13" fmla="*/ 4437237 w 4435355"/>
                  <a:gd name="connsiteY13" fmla="*/ 3765214 h 4435355"/>
                  <a:gd name="connsiteX14" fmla="*/ 4240402 w 4435355"/>
                  <a:gd name="connsiteY14" fmla="*/ 4240401 h 4435355"/>
                  <a:gd name="connsiteX15" fmla="*/ 3765247 w 4435355"/>
                  <a:gd name="connsiteY15" fmla="*/ 4437271 h 4435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435355" h="4435355">
                    <a:moveTo>
                      <a:pt x="3765247" y="4437271"/>
                    </a:moveTo>
                    <a:cubicBezTo>
                      <a:pt x="3587026" y="4437271"/>
                      <a:pt x="3416097" y="4366473"/>
                      <a:pt x="3290059" y="4240435"/>
                    </a:cubicBezTo>
                    <a:cubicBezTo>
                      <a:pt x="3164021" y="4114397"/>
                      <a:pt x="3093224" y="3943468"/>
                      <a:pt x="3093224" y="3765247"/>
                    </a:cubicBezTo>
                    <a:cubicBezTo>
                      <a:pt x="3093224" y="2430205"/>
                      <a:pt x="2007066" y="1344047"/>
                      <a:pt x="672024" y="1344047"/>
                    </a:cubicBezTo>
                    <a:cubicBezTo>
                      <a:pt x="493803" y="1344047"/>
                      <a:pt x="322874" y="1273249"/>
                      <a:pt x="196836" y="1147211"/>
                    </a:cubicBezTo>
                    <a:cubicBezTo>
                      <a:pt x="70798" y="1021173"/>
                      <a:pt x="0" y="850244"/>
                      <a:pt x="0" y="672024"/>
                    </a:cubicBezTo>
                    <a:cubicBezTo>
                      <a:pt x="0" y="493803"/>
                      <a:pt x="70798" y="322874"/>
                      <a:pt x="196836" y="196836"/>
                    </a:cubicBezTo>
                    <a:cubicBezTo>
                      <a:pt x="322874" y="70798"/>
                      <a:pt x="493803" y="0"/>
                      <a:pt x="672024" y="0"/>
                    </a:cubicBezTo>
                    <a:cubicBezTo>
                      <a:pt x="1180040" y="0"/>
                      <a:pt x="1673204" y="99661"/>
                      <a:pt x="2137842" y="296161"/>
                    </a:cubicBezTo>
                    <a:cubicBezTo>
                      <a:pt x="2361088" y="390580"/>
                      <a:pt x="2576370" y="507445"/>
                      <a:pt x="2777675" y="643429"/>
                    </a:cubicBezTo>
                    <a:cubicBezTo>
                      <a:pt x="2976896" y="778035"/>
                      <a:pt x="3164223" y="932567"/>
                      <a:pt x="3334447" y="1102791"/>
                    </a:cubicBezTo>
                    <a:cubicBezTo>
                      <a:pt x="3504670" y="1273014"/>
                      <a:pt x="3659235" y="1460341"/>
                      <a:pt x="3793808" y="1659562"/>
                    </a:cubicBezTo>
                    <a:cubicBezTo>
                      <a:pt x="3929826" y="1860867"/>
                      <a:pt x="4046657" y="2076150"/>
                      <a:pt x="4141076" y="2299396"/>
                    </a:cubicBezTo>
                    <a:cubicBezTo>
                      <a:pt x="4337610" y="2764033"/>
                      <a:pt x="4437237" y="3257197"/>
                      <a:pt x="4437237" y="3765214"/>
                    </a:cubicBezTo>
                    <a:cubicBezTo>
                      <a:pt x="4437237" y="3943434"/>
                      <a:pt x="4366440" y="4114363"/>
                      <a:pt x="4240402" y="4240401"/>
                    </a:cubicBezTo>
                    <a:cubicBezTo>
                      <a:pt x="4114431" y="4366473"/>
                      <a:pt x="3943501" y="4437271"/>
                      <a:pt x="3765247" y="4437271"/>
                    </a:cubicBezTo>
                    <a:close/>
                  </a:path>
                </a:pathLst>
              </a:custGeom>
              <a:solidFill>
                <a:srgbClr val="000004"/>
              </a:soli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2" name="Text Placeholder 7">
                <a:extLst>
                  <a:ext uri="{FF2B5EF4-FFF2-40B4-BE49-F238E27FC236}">
                    <a16:creationId xmlns:a16="http://schemas.microsoft.com/office/drawing/2014/main" id="{0C642AC0-7A59-4EF3-AD3C-4436BCFFD9A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03182" y="2860754"/>
                <a:ext cx="1518552" cy="1105917"/>
              </a:xfrm>
              <a:prstGeom prst="rect">
                <a:avLst/>
              </a:prstGeom>
            </p:spPr>
            <p:txBody>
              <a:bodyPr/>
              <a:lstStyle>
                <a:lvl1pPr marL="457200" indent="-457200" algn="l" defTabSz="1828800" rtl="0" eaLnBrk="1" latinLnBrk="0" hangingPunct="1">
                  <a:lnSpc>
                    <a:spcPct val="90000"/>
                  </a:lnSpc>
                  <a:spcBef>
                    <a:spcPts val="2000"/>
                  </a:spcBef>
                  <a:buFont typeface="Arial" panose="020B0604020202020204" pitchFamily="34" charset="0"/>
                  <a:buChar char="•"/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371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286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00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1148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0292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943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858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72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Lorem ipsum dolor sit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amet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, animal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conceptam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te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056244C-2694-4D36-8484-02BAB0E04680}"/>
                </a:ext>
              </a:extLst>
            </p:cNvPr>
            <p:cNvSpPr txBox="1"/>
            <p:nvPr/>
          </p:nvSpPr>
          <p:spPr>
            <a:xfrm rot="2700000">
              <a:off x="2580223" y="2463281"/>
              <a:ext cx="1427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2019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5360A49-7F85-4509-AB7E-EA4D6191478D}"/>
              </a:ext>
            </a:extLst>
          </p:cNvPr>
          <p:cNvGrpSpPr/>
          <p:nvPr/>
        </p:nvGrpSpPr>
        <p:grpSpPr>
          <a:xfrm>
            <a:off x="3209737" y="2304648"/>
            <a:ext cx="2804954" cy="2851359"/>
            <a:chOff x="1156855" y="1980413"/>
            <a:chExt cx="2804954" cy="2851359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828E11B-080B-43B1-91F6-9D9A9F89D86D}"/>
                </a:ext>
              </a:extLst>
            </p:cNvPr>
            <p:cNvGrpSpPr/>
            <p:nvPr/>
          </p:nvGrpSpPr>
          <p:grpSpPr>
            <a:xfrm>
              <a:off x="1156855" y="2026227"/>
              <a:ext cx="2804954" cy="2805545"/>
              <a:chOff x="7862455" y="1877290"/>
              <a:chExt cx="2804954" cy="2805545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EFC6A5FD-3689-47D8-AD24-ECD465484C5E}"/>
                  </a:ext>
                </a:extLst>
              </p:cNvPr>
              <p:cNvSpPr/>
              <p:nvPr/>
            </p:nvSpPr>
            <p:spPr>
              <a:xfrm>
                <a:off x="7862455" y="2152209"/>
                <a:ext cx="2530626" cy="2530626"/>
              </a:xfrm>
              <a:custGeom>
                <a:avLst/>
                <a:gdLst>
                  <a:gd name="connsiteX0" fmla="*/ 6186447 w 6185976"/>
                  <a:gd name="connsiteY0" fmla="*/ 3093223 h 6185976"/>
                  <a:gd name="connsiteX1" fmla="*/ 3093224 w 6185976"/>
                  <a:gd name="connsiteY1" fmla="*/ 6186447 h 6185976"/>
                  <a:gd name="connsiteX2" fmla="*/ 0 w 6185976"/>
                  <a:gd name="connsiteY2" fmla="*/ 3093223 h 6185976"/>
                  <a:gd name="connsiteX3" fmla="*/ 3093224 w 6185976"/>
                  <a:gd name="connsiteY3" fmla="*/ 0 h 6185976"/>
                  <a:gd name="connsiteX4" fmla="*/ 6186447 w 6185976"/>
                  <a:gd name="connsiteY4" fmla="*/ 3093223 h 618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85976" h="6185976">
                    <a:moveTo>
                      <a:pt x="6186447" y="3093223"/>
                    </a:moveTo>
                    <a:cubicBezTo>
                      <a:pt x="6186447" y="4801564"/>
                      <a:pt x="4801564" y="6186447"/>
                      <a:pt x="3093224" y="6186447"/>
                    </a:cubicBezTo>
                    <a:cubicBezTo>
                      <a:pt x="1384883" y="6186447"/>
                      <a:pt x="0" y="4801564"/>
                      <a:pt x="0" y="3093223"/>
                    </a:cubicBezTo>
                    <a:cubicBezTo>
                      <a:pt x="0" y="1384883"/>
                      <a:pt x="1384883" y="0"/>
                      <a:pt x="3093224" y="0"/>
                    </a:cubicBezTo>
                    <a:cubicBezTo>
                      <a:pt x="4801564" y="0"/>
                      <a:pt x="6186447" y="1384883"/>
                      <a:pt x="6186447" y="309322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63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B55003E3-FF6A-4906-97A8-5C039D8172B8}"/>
                  </a:ext>
                </a:extLst>
              </p:cNvPr>
              <p:cNvSpPr/>
              <p:nvPr/>
            </p:nvSpPr>
            <p:spPr>
              <a:xfrm>
                <a:off x="8852946" y="1877290"/>
                <a:ext cx="1814463" cy="1814463"/>
              </a:xfrm>
              <a:custGeom>
                <a:avLst/>
                <a:gdLst>
                  <a:gd name="connsiteX0" fmla="*/ 3765247 w 4435355"/>
                  <a:gd name="connsiteY0" fmla="*/ 4437271 h 4435355"/>
                  <a:gd name="connsiteX1" fmla="*/ 3290059 w 4435355"/>
                  <a:gd name="connsiteY1" fmla="*/ 4240435 h 4435355"/>
                  <a:gd name="connsiteX2" fmla="*/ 3093224 w 4435355"/>
                  <a:gd name="connsiteY2" fmla="*/ 3765247 h 4435355"/>
                  <a:gd name="connsiteX3" fmla="*/ 672024 w 4435355"/>
                  <a:gd name="connsiteY3" fmla="*/ 1344047 h 4435355"/>
                  <a:gd name="connsiteX4" fmla="*/ 196836 w 4435355"/>
                  <a:gd name="connsiteY4" fmla="*/ 1147211 h 4435355"/>
                  <a:gd name="connsiteX5" fmla="*/ 0 w 4435355"/>
                  <a:gd name="connsiteY5" fmla="*/ 672024 h 4435355"/>
                  <a:gd name="connsiteX6" fmla="*/ 196836 w 4435355"/>
                  <a:gd name="connsiteY6" fmla="*/ 196836 h 4435355"/>
                  <a:gd name="connsiteX7" fmla="*/ 672024 w 4435355"/>
                  <a:gd name="connsiteY7" fmla="*/ 0 h 4435355"/>
                  <a:gd name="connsiteX8" fmla="*/ 2137842 w 4435355"/>
                  <a:gd name="connsiteY8" fmla="*/ 296161 h 4435355"/>
                  <a:gd name="connsiteX9" fmla="*/ 2777675 w 4435355"/>
                  <a:gd name="connsiteY9" fmla="*/ 643429 h 4435355"/>
                  <a:gd name="connsiteX10" fmla="*/ 3334447 w 4435355"/>
                  <a:gd name="connsiteY10" fmla="*/ 1102791 h 4435355"/>
                  <a:gd name="connsiteX11" fmla="*/ 3793808 w 4435355"/>
                  <a:gd name="connsiteY11" fmla="*/ 1659562 h 4435355"/>
                  <a:gd name="connsiteX12" fmla="*/ 4141076 w 4435355"/>
                  <a:gd name="connsiteY12" fmla="*/ 2299396 h 4435355"/>
                  <a:gd name="connsiteX13" fmla="*/ 4437237 w 4435355"/>
                  <a:gd name="connsiteY13" fmla="*/ 3765214 h 4435355"/>
                  <a:gd name="connsiteX14" fmla="*/ 4240402 w 4435355"/>
                  <a:gd name="connsiteY14" fmla="*/ 4240401 h 4435355"/>
                  <a:gd name="connsiteX15" fmla="*/ 3765247 w 4435355"/>
                  <a:gd name="connsiteY15" fmla="*/ 4437271 h 4435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435355" h="4435355">
                    <a:moveTo>
                      <a:pt x="3765247" y="4437271"/>
                    </a:moveTo>
                    <a:cubicBezTo>
                      <a:pt x="3587026" y="4437271"/>
                      <a:pt x="3416097" y="4366473"/>
                      <a:pt x="3290059" y="4240435"/>
                    </a:cubicBezTo>
                    <a:cubicBezTo>
                      <a:pt x="3164021" y="4114397"/>
                      <a:pt x="3093224" y="3943468"/>
                      <a:pt x="3093224" y="3765247"/>
                    </a:cubicBezTo>
                    <a:cubicBezTo>
                      <a:pt x="3093224" y="2430205"/>
                      <a:pt x="2007066" y="1344047"/>
                      <a:pt x="672024" y="1344047"/>
                    </a:cubicBezTo>
                    <a:cubicBezTo>
                      <a:pt x="493803" y="1344047"/>
                      <a:pt x="322874" y="1273249"/>
                      <a:pt x="196836" y="1147211"/>
                    </a:cubicBezTo>
                    <a:cubicBezTo>
                      <a:pt x="70798" y="1021173"/>
                      <a:pt x="0" y="850244"/>
                      <a:pt x="0" y="672024"/>
                    </a:cubicBezTo>
                    <a:cubicBezTo>
                      <a:pt x="0" y="493803"/>
                      <a:pt x="70798" y="322874"/>
                      <a:pt x="196836" y="196836"/>
                    </a:cubicBezTo>
                    <a:cubicBezTo>
                      <a:pt x="322874" y="70798"/>
                      <a:pt x="493803" y="0"/>
                      <a:pt x="672024" y="0"/>
                    </a:cubicBezTo>
                    <a:cubicBezTo>
                      <a:pt x="1180040" y="0"/>
                      <a:pt x="1673204" y="99661"/>
                      <a:pt x="2137842" y="296161"/>
                    </a:cubicBezTo>
                    <a:cubicBezTo>
                      <a:pt x="2361088" y="390580"/>
                      <a:pt x="2576370" y="507445"/>
                      <a:pt x="2777675" y="643429"/>
                    </a:cubicBezTo>
                    <a:cubicBezTo>
                      <a:pt x="2976896" y="778035"/>
                      <a:pt x="3164223" y="932567"/>
                      <a:pt x="3334447" y="1102791"/>
                    </a:cubicBezTo>
                    <a:cubicBezTo>
                      <a:pt x="3504670" y="1273014"/>
                      <a:pt x="3659235" y="1460341"/>
                      <a:pt x="3793808" y="1659562"/>
                    </a:cubicBezTo>
                    <a:cubicBezTo>
                      <a:pt x="3929826" y="1860867"/>
                      <a:pt x="4046657" y="2076150"/>
                      <a:pt x="4141076" y="2299396"/>
                    </a:cubicBezTo>
                    <a:cubicBezTo>
                      <a:pt x="4337610" y="2764033"/>
                      <a:pt x="4437237" y="3257197"/>
                      <a:pt x="4437237" y="3765214"/>
                    </a:cubicBezTo>
                    <a:cubicBezTo>
                      <a:pt x="4437237" y="3943434"/>
                      <a:pt x="4366440" y="4114363"/>
                      <a:pt x="4240402" y="4240401"/>
                    </a:cubicBezTo>
                    <a:cubicBezTo>
                      <a:pt x="4114431" y="4366473"/>
                      <a:pt x="3943501" y="4437271"/>
                      <a:pt x="3765247" y="4437271"/>
                    </a:cubicBezTo>
                    <a:close/>
                  </a:path>
                </a:pathLst>
              </a:custGeom>
              <a:solidFill>
                <a:srgbClr val="323232"/>
              </a:soli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" name="Text Placeholder 7">
                <a:extLst>
                  <a:ext uri="{FF2B5EF4-FFF2-40B4-BE49-F238E27FC236}">
                    <a16:creationId xmlns:a16="http://schemas.microsoft.com/office/drawing/2014/main" id="{FC95DDE1-9116-4D50-9C8B-677F34F572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03182" y="2860754"/>
                <a:ext cx="1518552" cy="1105917"/>
              </a:xfrm>
              <a:prstGeom prst="rect">
                <a:avLst/>
              </a:prstGeom>
            </p:spPr>
            <p:txBody>
              <a:bodyPr/>
              <a:lstStyle>
                <a:lvl1pPr marL="457200" indent="-457200" algn="l" defTabSz="1828800" rtl="0" eaLnBrk="1" latinLnBrk="0" hangingPunct="1">
                  <a:lnSpc>
                    <a:spcPct val="90000"/>
                  </a:lnSpc>
                  <a:spcBef>
                    <a:spcPts val="2000"/>
                  </a:spcBef>
                  <a:buFont typeface="Arial" panose="020B0604020202020204" pitchFamily="34" charset="0"/>
                  <a:buChar char="•"/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371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286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00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1148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0292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943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858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72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Lorem ipsum dolor sit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amet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, animal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conceptam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te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237235D-990E-4DBD-AD81-12ED88303566}"/>
                </a:ext>
              </a:extLst>
            </p:cNvPr>
            <p:cNvSpPr txBox="1"/>
            <p:nvPr/>
          </p:nvSpPr>
          <p:spPr>
            <a:xfrm rot="2700000">
              <a:off x="2580223" y="2463281"/>
              <a:ext cx="1427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919DFAE-FEDE-4140-9619-CACA6F64104C}"/>
              </a:ext>
            </a:extLst>
          </p:cNvPr>
          <p:cNvGrpSpPr/>
          <p:nvPr/>
        </p:nvGrpSpPr>
        <p:grpSpPr>
          <a:xfrm>
            <a:off x="6177308" y="2304648"/>
            <a:ext cx="2804954" cy="2851359"/>
            <a:chOff x="1156855" y="1980413"/>
            <a:chExt cx="2804954" cy="285135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103E202-E7AC-4B61-9763-ED0F3BD37D79}"/>
                </a:ext>
              </a:extLst>
            </p:cNvPr>
            <p:cNvGrpSpPr/>
            <p:nvPr/>
          </p:nvGrpSpPr>
          <p:grpSpPr>
            <a:xfrm>
              <a:off x="1156855" y="2026227"/>
              <a:ext cx="2804954" cy="2805545"/>
              <a:chOff x="7862455" y="1877290"/>
              <a:chExt cx="2804954" cy="2805545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753B76B4-31FD-45B7-821B-C8A7101E8F5E}"/>
                  </a:ext>
                </a:extLst>
              </p:cNvPr>
              <p:cNvSpPr/>
              <p:nvPr/>
            </p:nvSpPr>
            <p:spPr>
              <a:xfrm>
                <a:off x="7862455" y="2152209"/>
                <a:ext cx="2530626" cy="2530626"/>
              </a:xfrm>
              <a:custGeom>
                <a:avLst/>
                <a:gdLst>
                  <a:gd name="connsiteX0" fmla="*/ 6186447 w 6185976"/>
                  <a:gd name="connsiteY0" fmla="*/ 3093223 h 6185976"/>
                  <a:gd name="connsiteX1" fmla="*/ 3093224 w 6185976"/>
                  <a:gd name="connsiteY1" fmla="*/ 6186447 h 6185976"/>
                  <a:gd name="connsiteX2" fmla="*/ 0 w 6185976"/>
                  <a:gd name="connsiteY2" fmla="*/ 3093223 h 6185976"/>
                  <a:gd name="connsiteX3" fmla="*/ 3093224 w 6185976"/>
                  <a:gd name="connsiteY3" fmla="*/ 0 h 6185976"/>
                  <a:gd name="connsiteX4" fmla="*/ 6186447 w 6185976"/>
                  <a:gd name="connsiteY4" fmla="*/ 3093223 h 618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85976" h="6185976">
                    <a:moveTo>
                      <a:pt x="6186447" y="3093223"/>
                    </a:moveTo>
                    <a:cubicBezTo>
                      <a:pt x="6186447" y="4801564"/>
                      <a:pt x="4801564" y="6186447"/>
                      <a:pt x="3093224" y="6186447"/>
                    </a:cubicBezTo>
                    <a:cubicBezTo>
                      <a:pt x="1384883" y="6186447"/>
                      <a:pt x="0" y="4801564"/>
                      <a:pt x="0" y="3093223"/>
                    </a:cubicBezTo>
                    <a:cubicBezTo>
                      <a:pt x="0" y="1384883"/>
                      <a:pt x="1384883" y="0"/>
                      <a:pt x="3093224" y="0"/>
                    </a:cubicBezTo>
                    <a:cubicBezTo>
                      <a:pt x="4801564" y="0"/>
                      <a:pt x="6186447" y="1384883"/>
                      <a:pt x="6186447" y="309322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63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E03F7B33-7C85-496E-B001-9B6381B4C0D7}"/>
                  </a:ext>
                </a:extLst>
              </p:cNvPr>
              <p:cNvSpPr/>
              <p:nvPr/>
            </p:nvSpPr>
            <p:spPr>
              <a:xfrm>
                <a:off x="8852946" y="1877290"/>
                <a:ext cx="1814463" cy="1814463"/>
              </a:xfrm>
              <a:custGeom>
                <a:avLst/>
                <a:gdLst>
                  <a:gd name="connsiteX0" fmla="*/ 3765247 w 4435355"/>
                  <a:gd name="connsiteY0" fmla="*/ 4437271 h 4435355"/>
                  <a:gd name="connsiteX1" fmla="*/ 3290059 w 4435355"/>
                  <a:gd name="connsiteY1" fmla="*/ 4240435 h 4435355"/>
                  <a:gd name="connsiteX2" fmla="*/ 3093224 w 4435355"/>
                  <a:gd name="connsiteY2" fmla="*/ 3765247 h 4435355"/>
                  <a:gd name="connsiteX3" fmla="*/ 672024 w 4435355"/>
                  <a:gd name="connsiteY3" fmla="*/ 1344047 h 4435355"/>
                  <a:gd name="connsiteX4" fmla="*/ 196836 w 4435355"/>
                  <a:gd name="connsiteY4" fmla="*/ 1147211 h 4435355"/>
                  <a:gd name="connsiteX5" fmla="*/ 0 w 4435355"/>
                  <a:gd name="connsiteY5" fmla="*/ 672024 h 4435355"/>
                  <a:gd name="connsiteX6" fmla="*/ 196836 w 4435355"/>
                  <a:gd name="connsiteY6" fmla="*/ 196836 h 4435355"/>
                  <a:gd name="connsiteX7" fmla="*/ 672024 w 4435355"/>
                  <a:gd name="connsiteY7" fmla="*/ 0 h 4435355"/>
                  <a:gd name="connsiteX8" fmla="*/ 2137842 w 4435355"/>
                  <a:gd name="connsiteY8" fmla="*/ 296161 h 4435355"/>
                  <a:gd name="connsiteX9" fmla="*/ 2777675 w 4435355"/>
                  <a:gd name="connsiteY9" fmla="*/ 643429 h 4435355"/>
                  <a:gd name="connsiteX10" fmla="*/ 3334447 w 4435355"/>
                  <a:gd name="connsiteY10" fmla="*/ 1102791 h 4435355"/>
                  <a:gd name="connsiteX11" fmla="*/ 3793808 w 4435355"/>
                  <a:gd name="connsiteY11" fmla="*/ 1659562 h 4435355"/>
                  <a:gd name="connsiteX12" fmla="*/ 4141076 w 4435355"/>
                  <a:gd name="connsiteY12" fmla="*/ 2299396 h 4435355"/>
                  <a:gd name="connsiteX13" fmla="*/ 4437237 w 4435355"/>
                  <a:gd name="connsiteY13" fmla="*/ 3765214 h 4435355"/>
                  <a:gd name="connsiteX14" fmla="*/ 4240402 w 4435355"/>
                  <a:gd name="connsiteY14" fmla="*/ 4240401 h 4435355"/>
                  <a:gd name="connsiteX15" fmla="*/ 3765247 w 4435355"/>
                  <a:gd name="connsiteY15" fmla="*/ 4437271 h 4435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435355" h="4435355">
                    <a:moveTo>
                      <a:pt x="3765247" y="4437271"/>
                    </a:moveTo>
                    <a:cubicBezTo>
                      <a:pt x="3587026" y="4437271"/>
                      <a:pt x="3416097" y="4366473"/>
                      <a:pt x="3290059" y="4240435"/>
                    </a:cubicBezTo>
                    <a:cubicBezTo>
                      <a:pt x="3164021" y="4114397"/>
                      <a:pt x="3093224" y="3943468"/>
                      <a:pt x="3093224" y="3765247"/>
                    </a:cubicBezTo>
                    <a:cubicBezTo>
                      <a:pt x="3093224" y="2430205"/>
                      <a:pt x="2007066" y="1344047"/>
                      <a:pt x="672024" y="1344047"/>
                    </a:cubicBezTo>
                    <a:cubicBezTo>
                      <a:pt x="493803" y="1344047"/>
                      <a:pt x="322874" y="1273249"/>
                      <a:pt x="196836" y="1147211"/>
                    </a:cubicBezTo>
                    <a:cubicBezTo>
                      <a:pt x="70798" y="1021173"/>
                      <a:pt x="0" y="850244"/>
                      <a:pt x="0" y="672024"/>
                    </a:cubicBezTo>
                    <a:cubicBezTo>
                      <a:pt x="0" y="493803"/>
                      <a:pt x="70798" y="322874"/>
                      <a:pt x="196836" y="196836"/>
                    </a:cubicBezTo>
                    <a:cubicBezTo>
                      <a:pt x="322874" y="70798"/>
                      <a:pt x="493803" y="0"/>
                      <a:pt x="672024" y="0"/>
                    </a:cubicBezTo>
                    <a:cubicBezTo>
                      <a:pt x="1180040" y="0"/>
                      <a:pt x="1673204" y="99661"/>
                      <a:pt x="2137842" y="296161"/>
                    </a:cubicBezTo>
                    <a:cubicBezTo>
                      <a:pt x="2361088" y="390580"/>
                      <a:pt x="2576370" y="507445"/>
                      <a:pt x="2777675" y="643429"/>
                    </a:cubicBezTo>
                    <a:cubicBezTo>
                      <a:pt x="2976896" y="778035"/>
                      <a:pt x="3164223" y="932567"/>
                      <a:pt x="3334447" y="1102791"/>
                    </a:cubicBezTo>
                    <a:cubicBezTo>
                      <a:pt x="3504670" y="1273014"/>
                      <a:pt x="3659235" y="1460341"/>
                      <a:pt x="3793808" y="1659562"/>
                    </a:cubicBezTo>
                    <a:cubicBezTo>
                      <a:pt x="3929826" y="1860867"/>
                      <a:pt x="4046657" y="2076150"/>
                      <a:pt x="4141076" y="2299396"/>
                    </a:cubicBezTo>
                    <a:cubicBezTo>
                      <a:pt x="4337610" y="2764033"/>
                      <a:pt x="4437237" y="3257197"/>
                      <a:pt x="4437237" y="3765214"/>
                    </a:cubicBezTo>
                    <a:cubicBezTo>
                      <a:pt x="4437237" y="3943434"/>
                      <a:pt x="4366440" y="4114363"/>
                      <a:pt x="4240402" y="4240401"/>
                    </a:cubicBezTo>
                    <a:cubicBezTo>
                      <a:pt x="4114431" y="4366473"/>
                      <a:pt x="3943501" y="4437271"/>
                      <a:pt x="3765247" y="4437271"/>
                    </a:cubicBezTo>
                    <a:close/>
                  </a:path>
                </a:pathLst>
              </a:custGeom>
              <a:solidFill>
                <a:srgbClr val="990535"/>
              </a:soli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" name="Text Placeholder 7">
                <a:extLst>
                  <a:ext uri="{FF2B5EF4-FFF2-40B4-BE49-F238E27FC236}">
                    <a16:creationId xmlns:a16="http://schemas.microsoft.com/office/drawing/2014/main" id="{2D60A8DD-2A81-4630-AF03-1FA216C114C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03182" y="2860754"/>
                <a:ext cx="1518552" cy="1105917"/>
              </a:xfrm>
              <a:prstGeom prst="rect">
                <a:avLst/>
              </a:prstGeom>
            </p:spPr>
            <p:txBody>
              <a:bodyPr/>
              <a:lstStyle>
                <a:lvl1pPr marL="457200" indent="-457200" algn="l" defTabSz="1828800" rtl="0" eaLnBrk="1" latinLnBrk="0" hangingPunct="1">
                  <a:lnSpc>
                    <a:spcPct val="90000"/>
                  </a:lnSpc>
                  <a:spcBef>
                    <a:spcPts val="2000"/>
                  </a:spcBef>
                  <a:buFont typeface="Arial" panose="020B0604020202020204" pitchFamily="34" charset="0"/>
                  <a:buChar char="•"/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371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286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00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1148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0292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943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858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72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Lorem ipsum dolor sit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amet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, animal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conceptam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te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48C8F5E-9954-4658-8182-EBA64FFB6AD0}"/>
                </a:ext>
              </a:extLst>
            </p:cNvPr>
            <p:cNvSpPr txBox="1"/>
            <p:nvPr/>
          </p:nvSpPr>
          <p:spPr>
            <a:xfrm rot="2700000">
              <a:off x="2580223" y="2463281"/>
              <a:ext cx="1427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7D7EEAB-384A-44C3-96FE-620A9FE38201}"/>
              </a:ext>
            </a:extLst>
          </p:cNvPr>
          <p:cNvGrpSpPr/>
          <p:nvPr/>
        </p:nvGrpSpPr>
        <p:grpSpPr>
          <a:xfrm>
            <a:off x="9144880" y="2304648"/>
            <a:ext cx="2804954" cy="2851359"/>
            <a:chOff x="1156855" y="1980413"/>
            <a:chExt cx="2804954" cy="2851359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AB23CA21-CA65-4FD8-931C-A06FCE681879}"/>
                </a:ext>
              </a:extLst>
            </p:cNvPr>
            <p:cNvGrpSpPr/>
            <p:nvPr/>
          </p:nvGrpSpPr>
          <p:grpSpPr>
            <a:xfrm>
              <a:off x="1156855" y="2026227"/>
              <a:ext cx="2804954" cy="2805545"/>
              <a:chOff x="7862455" y="1877290"/>
              <a:chExt cx="2804954" cy="2805545"/>
            </a:xfrm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00106939-6216-4656-B79B-E3C57736F412}"/>
                  </a:ext>
                </a:extLst>
              </p:cNvPr>
              <p:cNvSpPr/>
              <p:nvPr/>
            </p:nvSpPr>
            <p:spPr>
              <a:xfrm>
                <a:off x="7862455" y="2152209"/>
                <a:ext cx="2530626" cy="2530626"/>
              </a:xfrm>
              <a:custGeom>
                <a:avLst/>
                <a:gdLst>
                  <a:gd name="connsiteX0" fmla="*/ 6186447 w 6185976"/>
                  <a:gd name="connsiteY0" fmla="*/ 3093223 h 6185976"/>
                  <a:gd name="connsiteX1" fmla="*/ 3093224 w 6185976"/>
                  <a:gd name="connsiteY1" fmla="*/ 6186447 h 6185976"/>
                  <a:gd name="connsiteX2" fmla="*/ 0 w 6185976"/>
                  <a:gd name="connsiteY2" fmla="*/ 3093223 h 6185976"/>
                  <a:gd name="connsiteX3" fmla="*/ 3093224 w 6185976"/>
                  <a:gd name="connsiteY3" fmla="*/ 0 h 6185976"/>
                  <a:gd name="connsiteX4" fmla="*/ 6186447 w 6185976"/>
                  <a:gd name="connsiteY4" fmla="*/ 3093223 h 618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185976" h="6185976">
                    <a:moveTo>
                      <a:pt x="6186447" y="3093223"/>
                    </a:moveTo>
                    <a:cubicBezTo>
                      <a:pt x="6186447" y="4801564"/>
                      <a:pt x="4801564" y="6186447"/>
                      <a:pt x="3093224" y="6186447"/>
                    </a:cubicBezTo>
                    <a:cubicBezTo>
                      <a:pt x="1384883" y="6186447"/>
                      <a:pt x="0" y="4801564"/>
                      <a:pt x="0" y="3093223"/>
                    </a:cubicBezTo>
                    <a:cubicBezTo>
                      <a:pt x="0" y="1384883"/>
                      <a:pt x="1384883" y="0"/>
                      <a:pt x="3093224" y="0"/>
                    </a:cubicBezTo>
                    <a:cubicBezTo>
                      <a:pt x="4801564" y="0"/>
                      <a:pt x="6186447" y="1384883"/>
                      <a:pt x="6186447" y="309322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63000">
                    <a:schemeClr val="bg1">
                      <a:lumMod val="95000"/>
                    </a:schemeClr>
                  </a:gs>
                </a:gsLst>
                <a:lin ang="10800000" scaled="1"/>
                <a:tileRect/>
              </a:gra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F2CA4164-AA3A-4EC4-97F0-2CB45AA90AC9}"/>
                  </a:ext>
                </a:extLst>
              </p:cNvPr>
              <p:cNvSpPr/>
              <p:nvPr/>
            </p:nvSpPr>
            <p:spPr>
              <a:xfrm>
                <a:off x="8852946" y="1877290"/>
                <a:ext cx="1814463" cy="1814463"/>
              </a:xfrm>
              <a:custGeom>
                <a:avLst/>
                <a:gdLst>
                  <a:gd name="connsiteX0" fmla="*/ 3765247 w 4435355"/>
                  <a:gd name="connsiteY0" fmla="*/ 4437271 h 4435355"/>
                  <a:gd name="connsiteX1" fmla="*/ 3290059 w 4435355"/>
                  <a:gd name="connsiteY1" fmla="*/ 4240435 h 4435355"/>
                  <a:gd name="connsiteX2" fmla="*/ 3093224 w 4435355"/>
                  <a:gd name="connsiteY2" fmla="*/ 3765247 h 4435355"/>
                  <a:gd name="connsiteX3" fmla="*/ 672024 w 4435355"/>
                  <a:gd name="connsiteY3" fmla="*/ 1344047 h 4435355"/>
                  <a:gd name="connsiteX4" fmla="*/ 196836 w 4435355"/>
                  <a:gd name="connsiteY4" fmla="*/ 1147211 h 4435355"/>
                  <a:gd name="connsiteX5" fmla="*/ 0 w 4435355"/>
                  <a:gd name="connsiteY5" fmla="*/ 672024 h 4435355"/>
                  <a:gd name="connsiteX6" fmla="*/ 196836 w 4435355"/>
                  <a:gd name="connsiteY6" fmla="*/ 196836 h 4435355"/>
                  <a:gd name="connsiteX7" fmla="*/ 672024 w 4435355"/>
                  <a:gd name="connsiteY7" fmla="*/ 0 h 4435355"/>
                  <a:gd name="connsiteX8" fmla="*/ 2137842 w 4435355"/>
                  <a:gd name="connsiteY8" fmla="*/ 296161 h 4435355"/>
                  <a:gd name="connsiteX9" fmla="*/ 2777675 w 4435355"/>
                  <a:gd name="connsiteY9" fmla="*/ 643429 h 4435355"/>
                  <a:gd name="connsiteX10" fmla="*/ 3334447 w 4435355"/>
                  <a:gd name="connsiteY10" fmla="*/ 1102791 h 4435355"/>
                  <a:gd name="connsiteX11" fmla="*/ 3793808 w 4435355"/>
                  <a:gd name="connsiteY11" fmla="*/ 1659562 h 4435355"/>
                  <a:gd name="connsiteX12" fmla="*/ 4141076 w 4435355"/>
                  <a:gd name="connsiteY12" fmla="*/ 2299396 h 4435355"/>
                  <a:gd name="connsiteX13" fmla="*/ 4437237 w 4435355"/>
                  <a:gd name="connsiteY13" fmla="*/ 3765214 h 4435355"/>
                  <a:gd name="connsiteX14" fmla="*/ 4240402 w 4435355"/>
                  <a:gd name="connsiteY14" fmla="*/ 4240401 h 4435355"/>
                  <a:gd name="connsiteX15" fmla="*/ 3765247 w 4435355"/>
                  <a:gd name="connsiteY15" fmla="*/ 4437271 h 4435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435355" h="4435355">
                    <a:moveTo>
                      <a:pt x="3765247" y="4437271"/>
                    </a:moveTo>
                    <a:cubicBezTo>
                      <a:pt x="3587026" y="4437271"/>
                      <a:pt x="3416097" y="4366473"/>
                      <a:pt x="3290059" y="4240435"/>
                    </a:cubicBezTo>
                    <a:cubicBezTo>
                      <a:pt x="3164021" y="4114397"/>
                      <a:pt x="3093224" y="3943468"/>
                      <a:pt x="3093224" y="3765247"/>
                    </a:cubicBezTo>
                    <a:cubicBezTo>
                      <a:pt x="3093224" y="2430205"/>
                      <a:pt x="2007066" y="1344047"/>
                      <a:pt x="672024" y="1344047"/>
                    </a:cubicBezTo>
                    <a:cubicBezTo>
                      <a:pt x="493803" y="1344047"/>
                      <a:pt x="322874" y="1273249"/>
                      <a:pt x="196836" y="1147211"/>
                    </a:cubicBezTo>
                    <a:cubicBezTo>
                      <a:pt x="70798" y="1021173"/>
                      <a:pt x="0" y="850244"/>
                      <a:pt x="0" y="672024"/>
                    </a:cubicBezTo>
                    <a:cubicBezTo>
                      <a:pt x="0" y="493803"/>
                      <a:pt x="70798" y="322874"/>
                      <a:pt x="196836" y="196836"/>
                    </a:cubicBezTo>
                    <a:cubicBezTo>
                      <a:pt x="322874" y="70798"/>
                      <a:pt x="493803" y="0"/>
                      <a:pt x="672024" y="0"/>
                    </a:cubicBezTo>
                    <a:cubicBezTo>
                      <a:pt x="1180040" y="0"/>
                      <a:pt x="1673204" y="99661"/>
                      <a:pt x="2137842" y="296161"/>
                    </a:cubicBezTo>
                    <a:cubicBezTo>
                      <a:pt x="2361088" y="390580"/>
                      <a:pt x="2576370" y="507445"/>
                      <a:pt x="2777675" y="643429"/>
                    </a:cubicBezTo>
                    <a:cubicBezTo>
                      <a:pt x="2976896" y="778035"/>
                      <a:pt x="3164223" y="932567"/>
                      <a:pt x="3334447" y="1102791"/>
                    </a:cubicBezTo>
                    <a:cubicBezTo>
                      <a:pt x="3504670" y="1273014"/>
                      <a:pt x="3659235" y="1460341"/>
                      <a:pt x="3793808" y="1659562"/>
                    </a:cubicBezTo>
                    <a:cubicBezTo>
                      <a:pt x="3929826" y="1860867"/>
                      <a:pt x="4046657" y="2076150"/>
                      <a:pt x="4141076" y="2299396"/>
                    </a:cubicBezTo>
                    <a:cubicBezTo>
                      <a:pt x="4337610" y="2764033"/>
                      <a:pt x="4437237" y="3257197"/>
                      <a:pt x="4437237" y="3765214"/>
                    </a:cubicBezTo>
                    <a:cubicBezTo>
                      <a:pt x="4437237" y="3943434"/>
                      <a:pt x="4366440" y="4114363"/>
                      <a:pt x="4240402" y="4240401"/>
                    </a:cubicBezTo>
                    <a:cubicBezTo>
                      <a:pt x="4114431" y="4366473"/>
                      <a:pt x="3943501" y="4437271"/>
                      <a:pt x="3765247" y="4437271"/>
                    </a:cubicBezTo>
                    <a:close/>
                  </a:path>
                </a:pathLst>
              </a:custGeom>
              <a:solidFill>
                <a:srgbClr val="ED1C24"/>
              </a:solidFill>
              <a:ln w="3746" cap="flat">
                <a:noFill/>
                <a:prstDash val="solid"/>
                <a:miter/>
              </a:ln>
              <a:effectLst>
                <a:outerShdw blurRad="203200" dist="38100" dir="8880000" sx="97000" sy="97000" algn="l" rotWithShape="0">
                  <a:prstClr val="black">
                    <a:alpha val="40000"/>
                  </a:prstClr>
                </a:outerShdw>
              </a:effectLst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" name="Text Placeholder 7">
                <a:extLst>
                  <a:ext uri="{FF2B5EF4-FFF2-40B4-BE49-F238E27FC236}">
                    <a16:creationId xmlns:a16="http://schemas.microsoft.com/office/drawing/2014/main" id="{92101843-0938-4C03-AA66-FE65EA7D2E3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03182" y="2860754"/>
                <a:ext cx="1518552" cy="1105917"/>
              </a:xfrm>
              <a:prstGeom prst="rect">
                <a:avLst/>
              </a:prstGeom>
            </p:spPr>
            <p:txBody>
              <a:bodyPr/>
              <a:lstStyle>
                <a:lvl1pPr marL="457200" indent="-457200" algn="l" defTabSz="1828800" rtl="0" eaLnBrk="1" latinLnBrk="0" hangingPunct="1">
                  <a:lnSpc>
                    <a:spcPct val="90000"/>
                  </a:lnSpc>
                  <a:spcBef>
                    <a:spcPts val="2000"/>
                  </a:spcBef>
                  <a:buFont typeface="Arial" panose="020B0604020202020204" pitchFamily="34" charset="0"/>
                  <a:buChar char="•"/>
                  <a:defRPr sz="5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371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2286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4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3200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41148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50292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59436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68580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7772400" indent="-457200" algn="l" defTabSz="18288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Lorem ipsum dolor sit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amet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, animal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conceptam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  <a:r>
                  <a:rPr lang="en-US" sz="1600" dirty="0" err="1">
                    <a:latin typeface="Roboto" panose="02000000000000000000" pitchFamily="2" charset="0"/>
                    <a:ea typeface="Roboto" panose="02000000000000000000" pitchFamily="2" charset="0"/>
                  </a:rPr>
                  <a:t>te</a:t>
                </a:r>
                <a:r>
                  <a:rPr lang="en-US" sz="1600" dirty="0">
                    <a:latin typeface="Roboto" panose="02000000000000000000" pitchFamily="2" charset="0"/>
                    <a:ea typeface="Roboto" panose="02000000000000000000" pitchFamily="2" charset="0"/>
                  </a:rPr>
                  <a:t> </a:t>
                </a:r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5E359FC-07FC-44FB-ABD8-413D98723767}"/>
                </a:ext>
              </a:extLst>
            </p:cNvPr>
            <p:cNvSpPr txBox="1"/>
            <p:nvPr/>
          </p:nvSpPr>
          <p:spPr>
            <a:xfrm rot="2700000">
              <a:off x="2580223" y="2463281"/>
              <a:ext cx="1427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</p:grpSp>
      <p:sp>
        <p:nvSpPr>
          <p:cNvPr id="34" name="Title 2">
            <a:extLst>
              <a:ext uri="{FF2B5EF4-FFF2-40B4-BE49-F238E27FC236}">
                <a16:creationId xmlns:a16="http://schemas.microsoft.com/office/drawing/2014/main" id="{260FBAEA-4878-4F5A-A3FF-747DC76C424D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3821587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4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4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22C0829-8137-46C6-84AF-1000A2D6246A}"/>
              </a:ext>
            </a:extLst>
          </p:cNvPr>
          <p:cNvGrpSpPr/>
          <p:nvPr/>
        </p:nvGrpSpPr>
        <p:grpSpPr>
          <a:xfrm>
            <a:off x="6019800" y="1423147"/>
            <a:ext cx="5191933" cy="1430397"/>
            <a:chOff x="6019800" y="1066687"/>
            <a:chExt cx="5191933" cy="1430397"/>
          </a:xfrm>
        </p:grpSpPr>
        <p:sp>
          <p:nvSpPr>
            <p:cNvPr id="3" name="Graphic 1">
              <a:extLst>
                <a:ext uri="{FF2B5EF4-FFF2-40B4-BE49-F238E27FC236}">
                  <a16:creationId xmlns:a16="http://schemas.microsoft.com/office/drawing/2014/main" id="{08102946-8C90-4186-AAAA-DCC162BB074A}"/>
                </a:ext>
              </a:extLst>
            </p:cNvPr>
            <p:cNvSpPr/>
            <p:nvPr/>
          </p:nvSpPr>
          <p:spPr>
            <a:xfrm>
              <a:off x="6019800" y="1066687"/>
              <a:ext cx="5191933" cy="1430397"/>
            </a:xfrm>
            <a:custGeom>
              <a:avLst/>
              <a:gdLst>
                <a:gd name="connsiteX0" fmla="*/ 10511079 w 12189467"/>
                <a:gd name="connsiteY0" fmla="*/ 0 h 3358245"/>
                <a:gd name="connsiteX1" fmla="*/ 0 w 12189467"/>
                <a:gd name="connsiteY1" fmla="*/ 0 h 3358245"/>
                <a:gd name="connsiteX2" fmla="*/ 0 w 12189467"/>
                <a:gd name="connsiteY2" fmla="*/ 3360424 h 3358245"/>
                <a:gd name="connsiteX3" fmla="*/ 10511079 w 12189467"/>
                <a:gd name="connsiteY3" fmla="*/ 3360424 h 3358245"/>
                <a:gd name="connsiteX4" fmla="*/ 12059241 w 12189467"/>
                <a:gd name="connsiteY4" fmla="*/ 2334234 h 3358245"/>
                <a:gd name="connsiteX5" fmla="*/ 12191265 w 12189467"/>
                <a:gd name="connsiteY5" fmla="*/ 1680212 h 3358245"/>
                <a:gd name="connsiteX6" fmla="*/ 10511079 w 12189467"/>
                <a:gd name="connsiteY6" fmla="*/ 0 h 3358245"/>
                <a:gd name="connsiteX7" fmla="*/ 10376749 w 12189467"/>
                <a:gd name="connsiteY7" fmla="*/ 2802793 h 3358245"/>
                <a:gd name="connsiteX8" fmla="*/ 9254169 w 12189467"/>
                <a:gd name="connsiteY8" fmla="*/ 1680212 h 3358245"/>
                <a:gd name="connsiteX9" fmla="*/ 10376749 w 12189467"/>
                <a:gd name="connsiteY9" fmla="*/ 557631 h 3358245"/>
                <a:gd name="connsiteX10" fmla="*/ 11499330 w 12189467"/>
                <a:gd name="connsiteY10" fmla="*/ 1680212 h 3358245"/>
                <a:gd name="connsiteX11" fmla="*/ 10376749 w 12189467"/>
                <a:gd name="connsiteY11" fmla="*/ 2802793 h 335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9467" h="3358245">
                  <a:moveTo>
                    <a:pt x="10511079" y="0"/>
                  </a:moveTo>
                  <a:lnTo>
                    <a:pt x="0" y="0"/>
                  </a:lnTo>
                  <a:lnTo>
                    <a:pt x="0" y="3360424"/>
                  </a:lnTo>
                  <a:lnTo>
                    <a:pt x="10511079" y="3360424"/>
                  </a:lnTo>
                  <a:cubicBezTo>
                    <a:pt x="11207041" y="3360424"/>
                    <a:pt x="11804155" y="2937275"/>
                    <a:pt x="12059241" y="2334234"/>
                  </a:cubicBezTo>
                  <a:cubicBezTo>
                    <a:pt x="12144260" y="2133195"/>
                    <a:pt x="12191265" y="1912199"/>
                    <a:pt x="12191265" y="1680212"/>
                  </a:cubicBezTo>
                  <a:cubicBezTo>
                    <a:pt x="12191265" y="752262"/>
                    <a:pt x="11439029" y="0"/>
                    <a:pt x="10511079" y="0"/>
                  </a:cubicBezTo>
                  <a:close/>
                  <a:moveTo>
                    <a:pt x="10376749" y="2802793"/>
                  </a:moveTo>
                  <a:cubicBezTo>
                    <a:pt x="9756766" y="2802793"/>
                    <a:pt x="9254169" y="2300196"/>
                    <a:pt x="9254169" y="1680212"/>
                  </a:cubicBezTo>
                  <a:cubicBezTo>
                    <a:pt x="9254169" y="1060228"/>
                    <a:pt x="9756766" y="557631"/>
                    <a:pt x="10376749" y="557631"/>
                  </a:cubicBezTo>
                  <a:cubicBezTo>
                    <a:pt x="10996733" y="557631"/>
                    <a:pt x="11499330" y="1060228"/>
                    <a:pt x="11499330" y="1680212"/>
                  </a:cubicBezTo>
                  <a:cubicBezTo>
                    <a:pt x="11499330" y="2300196"/>
                    <a:pt x="10996733" y="2802793"/>
                    <a:pt x="10376749" y="2802793"/>
                  </a:cubicBezTo>
                  <a:close/>
                </a:path>
              </a:pathLst>
            </a:custGeom>
            <a:solidFill>
              <a:srgbClr val="000004"/>
            </a:solidFill>
            <a:ln w="25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1F85DEB-0402-4764-942B-E3DEB2856481}"/>
                </a:ext>
              </a:extLst>
            </p:cNvPr>
            <p:cNvSpPr txBox="1"/>
            <p:nvPr/>
          </p:nvSpPr>
          <p:spPr>
            <a:xfrm>
              <a:off x="9865025" y="1397164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00000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9" name="Text Placeholder 7">
              <a:extLst>
                <a:ext uri="{FF2B5EF4-FFF2-40B4-BE49-F238E27FC236}">
                  <a16:creationId xmlns:a16="http://schemas.microsoft.com/office/drawing/2014/main" id="{C341C0B4-4937-4D58-89A9-D0E62D8DDBE7}"/>
                </a:ext>
              </a:extLst>
            </p:cNvPr>
            <p:cNvSpPr txBox="1">
              <a:spLocks/>
            </p:cNvSpPr>
            <p:nvPr/>
          </p:nvSpPr>
          <p:spPr>
            <a:xfrm>
              <a:off x="6666051" y="1325844"/>
              <a:ext cx="3022975" cy="91208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rgbClr val="D9D9D9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65BCE93-0A16-47C8-8BBD-EA186A993AD8}"/>
              </a:ext>
            </a:extLst>
          </p:cNvPr>
          <p:cNvGrpSpPr/>
          <p:nvPr/>
        </p:nvGrpSpPr>
        <p:grpSpPr>
          <a:xfrm>
            <a:off x="6019800" y="3070261"/>
            <a:ext cx="5191933" cy="1430397"/>
            <a:chOff x="6019800" y="1066687"/>
            <a:chExt cx="5191933" cy="1430397"/>
          </a:xfrm>
        </p:grpSpPr>
        <p:sp>
          <p:nvSpPr>
            <p:cNvPr id="14" name="Graphic 1">
              <a:extLst>
                <a:ext uri="{FF2B5EF4-FFF2-40B4-BE49-F238E27FC236}">
                  <a16:creationId xmlns:a16="http://schemas.microsoft.com/office/drawing/2014/main" id="{8BFFBEAC-4854-48F1-84C1-4B7BB03CB6F4}"/>
                </a:ext>
              </a:extLst>
            </p:cNvPr>
            <p:cNvSpPr/>
            <p:nvPr/>
          </p:nvSpPr>
          <p:spPr>
            <a:xfrm>
              <a:off x="6019800" y="1066687"/>
              <a:ext cx="5191933" cy="1430397"/>
            </a:xfrm>
            <a:custGeom>
              <a:avLst/>
              <a:gdLst>
                <a:gd name="connsiteX0" fmla="*/ 10511079 w 12189467"/>
                <a:gd name="connsiteY0" fmla="*/ 0 h 3358245"/>
                <a:gd name="connsiteX1" fmla="*/ 0 w 12189467"/>
                <a:gd name="connsiteY1" fmla="*/ 0 h 3358245"/>
                <a:gd name="connsiteX2" fmla="*/ 0 w 12189467"/>
                <a:gd name="connsiteY2" fmla="*/ 3360424 h 3358245"/>
                <a:gd name="connsiteX3" fmla="*/ 10511079 w 12189467"/>
                <a:gd name="connsiteY3" fmla="*/ 3360424 h 3358245"/>
                <a:gd name="connsiteX4" fmla="*/ 12059241 w 12189467"/>
                <a:gd name="connsiteY4" fmla="*/ 2334234 h 3358245"/>
                <a:gd name="connsiteX5" fmla="*/ 12191265 w 12189467"/>
                <a:gd name="connsiteY5" fmla="*/ 1680212 h 3358245"/>
                <a:gd name="connsiteX6" fmla="*/ 10511079 w 12189467"/>
                <a:gd name="connsiteY6" fmla="*/ 0 h 3358245"/>
                <a:gd name="connsiteX7" fmla="*/ 10376749 w 12189467"/>
                <a:gd name="connsiteY7" fmla="*/ 2802793 h 3358245"/>
                <a:gd name="connsiteX8" fmla="*/ 9254169 w 12189467"/>
                <a:gd name="connsiteY8" fmla="*/ 1680212 h 3358245"/>
                <a:gd name="connsiteX9" fmla="*/ 10376749 w 12189467"/>
                <a:gd name="connsiteY9" fmla="*/ 557631 h 3358245"/>
                <a:gd name="connsiteX10" fmla="*/ 11499330 w 12189467"/>
                <a:gd name="connsiteY10" fmla="*/ 1680212 h 3358245"/>
                <a:gd name="connsiteX11" fmla="*/ 10376749 w 12189467"/>
                <a:gd name="connsiteY11" fmla="*/ 2802793 h 335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9467" h="3358245">
                  <a:moveTo>
                    <a:pt x="10511079" y="0"/>
                  </a:moveTo>
                  <a:lnTo>
                    <a:pt x="0" y="0"/>
                  </a:lnTo>
                  <a:lnTo>
                    <a:pt x="0" y="3360424"/>
                  </a:lnTo>
                  <a:lnTo>
                    <a:pt x="10511079" y="3360424"/>
                  </a:lnTo>
                  <a:cubicBezTo>
                    <a:pt x="11207041" y="3360424"/>
                    <a:pt x="11804155" y="2937275"/>
                    <a:pt x="12059241" y="2334234"/>
                  </a:cubicBezTo>
                  <a:cubicBezTo>
                    <a:pt x="12144260" y="2133195"/>
                    <a:pt x="12191265" y="1912199"/>
                    <a:pt x="12191265" y="1680212"/>
                  </a:cubicBezTo>
                  <a:cubicBezTo>
                    <a:pt x="12191265" y="752262"/>
                    <a:pt x="11439029" y="0"/>
                    <a:pt x="10511079" y="0"/>
                  </a:cubicBezTo>
                  <a:close/>
                  <a:moveTo>
                    <a:pt x="10376749" y="2802793"/>
                  </a:moveTo>
                  <a:cubicBezTo>
                    <a:pt x="9756766" y="2802793"/>
                    <a:pt x="9254169" y="2300196"/>
                    <a:pt x="9254169" y="1680212"/>
                  </a:cubicBezTo>
                  <a:cubicBezTo>
                    <a:pt x="9254169" y="1060228"/>
                    <a:pt x="9756766" y="557631"/>
                    <a:pt x="10376749" y="557631"/>
                  </a:cubicBezTo>
                  <a:cubicBezTo>
                    <a:pt x="10996733" y="557631"/>
                    <a:pt x="11499330" y="1060228"/>
                    <a:pt x="11499330" y="1680212"/>
                  </a:cubicBezTo>
                  <a:cubicBezTo>
                    <a:pt x="11499330" y="2300196"/>
                    <a:pt x="10996733" y="2802793"/>
                    <a:pt x="10376749" y="2802793"/>
                  </a:cubicBezTo>
                  <a:close/>
                </a:path>
              </a:pathLst>
            </a:custGeom>
            <a:solidFill>
              <a:srgbClr val="323232"/>
            </a:solidFill>
            <a:ln w="25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8A09EA6-9D28-417A-BB35-C7D5E8275BD3}"/>
                </a:ext>
              </a:extLst>
            </p:cNvPr>
            <p:cNvSpPr txBox="1"/>
            <p:nvPr/>
          </p:nvSpPr>
          <p:spPr>
            <a:xfrm>
              <a:off x="9865025" y="1397164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32323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16" name="Text Placeholder 7">
              <a:extLst>
                <a:ext uri="{FF2B5EF4-FFF2-40B4-BE49-F238E27FC236}">
                  <a16:creationId xmlns:a16="http://schemas.microsoft.com/office/drawing/2014/main" id="{DF855158-BB06-4736-B351-CB485154E3B0}"/>
                </a:ext>
              </a:extLst>
            </p:cNvPr>
            <p:cNvSpPr txBox="1">
              <a:spLocks/>
            </p:cNvSpPr>
            <p:nvPr/>
          </p:nvSpPr>
          <p:spPr>
            <a:xfrm>
              <a:off x="6666051" y="1325844"/>
              <a:ext cx="3022975" cy="91208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rgbClr val="D9D9D9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002F9A5-1DCB-4DA5-A069-E47D4334C28A}"/>
              </a:ext>
            </a:extLst>
          </p:cNvPr>
          <p:cNvGrpSpPr/>
          <p:nvPr/>
        </p:nvGrpSpPr>
        <p:grpSpPr>
          <a:xfrm>
            <a:off x="6019800" y="4717376"/>
            <a:ext cx="5191933" cy="1430397"/>
            <a:chOff x="6019800" y="1066687"/>
            <a:chExt cx="5191933" cy="1430397"/>
          </a:xfrm>
        </p:grpSpPr>
        <p:sp>
          <p:nvSpPr>
            <p:cNvPr id="18" name="Graphic 1">
              <a:extLst>
                <a:ext uri="{FF2B5EF4-FFF2-40B4-BE49-F238E27FC236}">
                  <a16:creationId xmlns:a16="http://schemas.microsoft.com/office/drawing/2014/main" id="{15BE8D5C-1D94-446F-8C34-918F044883E6}"/>
                </a:ext>
              </a:extLst>
            </p:cNvPr>
            <p:cNvSpPr/>
            <p:nvPr/>
          </p:nvSpPr>
          <p:spPr>
            <a:xfrm>
              <a:off x="6019800" y="1066687"/>
              <a:ext cx="5191933" cy="1430397"/>
            </a:xfrm>
            <a:custGeom>
              <a:avLst/>
              <a:gdLst>
                <a:gd name="connsiteX0" fmla="*/ 10511079 w 12189467"/>
                <a:gd name="connsiteY0" fmla="*/ 0 h 3358245"/>
                <a:gd name="connsiteX1" fmla="*/ 0 w 12189467"/>
                <a:gd name="connsiteY1" fmla="*/ 0 h 3358245"/>
                <a:gd name="connsiteX2" fmla="*/ 0 w 12189467"/>
                <a:gd name="connsiteY2" fmla="*/ 3360424 h 3358245"/>
                <a:gd name="connsiteX3" fmla="*/ 10511079 w 12189467"/>
                <a:gd name="connsiteY3" fmla="*/ 3360424 h 3358245"/>
                <a:gd name="connsiteX4" fmla="*/ 12059241 w 12189467"/>
                <a:gd name="connsiteY4" fmla="*/ 2334234 h 3358245"/>
                <a:gd name="connsiteX5" fmla="*/ 12191265 w 12189467"/>
                <a:gd name="connsiteY5" fmla="*/ 1680212 h 3358245"/>
                <a:gd name="connsiteX6" fmla="*/ 10511079 w 12189467"/>
                <a:gd name="connsiteY6" fmla="*/ 0 h 3358245"/>
                <a:gd name="connsiteX7" fmla="*/ 10376749 w 12189467"/>
                <a:gd name="connsiteY7" fmla="*/ 2802793 h 3358245"/>
                <a:gd name="connsiteX8" fmla="*/ 9254169 w 12189467"/>
                <a:gd name="connsiteY8" fmla="*/ 1680212 h 3358245"/>
                <a:gd name="connsiteX9" fmla="*/ 10376749 w 12189467"/>
                <a:gd name="connsiteY9" fmla="*/ 557631 h 3358245"/>
                <a:gd name="connsiteX10" fmla="*/ 11499330 w 12189467"/>
                <a:gd name="connsiteY10" fmla="*/ 1680212 h 3358245"/>
                <a:gd name="connsiteX11" fmla="*/ 10376749 w 12189467"/>
                <a:gd name="connsiteY11" fmla="*/ 2802793 h 3358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9467" h="3358245">
                  <a:moveTo>
                    <a:pt x="10511079" y="0"/>
                  </a:moveTo>
                  <a:lnTo>
                    <a:pt x="0" y="0"/>
                  </a:lnTo>
                  <a:lnTo>
                    <a:pt x="0" y="3360424"/>
                  </a:lnTo>
                  <a:lnTo>
                    <a:pt x="10511079" y="3360424"/>
                  </a:lnTo>
                  <a:cubicBezTo>
                    <a:pt x="11207041" y="3360424"/>
                    <a:pt x="11804155" y="2937275"/>
                    <a:pt x="12059241" y="2334234"/>
                  </a:cubicBezTo>
                  <a:cubicBezTo>
                    <a:pt x="12144260" y="2133195"/>
                    <a:pt x="12191265" y="1912199"/>
                    <a:pt x="12191265" y="1680212"/>
                  </a:cubicBezTo>
                  <a:cubicBezTo>
                    <a:pt x="12191265" y="752262"/>
                    <a:pt x="11439029" y="0"/>
                    <a:pt x="10511079" y="0"/>
                  </a:cubicBezTo>
                  <a:close/>
                  <a:moveTo>
                    <a:pt x="10376749" y="2802793"/>
                  </a:moveTo>
                  <a:cubicBezTo>
                    <a:pt x="9756766" y="2802793"/>
                    <a:pt x="9254169" y="2300196"/>
                    <a:pt x="9254169" y="1680212"/>
                  </a:cubicBezTo>
                  <a:cubicBezTo>
                    <a:pt x="9254169" y="1060228"/>
                    <a:pt x="9756766" y="557631"/>
                    <a:pt x="10376749" y="557631"/>
                  </a:cubicBezTo>
                  <a:cubicBezTo>
                    <a:pt x="10996733" y="557631"/>
                    <a:pt x="11499330" y="1060228"/>
                    <a:pt x="11499330" y="1680212"/>
                  </a:cubicBezTo>
                  <a:cubicBezTo>
                    <a:pt x="11499330" y="2300196"/>
                    <a:pt x="10996733" y="2802793"/>
                    <a:pt x="10376749" y="2802793"/>
                  </a:cubicBezTo>
                  <a:close/>
                </a:path>
              </a:pathLst>
            </a:custGeom>
            <a:solidFill>
              <a:srgbClr val="990535"/>
            </a:solidFill>
            <a:ln w="25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13C54FA-15F3-4730-B3C1-C6DCA8B00EE4}"/>
                </a:ext>
              </a:extLst>
            </p:cNvPr>
            <p:cNvSpPr txBox="1"/>
            <p:nvPr/>
          </p:nvSpPr>
          <p:spPr>
            <a:xfrm>
              <a:off x="9865025" y="1397164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99053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20" name="Text Placeholder 7">
              <a:extLst>
                <a:ext uri="{FF2B5EF4-FFF2-40B4-BE49-F238E27FC236}">
                  <a16:creationId xmlns:a16="http://schemas.microsoft.com/office/drawing/2014/main" id="{B1DF65D4-2F3A-412C-A5C0-048077AAFF13}"/>
                </a:ext>
              </a:extLst>
            </p:cNvPr>
            <p:cNvSpPr txBox="1">
              <a:spLocks/>
            </p:cNvSpPr>
            <p:nvPr/>
          </p:nvSpPr>
          <p:spPr>
            <a:xfrm>
              <a:off x="6666051" y="1325844"/>
              <a:ext cx="3022975" cy="91208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rgbClr val="D9D9D9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7C938186-20D1-427B-9715-B29289AE9BA3}"/>
              </a:ext>
            </a:extLst>
          </p:cNvPr>
          <p:cNvSpPr txBox="1">
            <a:spLocks/>
          </p:cNvSpPr>
          <p:nvPr/>
        </p:nvSpPr>
        <p:spPr>
          <a:xfrm>
            <a:off x="1153096" y="1460848"/>
            <a:ext cx="3343998" cy="1062217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00000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83FBBAB0-1B20-4EE5-A2C4-57B420FC3F9F}"/>
              </a:ext>
            </a:extLst>
          </p:cNvPr>
          <p:cNvSpPr txBox="1">
            <a:spLocks/>
          </p:cNvSpPr>
          <p:nvPr/>
        </p:nvSpPr>
        <p:spPr>
          <a:xfrm>
            <a:off x="1153096" y="3167343"/>
            <a:ext cx="3343998" cy="1062217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00000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4" name="Text Placeholder 7">
            <a:extLst>
              <a:ext uri="{FF2B5EF4-FFF2-40B4-BE49-F238E27FC236}">
                <a16:creationId xmlns:a16="http://schemas.microsoft.com/office/drawing/2014/main" id="{C27E721D-AB12-42E7-99D7-7C4D21AD3A7B}"/>
              </a:ext>
            </a:extLst>
          </p:cNvPr>
          <p:cNvSpPr txBox="1">
            <a:spLocks/>
          </p:cNvSpPr>
          <p:nvPr/>
        </p:nvSpPr>
        <p:spPr>
          <a:xfrm>
            <a:off x="1153096" y="4826399"/>
            <a:ext cx="3343998" cy="1062217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00000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solidFill>
                <a:srgbClr val="00000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itle 2">
            <a:extLst>
              <a:ext uri="{FF2B5EF4-FFF2-40B4-BE49-F238E27FC236}">
                <a16:creationId xmlns:a16="http://schemas.microsoft.com/office/drawing/2014/main" id="{645DA59A-086E-4D29-A47B-A0465DBE149E}"/>
              </a:ext>
            </a:extLst>
          </p:cNvPr>
          <p:cNvSpPr txBox="1">
            <a:spLocks/>
          </p:cNvSpPr>
          <p:nvPr/>
        </p:nvSpPr>
        <p:spPr>
          <a:xfrm>
            <a:off x="3028721" y="324873"/>
            <a:ext cx="6134558" cy="8402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4607001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4" grpId="0"/>
      <p:bldP spid="2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9F08CBE7-E287-4A86-A164-F5F1B9FCD33D}"/>
              </a:ext>
            </a:extLst>
          </p:cNvPr>
          <p:cNvGrpSpPr/>
          <p:nvPr/>
        </p:nvGrpSpPr>
        <p:grpSpPr>
          <a:xfrm>
            <a:off x="2371755" y="4862209"/>
            <a:ext cx="7448490" cy="1599245"/>
            <a:chOff x="3815974" y="4592355"/>
            <a:chExt cx="7448490" cy="1599245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D5A7D709-99F9-4568-A241-FF293C9B69BA}"/>
                </a:ext>
              </a:extLst>
            </p:cNvPr>
            <p:cNvSpPr/>
            <p:nvPr/>
          </p:nvSpPr>
          <p:spPr>
            <a:xfrm>
              <a:off x="8597828" y="4592355"/>
              <a:ext cx="2666636" cy="1599245"/>
            </a:xfrm>
            <a:custGeom>
              <a:avLst/>
              <a:gdLst>
                <a:gd name="connsiteX0" fmla="*/ 3344788 w 3344210"/>
                <a:gd name="connsiteY0" fmla="*/ 391681 h 2005603"/>
                <a:gd name="connsiteX1" fmla="*/ 3344788 w 3344210"/>
                <a:gd name="connsiteY1" fmla="*/ 1614222 h 2005603"/>
                <a:gd name="connsiteX2" fmla="*/ 2953106 w 3344210"/>
                <a:gd name="connsiteY2" fmla="*/ 2005926 h 2005603"/>
                <a:gd name="connsiteX3" fmla="*/ 0 w 3344210"/>
                <a:gd name="connsiteY3" fmla="*/ 2005926 h 2005603"/>
                <a:gd name="connsiteX4" fmla="*/ 1002963 w 3344210"/>
                <a:gd name="connsiteY4" fmla="*/ 1002963 h 2005603"/>
                <a:gd name="connsiteX5" fmla="*/ 0 w 3344210"/>
                <a:gd name="connsiteY5" fmla="*/ 0 h 2005603"/>
                <a:gd name="connsiteX6" fmla="*/ 2953106 w 3344210"/>
                <a:gd name="connsiteY6" fmla="*/ 0 h 2005603"/>
                <a:gd name="connsiteX7" fmla="*/ 3344788 w 3344210"/>
                <a:gd name="connsiteY7" fmla="*/ 391681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4210" h="2005603">
                  <a:moveTo>
                    <a:pt x="3344788" y="391681"/>
                  </a:moveTo>
                  <a:lnTo>
                    <a:pt x="3344788" y="1614222"/>
                  </a:lnTo>
                  <a:cubicBezTo>
                    <a:pt x="3344788" y="1830546"/>
                    <a:pt x="3169430" y="2005926"/>
                    <a:pt x="2953106" y="2005926"/>
                  </a:cubicBezTo>
                  <a:lnTo>
                    <a:pt x="0" y="2005926"/>
                  </a:lnTo>
                  <a:lnTo>
                    <a:pt x="1002963" y="1002963"/>
                  </a:lnTo>
                  <a:lnTo>
                    <a:pt x="0" y="0"/>
                  </a:lnTo>
                  <a:lnTo>
                    <a:pt x="2953106" y="0"/>
                  </a:lnTo>
                  <a:cubicBezTo>
                    <a:pt x="3169430" y="0"/>
                    <a:pt x="3344788" y="175358"/>
                    <a:pt x="3344788" y="391681"/>
                  </a:cubicBezTo>
                  <a:close/>
                </a:path>
              </a:pathLst>
            </a:custGeom>
            <a:solidFill>
              <a:srgbClr val="000004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84E68C6-39AF-43FC-ABA7-A1728CB6BA3C}"/>
                </a:ext>
              </a:extLst>
            </p:cNvPr>
            <p:cNvSpPr/>
            <p:nvPr/>
          </p:nvSpPr>
          <p:spPr>
            <a:xfrm>
              <a:off x="3815974" y="4592355"/>
              <a:ext cx="5336952" cy="1599245"/>
            </a:xfrm>
            <a:custGeom>
              <a:avLst/>
              <a:gdLst>
                <a:gd name="connsiteX0" fmla="*/ 6695207 w 6693037"/>
                <a:gd name="connsiteY0" fmla="*/ 1002963 h 2005603"/>
                <a:gd name="connsiteX1" fmla="*/ 5692244 w 6693037"/>
                <a:gd name="connsiteY1" fmla="*/ 2005926 h 2005603"/>
                <a:gd name="connsiteX2" fmla="*/ 391681 w 6693037"/>
                <a:gd name="connsiteY2" fmla="*/ 2005926 h 2005603"/>
                <a:gd name="connsiteX3" fmla="*/ 0 w 6693037"/>
                <a:gd name="connsiteY3" fmla="*/ 1614222 h 2005603"/>
                <a:gd name="connsiteX4" fmla="*/ 0 w 6693037"/>
                <a:gd name="connsiteY4" fmla="*/ 391681 h 2005603"/>
                <a:gd name="connsiteX5" fmla="*/ 391681 w 6693037"/>
                <a:gd name="connsiteY5" fmla="*/ 0 h 2005603"/>
                <a:gd name="connsiteX6" fmla="*/ 5692244 w 6693037"/>
                <a:gd name="connsiteY6" fmla="*/ 0 h 2005603"/>
                <a:gd name="connsiteX7" fmla="*/ 6695207 w 6693037"/>
                <a:gd name="connsiteY7" fmla="*/ 1002963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93037" h="2005603">
                  <a:moveTo>
                    <a:pt x="6695207" y="1002963"/>
                  </a:moveTo>
                  <a:lnTo>
                    <a:pt x="5692244" y="2005926"/>
                  </a:lnTo>
                  <a:lnTo>
                    <a:pt x="391681" y="2005926"/>
                  </a:lnTo>
                  <a:cubicBezTo>
                    <a:pt x="175358" y="2005926"/>
                    <a:pt x="0" y="1830546"/>
                    <a:pt x="0" y="1614222"/>
                  </a:cubicBezTo>
                  <a:lnTo>
                    <a:pt x="0" y="391681"/>
                  </a:lnTo>
                  <a:cubicBezTo>
                    <a:pt x="0" y="175358"/>
                    <a:pt x="175358" y="0"/>
                    <a:pt x="391681" y="0"/>
                  </a:cubicBezTo>
                  <a:lnTo>
                    <a:pt x="5692244" y="0"/>
                  </a:lnTo>
                  <a:lnTo>
                    <a:pt x="6695207" y="1002963"/>
                  </a:lnTo>
                  <a:close/>
                </a:path>
              </a:pathLst>
            </a:custGeom>
            <a:solidFill>
              <a:srgbClr val="000004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27D08A8-24E1-4984-8635-230E00C574EC}"/>
                </a:ext>
              </a:extLst>
            </p:cNvPr>
            <p:cNvSpPr txBox="1"/>
            <p:nvPr/>
          </p:nvSpPr>
          <p:spPr>
            <a:xfrm>
              <a:off x="9378685" y="5130367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3901ACB2-204A-4719-8580-064288F7B18A}"/>
                </a:ext>
              </a:extLst>
            </p:cNvPr>
            <p:cNvSpPr txBox="1">
              <a:spLocks/>
            </p:cNvSpPr>
            <p:nvPr/>
          </p:nvSpPr>
          <p:spPr>
            <a:xfrm>
              <a:off x="4731343" y="4935935"/>
              <a:ext cx="3022975" cy="912083"/>
            </a:xfrm>
            <a:prstGeom prst="rect">
              <a:avLst/>
            </a:prstGeom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rgbClr val="D9D9D9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0FD5DEA-97A7-4FA0-A135-1D6BC8201F75}"/>
              </a:ext>
            </a:extLst>
          </p:cNvPr>
          <p:cNvGrpSpPr/>
          <p:nvPr/>
        </p:nvGrpSpPr>
        <p:grpSpPr>
          <a:xfrm>
            <a:off x="2371755" y="3149910"/>
            <a:ext cx="7448490" cy="1599245"/>
            <a:chOff x="3815974" y="4592355"/>
            <a:chExt cx="7448490" cy="1599245"/>
          </a:xfrm>
          <a:solidFill>
            <a:srgbClr val="FF0000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2C35F7C-70D5-4C48-BDF1-EE86EED76ED4}"/>
                </a:ext>
              </a:extLst>
            </p:cNvPr>
            <p:cNvSpPr/>
            <p:nvPr/>
          </p:nvSpPr>
          <p:spPr>
            <a:xfrm>
              <a:off x="8597828" y="4592355"/>
              <a:ext cx="2666636" cy="1599245"/>
            </a:xfrm>
            <a:custGeom>
              <a:avLst/>
              <a:gdLst>
                <a:gd name="connsiteX0" fmla="*/ 3344788 w 3344210"/>
                <a:gd name="connsiteY0" fmla="*/ 391681 h 2005603"/>
                <a:gd name="connsiteX1" fmla="*/ 3344788 w 3344210"/>
                <a:gd name="connsiteY1" fmla="*/ 1614222 h 2005603"/>
                <a:gd name="connsiteX2" fmla="*/ 2953106 w 3344210"/>
                <a:gd name="connsiteY2" fmla="*/ 2005926 h 2005603"/>
                <a:gd name="connsiteX3" fmla="*/ 0 w 3344210"/>
                <a:gd name="connsiteY3" fmla="*/ 2005926 h 2005603"/>
                <a:gd name="connsiteX4" fmla="*/ 1002963 w 3344210"/>
                <a:gd name="connsiteY4" fmla="*/ 1002963 h 2005603"/>
                <a:gd name="connsiteX5" fmla="*/ 0 w 3344210"/>
                <a:gd name="connsiteY5" fmla="*/ 0 h 2005603"/>
                <a:gd name="connsiteX6" fmla="*/ 2953106 w 3344210"/>
                <a:gd name="connsiteY6" fmla="*/ 0 h 2005603"/>
                <a:gd name="connsiteX7" fmla="*/ 3344788 w 3344210"/>
                <a:gd name="connsiteY7" fmla="*/ 391681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4210" h="2005603">
                  <a:moveTo>
                    <a:pt x="3344788" y="391681"/>
                  </a:moveTo>
                  <a:lnTo>
                    <a:pt x="3344788" y="1614222"/>
                  </a:lnTo>
                  <a:cubicBezTo>
                    <a:pt x="3344788" y="1830546"/>
                    <a:pt x="3169430" y="2005926"/>
                    <a:pt x="2953106" y="2005926"/>
                  </a:cubicBezTo>
                  <a:lnTo>
                    <a:pt x="0" y="2005926"/>
                  </a:lnTo>
                  <a:lnTo>
                    <a:pt x="1002963" y="1002963"/>
                  </a:lnTo>
                  <a:lnTo>
                    <a:pt x="0" y="0"/>
                  </a:lnTo>
                  <a:lnTo>
                    <a:pt x="2953106" y="0"/>
                  </a:lnTo>
                  <a:cubicBezTo>
                    <a:pt x="3169430" y="0"/>
                    <a:pt x="3344788" y="175358"/>
                    <a:pt x="3344788" y="391681"/>
                  </a:cubicBezTo>
                  <a:close/>
                </a:path>
              </a:pathLst>
            </a:custGeom>
            <a:solidFill>
              <a:srgbClr val="323232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C228C14-E355-4A22-983C-9088F06B3DDF}"/>
                </a:ext>
              </a:extLst>
            </p:cNvPr>
            <p:cNvSpPr/>
            <p:nvPr/>
          </p:nvSpPr>
          <p:spPr>
            <a:xfrm>
              <a:off x="3815974" y="4592355"/>
              <a:ext cx="5336952" cy="1599245"/>
            </a:xfrm>
            <a:custGeom>
              <a:avLst/>
              <a:gdLst>
                <a:gd name="connsiteX0" fmla="*/ 6695207 w 6693037"/>
                <a:gd name="connsiteY0" fmla="*/ 1002963 h 2005603"/>
                <a:gd name="connsiteX1" fmla="*/ 5692244 w 6693037"/>
                <a:gd name="connsiteY1" fmla="*/ 2005926 h 2005603"/>
                <a:gd name="connsiteX2" fmla="*/ 391681 w 6693037"/>
                <a:gd name="connsiteY2" fmla="*/ 2005926 h 2005603"/>
                <a:gd name="connsiteX3" fmla="*/ 0 w 6693037"/>
                <a:gd name="connsiteY3" fmla="*/ 1614222 h 2005603"/>
                <a:gd name="connsiteX4" fmla="*/ 0 w 6693037"/>
                <a:gd name="connsiteY4" fmla="*/ 391681 h 2005603"/>
                <a:gd name="connsiteX5" fmla="*/ 391681 w 6693037"/>
                <a:gd name="connsiteY5" fmla="*/ 0 h 2005603"/>
                <a:gd name="connsiteX6" fmla="*/ 5692244 w 6693037"/>
                <a:gd name="connsiteY6" fmla="*/ 0 h 2005603"/>
                <a:gd name="connsiteX7" fmla="*/ 6695207 w 6693037"/>
                <a:gd name="connsiteY7" fmla="*/ 1002963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93037" h="2005603">
                  <a:moveTo>
                    <a:pt x="6695207" y="1002963"/>
                  </a:moveTo>
                  <a:lnTo>
                    <a:pt x="5692244" y="2005926"/>
                  </a:lnTo>
                  <a:lnTo>
                    <a:pt x="391681" y="2005926"/>
                  </a:lnTo>
                  <a:cubicBezTo>
                    <a:pt x="175358" y="2005926"/>
                    <a:pt x="0" y="1830546"/>
                    <a:pt x="0" y="1614222"/>
                  </a:cubicBezTo>
                  <a:lnTo>
                    <a:pt x="0" y="391681"/>
                  </a:lnTo>
                  <a:cubicBezTo>
                    <a:pt x="0" y="175358"/>
                    <a:pt x="175358" y="0"/>
                    <a:pt x="391681" y="0"/>
                  </a:cubicBezTo>
                  <a:lnTo>
                    <a:pt x="5692244" y="0"/>
                  </a:lnTo>
                  <a:lnTo>
                    <a:pt x="6695207" y="1002963"/>
                  </a:lnTo>
                  <a:close/>
                </a:path>
              </a:pathLst>
            </a:custGeom>
            <a:solidFill>
              <a:srgbClr val="323232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8B9A95E-A798-49CF-99AD-BD09E558178D}"/>
                </a:ext>
              </a:extLst>
            </p:cNvPr>
            <p:cNvSpPr txBox="1"/>
            <p:nvPr/>
          </p:nvSpPr>
          <p:spPr>
            <a:xfrm>
              <a:off x="9378685" y="5130367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  <p:sp>
          <p:nvSpPr>
            <p:cNvPr id="25" name="Text Placeholder 7">
              <a:extLst>
                <a:ext uri="{FF2B5EF4-FFF2-40B4-BE49-F238E27FC236}">
                  <a16:creationId xmlns:a16="http://schemas.microsoft.com/office/drawing/2014/main" id="{86DB99F5-3313-4C0A-89C4-75F118E0645C}"/>
                </a:ext>
              </a:extLst>
            </p:cNvPr>
            <p:cNvSpPr txBox="1">
              <a:spLocks/>
            </p:cNvSpPr>
            <p:nvPr/>
          </p:nvSpPr>
          <p:spPr>
            <a:xfrm>
              <a:off x="4731343" y="4935935"/>
              <a:ext cx="3022975" cy="91208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rgbClr val="D9D9D9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93818EC-26E0-4526-B519-FB1654922CD0}"/>
              </a:ext>
            </a:extLst>
          </p:cNvPr>
          <p:cNvGrpSpPr/>
          <p:nvPr/>
        </p:nvGrpSpPr>
        <p:grpSpPr>
          <a:xfrm>
            <a:off x="2371755" y="1437610"/>
            <a:ext cx="7448490" cy="1599245"/>
            <a:chOff x="3815974" y="4592355"/>
            <a:chExt cx="7448490" cy="1599245"/>
          </a:xfrm>
          <a:solidFill>
            <a:srgbClr val="FFC000"/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5E64586-0BB7-4883-B40D-D0AA97B7B22D}"/>
                </a:ext>
              </a:extLst>
            </p:cNvPr>
            <p:cNvSpPr/>
            <p:nvPr/>
          </p:nvSpPr>
          <p:spPr>
            <a:xfrm>
              <a:off x="8597828" y="4592355"/>
              <a:ext cx="2666636" cy="1599245"/>
            </a:xfrm>
            <a:custGeom>
              <a:avLst/>
              <a:gdLst>
                <a:gd name="connsiteX0" fmla="*/ 3344788 w 3344210"/>
                <a:gd name="connsiteY0" fmla="*/ 391681 h 2005603"/>
                <a:gd name="connsiteX1" fmla="*/ 3344788 w 3344210"/>
                <a:gd name="connsiteY1" fmla="*/ 1614222 h 2005603"/>
                <a:gd name="connsiteX2" fmla="*/ 2953106 w 3344210"/>
                <a:gd name="connsiteY2" fmla="*/ 2005926 h 2005603"/>
                <a:gd name="connsiteX3" fmla="*/ 0 w 3344210"/>
                <a:gd name="connsiteY3" fmla="*/ 2005926 h 2005603"/>
                <a:gd name="connsiteX4" fmla="*/ 1002963 w 3344210"/>
                <a:gd name="connsiteY4" fmla="*/ 1002963 h 2005603"/>
                <a:gd name="connsiteX5" fmla="*/ 0 w 3344210"/>
                <a:gd name="connsiteY5" fmla="*/ 0 h 2005603"/>
                <a:gd name="connsiteX6" fmla="*/ 2953106 w 3344210"/>
                <a:gd name="connsiteY6" fmla="*/ 0 h 2005603"/>
                <a:gd name="connsiteX7" fmla="*/ 3344788 w 3344210"/>
                <a:gd name="connsiteY7" fmla="*/ 391681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4210" h="2005603">
                  <a:moveTo>
                    <a:pt x="3344788" y="391681"/>
                  </a:moveTo>
                  <a:lnTo>
                    <a:pt x="3344788" y="1614222"/>
                  </a:lnTo>
                  <a:cubicBezTo>
                    <a:pt x="3344788" y="1830546"/>
                    <a:pt x="3169430" y="2005926"/>
                    <a:pt x="2953106" y="2005926"/>
                  </a:cubicBezTo>
                  <a:lnTo>
                    <a:pt x="0" y="2005926"/>
                  </a:lnTo>
                  <a:lnTo>
                    <a:pt x="1002963" y="1002963"/>
                  </a:lnTo>
                  <a:lnTo>
                    <a:pt x="0" y="0"/>
                  </a:lnTo>
                  <a:lnTo>
                    <a:pt x="2953106" y="0"/>
                  </a:lnTo>
                  <a:cubicBezTo>
                    <a:pt x="3169430" y="0"/>
                    <a:pt x="3344788" y="175358"/>
                    <a:pt x="3344788" y="391681"/>
                  </a:cubicBezTo>
                  <a:close/>
                </a:path>
              </a:pathLst>
            </a:custGeom>
            <a:solidFill>
              <a:srgbClr val="990535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6487466-C8C9-4778-A104-876DC83A6D07}"/>
                </a:ext>
              </a:extLst>
            </p:cNvPr>
            <p:cNvSpPr/>
            <p:nvPr/>
          </p:nvSpPr>
          <p:spPr>
            <a:xfrm>
              <a:off x="3815974" y="4592355"/>
              <a:ext cx="5336952" cy="1599245"/>
            </a:xfrm>
            <a:custGeom>
              <a:avLst/>
              <a:gdLst>
                <a:gd name="connsiteX0" fmla="*/ 6695207 w 6693037"/>
                <a:gd name="connsiteY0" fmla="*/ 1002963 h 2005603"/>
                <a:gd name="connsiteX1" fmla="*/ 5692244 w 6693037"/>
                <a:gd name="connsiteY1" fmla="*/ 2005926 h 2005603"/>
                <a:gd name="connsiteX2" fmla="*/ 391681 w 6693037"/>
                <a:gd name="connsiteY2" fmla="*/ 2005926 h 2005603"/>
                <a:gd name="connsiteX3" fmla="*/ 0 w 6693037"/>
                <a:gd name="connsiteY3" fmla="*/ 1614222 h 2005603"/>
                <a:gd name="connsiteX4" fmla="*/ 0 w 6693037"/>
                <a:gd name="connsiteY4" fmla="*/ 391681 h 2005603"/>
                <a:gd name="connsiteX5" fmla="*/ 391681 w 6693037"/>
                <a:gd name="connsiteY5" fmla="*/ 0 h 2005603"/>
                <a:gd name="connsiteX6" fmla="*/ 5692244 w 6693037"/>
                <a:gd name="connsiteY6" fmla="*/ 0 h 2005603"/>
                <a:gd name="connsiteX7" fmla="*/ 6695207 w 6693037"/>
                <a:gd name="connsiteY7" fmla="*/ 1002963 h 2005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93037" h="2005603">
                  <a:moveTo>
                    <a:pt x="6695207" y="1002963"/>
                  </a:moveTo>
                  <a:lnTo>
                    <a:pt x="5692244" y="2005926"/>
                  </a:lnTo>
                  <a:lnTo>
                    <a:pt x="391681" y="2005926"/>
                  </a:lnTo>
                  <a:cubicBezTo>
                    <a:pt x="175358" y="2005926"/>
                    <a:pt x="0" y="1830546"/>
                    <a:pt x="0" y="1614222"/>
                  </a:cubicBezTo>
                  <a:lnTo>
                    <a:pt x="0" y="391681"/>
                  </a:lnTo>
                  <a:cubicBezTo>
                    <a:pt x="0" y="175358"/>
                    <a:pt x="175358" y="0"/>
                    <a:pt x="391681" y="0"/>
                  </a:cubicBezTo>
                  <a:lnTo>
                    <a:pt x="5692244" y="0"/>
                  </a:lnTo>
                  <a:lnTo>
                    <a:pt x="6695207" y="1002963"/>
                  </a:lnTo>
                  <a:close/>
                </a:path>
              </a:pathLst>
            </a:custGeom>
            <a:solidFill>
              <a:srgbClr val="990535"/>
            </a:solidFill>
            <a:ln w="23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6E35D45-CEB7-417B-9539-6BCC4F31B978}"/>
                </a:ext>
              </a:extLst>
            </p:cNvPr>
            <p:cNvSpPr txBox="1"/>
            <p:nvPr/>
          </p:nvSpPr>
          <p:spPr>
            <a:xfrm>
              <a:off x="9378685" y="5130367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  <p:sp>
          <p:nvSpPr>
            <p:cNvPr id="35" name="Text Placeholder 7">
              <a:extLst>
                <a:ext uri="{FF2B5EF4-FFF2-40B4-BE49-F238E27FC236}">
                  <a16:creationId xmlns:a16="http://schemas.microsoft.com/office/drawing/2014/main" id="{73ABDB11-D5CC-49B0-A7D8-8346B11FDC97}"/>
                </a:ext>
              </a:extLst>
            </p:cNvPr>
            <p:cNvSpPr txBox="1">
              <a:spLocks/>
            </p:cNvSpPr>
            <p:nvPr/>
          </p:nvSpPr>
          <p:spPr>
            <a:xfrm>
              <a:off x="4731343" y="4935935"/>
              <a:ext cx="3022975" cy="91208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conceptam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his,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legimus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inimicus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dissentiet</a:t>
              </a:r>
              <a:endParaRPr lang="en-US" sz="1600" dirty="0">
                <a:solidFill>
                  <a:srgbClr val="D9D9D9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17" name="Title 2">
            <a:extLst>
              <a:ext uri="{FF2B5EF4-FFF2-40B4-BE49-F238E27FC236}">
                <a16:creationId xmlns:a16="http://schemas.microsoft.com/office/drawing/2014/main" id="{82C3EE95-A586-4067-83BA-F54875DBE54C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90518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2F75D10-B3BF-47FE-874D-4354470CCE81}"/>
              </a:ext>
            </a:extLst>
          </p:cNvPr>
          <p:cNvGrpSpPr/>
          <p:nvPr/>
        </p:nvGrpSpPr>
        <p:grpSpPr>
          <a:xfrm>
            <a:off x="3963599" y="1935277"/>
            <a:ext cx="2091239" cy="2178292"/>
            <a:chOff x="3963599" y="1935277"/>
            <a:chExt cx="2091239" cy="2178292"/>
          </a:xfrm>
          <a:solidFill>
            <a:srgbClr val="000004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378A18DA-6625-4789-90DA-1CD3BD56D07F}"/>
                </a:ext>
              </a:extLst>
            </p:cNvPr>
            <p:cNvSpPr/>
            <p:nvPr/>
          </p:nvSpPr>
          <p:spPr>
            <a:xfrm>
              <a:off x="3963599" y="1935277"/>
              <a:ext cx="2091239" cy="2178292"/>
            </a:xfrm>
            <a:custGeom>
              <a:avLst/>
              <a:gdLst>
                <a:gd name="connsiteX0" fmla="*/ 3397804 w 3396013"/>
                <a:gd name="connsiteY0" fmla="*/ 0 h 3537383"/>
                <a:gd name="connsiteX1" fmla="*/ 3397804 w 3396013"/>
                <a:gd name="connsiteY1" fmla="*/ 2072354 h 3537383"/>
                <a:gd name="connsiteX2" fmla="*/ 2072134 w 3396013"/>
                <a:gd name="connsiteY2" fmla="*/ 3429063 h 3537383"/>
                <a:gd name="connsiteX3" fmla="*/ 2076532 w 3396013"/>
                <a:gd name="connsiteY3" fmla="*/ 3539017 h 3537383"/>
                <a:gd name="connsiteX4" fmla="*/ 1728 w 3396013"/>
                <a:gd name="connsiteY4" fmla="*/ 3539017 h 3537383"/>
                <a:gd name="connsiteX5" fmla="*/ 0 w 3396013"/>
                <a:gd name="connsiteY5" fmla="*/ 3429063 h 3537383"/>
                <a:gd name="connsiteX6" fmla="*/ 3397804 w 3396013"/>
                <a:gd name="connsiteY6" fmla="*/ 0 h 353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96013" h="3537383">
                  <a:moveTo>
                    <a:pt x="3397804" y="0"/>
                  </a:moveTo>
                  <a:lnTo>
                    <a:pt x="3397804" y="2072354"/>
                  </a:lnTo>
                  <a:cubicBezTo>
                    <a:pt x="2662808" y="2089035"/>
                    <a:pt x="2072134" y="2690045"/>
                    <a:pt x="2072134" y="3429063"/>
                  </a:cubicBezTo>
                  <a:cubicBezTo>
                    <a:pt x="2072134" y="3466071"/>
                    <a:pt x="2073610" y="3502764"/>
                    <a:pt x="2076532" y="3539017"/>
                  </a:cubicBezTo>
                  <a:lnTo>
                    <a:pt x="1728" y="3539017"/>
                  </a:lnTo>
                  <a:cubicBezTo>
                    <a:pt x="565" y="3502512"/>
                    <a:pt x="0" y="3465850"/>
                    <a:pt x="0" y="3429063"/>
                  </a:cubicBezTo>
                  <a:cubicBezTo>
                    <a:pt x="0" y="1545642"/>
                    <a:pt x="1518342" y="16839"/>
                    <a:pt x="3397804" y="0"/>
                  </a:cubicBezTo>
                  <a:close/>
                </a:path>
              </a:pathLst>
            </a:custGeom>
            <a:grpFill/>
            <a:ln w="314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F8D88B5-4B18-490B-9B97-3C72564DB147}"/>
                </a:ext>
              </a:extLst>
            </p:cNvPr>
            <p:cNvSpPr txBox="1"/>
            <p:nvPr/>
          </p:nvSpPr>
          <p:spPr>
            <a:xfrm rot="18900000">
              <a:off x="4437287" y="2762813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BCF470B-6ADE-4329-887B-62763FAAFE81}"/>
              </a:ext>
            </a:extLst>
          </p:cNvPr>
          <p:cNvGrpSpPr/>
          <p:nvPr/>
        </p:nvGrpSpPr>
        <p:grpSpPr>
          <a:xfrm>
            <a:off x="3966230" y="4195798"/>
            <a:ext cx="2089303" cy="2004184"/>
            <a:chOff x="3966230" y="4195798"/>
            <a:chExt cx="2089303" cy="2004184"/>
          </a:xfrm>
          <a:solidFill>
            <a:srgbClr val="323232"/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2711E214-CF5C-4D00-8095-7DD80BC84A65}"/>
                </a:ext>
              </a:extLst>
            </p:cNvPr>
            <p:cNvSpPr/>
            <p:nvPr/>
          </p:nvSpPr>
          <p:spPr>
            <a:xfrm>
              <a:off x="3966230" y="4195798"/>
              <a:ext cx="2089303" cy="2004184"/>
            </a:xfrm>
            <a:custGeom>
              <a:avLst/>
              <a:gdLst>
                <a:gd name="connsiteX0" fmla="*/ 3393532 w 3392872"/>
                <a:gd name="connsiteY0" fmla="*/ 1183924 h 3254644"/>
                <a:gd name="connsiteX1" fmla="*/ 3393532 w 3392872"/>
                <a:gd name="connsiteY1" fmla="*/ 3256278 h 3254644"/>
                <a:gd name="connsiteX2" fmla="*/ 0 w 3392872"/>
                <a:gd name="connsiteY2" fmla="*/ 0 h 3254644"/>
                <a:gd name="connsiteX3" fmla="*/ 2078763 w 3392872"/>
                <a:gd name="connsiteY3" fmla="*/ 0 h 3254644"/>
                <a:gd name="connsiteX4" fmla="*/ 3393532 w 3392872"/>
                <a:gd name="connsiteY4" fmla="*/ 1183924 h 325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2872" h="3254644">
                  <a:moveTo>
                    <a:pt x="3393532" y="1183924"/>
                  </a:moveTo>
                  <a:lnTo>
                    <a:pt x="3393532" y="3256278"/>
                  </a:lnTo>
                  <a:cubicBezTo>
                    <a:pt x="1571905" y="3239942"/>
                    <a:pt x="89503" y="1803280"/>
                    <a:pt x="0" y="0"/>
                  </a:cubicBezTo>
                  <a:lnTo>
                    <a:pt x="2078763" y="0"/>
                  </a:lnTo>
                  <a:cubicBezTo>
                    <a:pt x="2162328" y="657777"/>
                    <a:pt x="2716748" y="1168562"/>
                    <a:pt x="3393532" y="1183924"/>
                  </a:cubicBezTo>
                  <a:close/>
                </a:path>
              </a:pathLst>
            </a:custGeom>
            <a:grpFill/>
            <a:ln w="314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EE0B26F-8B92-4235-894A-514282193DE3}"/>
                </a:ext>
              </a:extLst>
            </p:cNvPr>
            <p:cNvSpPr txBox="1"/>
            <p:nvPr/>
          </p:nvSpPr>
          <p:spPr>
            <a:xfrm rot="2700000">
              <a:off x="4437287" y="4836487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CE4F4C8-D329-47D1-A3ED-F48400F6690A}"/>
              </a:ext>
            </a:extLst>
          </p:cNvPr>
          <p:cNvGrpSpPr/>
          <p:nvPr/>
        </p:nvGrpSpPr>
        <p:grpSpPr>
          <a:xfrm>
            <a:off x="6137162" y="4195798"/>
            <a:ext cx="2089303" cy="2004184"/>
            <a:chOff x="6137162" y="4195798"/>
            <a:chExt cx="2089303" cy="2004184"/>
          </a:xfrm>
          <a:solidFill>
            <a:srgbClr val="990535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6B8F2EEC-D21F-4C79-9D8B-E387290EA3CF}"/>
                </a:ext>
              </a:extLst>
            </p:cNvPr>
            <p:cNvSpPr/>
            <p:nvPr/>
          </p:nvSpPr>
          <p:spPr>
            <a:xfrm>
              <a:off x="6137162" y="4195798"/>
              <a:ext cx="2089303" cy="2004184"/>
            </a:xfrm>
            <a:custGeom>
              <a:avLst/>
              <a:gdLst>
                <a:gd name="connsiteX0" fmla="*/ 3393532 w 3392872"/>
                <a:gd name="connsiteY0" fmla="*/ 0 h 3254644"/>
                <a:gd name="connsiteX1" fmla="*/ 0 w 3392872"/>
                <a:gd name="connsiteY1" fmla="*/ 3256278 h 3254644"/>
                <a:gd name="connsiteX2" fmla="*/ 0 w 3392872"/>
                <a:gd name="connsiteY2" fmla="*/ 1183924 h 3254644"/>
                <a:gd name="connsiteX3" fmla="*/ 1314801 w 3392872"/>
                <a:gd name="connsiteY3" fmla="*/ 0 h 3254644"/>
                <a:gd name="connsiteX4" fmla="*/ 3393532 w 3392872"/>
                <a:gd name="connsiteY4" fmla="*/ 0 h 325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2872" h="3254644">
                  <a:moveTo>
                    <a:pt x="3393532" y="0"/>
                  </a:moveTo>
                  <a:cubicBezTo>
                    <a:pt x="3304030" y="1803280"/>
                    <a:pt x="1821627" y="3239942"/>
                    <a:pt x="0" y="3256278"/>
                  </a:cubicBezTo>
                  <a:lnTo>
                    <a:pt x="0" y="1183924"/>
                  </a:lnTo>
                  <a:cubicBezTo>
                    <a:pt x="676784" y="1168562"/>
                    <a:pt x="1231236" y="657777"/>
                    <a:pt x="1314801" y="0"/>
                  </a:cubicBezTo>
                  <a:lnTo>
                    <a:pt x="3393532" y="0"/>
                  </a:lnTo>
                  <a:close/>
                </a:path>
              </a:pathLst>
            </a:custGeom>
            <a:grpFill/>
            <a:ln w="314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06385EB-29AD-4BA9-99FE-888B034BE809}"/>
                </a:ext>
              </a:extLst>
            </p:cNvPr>
            <p:cNvSpPr txBox="1"/>
            <p:nvPr/>
          </p:nvSpPr>
          <p:spPr>
            <a:xfrm rot="18900000">
              <a:off x="6311693" y="4836486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B0756B5-F201-4EBE-8F90-C43859C13A97}"/>
              </a:ext>
            </a:extLst>
          </p:cNvPr>
          <p:cNvGrpSpPr/>
          <p:nvPr/>
        </p:nvGrpSpPr>
        <p:grpSpPr>
          <a:xfrm>
            <a:off x="6137162" y="1935277"/>
            <a:ext cx="2091239" cy="2178292"/>
            <a:chOff x="6137162" y="1935277"/>
            <a:chExt cx="2091239" cy="2178292"/>
          </a:xfrm>
          <a:solidFill>
            <a:srgbClr val="ED1C24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A387061-DC5E-4B4C-8F87-3A9E03768745}"/>
                </a:ext>
              </a:extLst>
            </p:cNvPr>
            <p:cNvSpPr/>
            <p:nvPr/>
          </p:nvSpPr>
          <p:spPr>
            <a:xfrm>
              <a:off x="6137162" y="1935277"/>
              <a:ext cx="2091239" cy="2178292"/>
            </a:xfrm>
            <a:custGeom>
              <a:avLst/>
              <a:gdLst>
                <a:gd name="connsiteX0" fmla="*/ 3397804 w 3396013"/>
                <a:gd name="connsiteY0" fmla="*/ 3429063 h 3537383"/>
                <a:gd name="connsiteX1" fmla="*/ 3396077 w 3396013"/>
                <a:gd name="connsiteY1" fmla="*/ 3539017 h 3537383"/>
                <a:gd name="connsiteX2" fmla="*/ 1321304 w 3396013"/>
                <a:gd name="connsiteY2" fmla="*/ 3539017 h 3537383"/>
                <a:gd name="connsiteX3" fmla="*/ 1325702 w 3396013"/>
                <a:gd name="connsiteY3" fmla="*/ 3429063 h 3537383"/>
                <a:gd name="connsiteX4" fmla="*/ 0 w 3396013"/>
                <a:gd name="connsiteY4" fmla="*/ 2072354 h 3537383"/>
                <a:gd name="connsiteX5" fmla="*/ 0 w 3396013"/>
                <a:gd name="connsiteY5" fmla="*/ 0 h 3537383"/>
                <a:gd name="connsiteX6" fmla="*/ 3397804 w 3396013"/>
                <a:gd name="connsiteY6" fmla="*/ 3429063 h 353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96013" h="3537383">
                  <a:moveTo>
                    <a:pt x="3397804" y="3429063"/>
                  </a:moveTo>
                  <a:cubicBezTo>
                    <a:pt x="3397804" y="3465850"/>
                    <a:pt x="3397239" y="3502512"/>
                    <a:pt x="3396077" y="3539017"/>
                  </a:cubicBezTo>
                  <a:lnTo>
                    <a:pt x="1321304" y="3539017"/>
                  </a:lnTo>
                  <a:cubicBezTo>
                    <a:pt x="1324226" y="3502764"/>
                    <a:pt x="1325702" y="3466071"/>
                    <a:pt x="1325702" y="3429063"/>
                  </a:cubicBezTo>
                  <a:cubicBezTo>
                    <a:pt x="1325702" y="2690045"/>
                    <a:pt x="734997" y="2089035"/>
                    <a:pt x="0" y="2072354"/>
                  </a:cubicBezTo>
                  <a:lnTo>
                    <a:pt x="0" y="0"/>
                  </a:lnTo>
                  <a:cubicBezTo>
                    <a:pt x="1879463" y="16839"/>
                    <a:pt x="3397804" y="1545642"/>
                    <a:pt x="3397804" y="3429063"/>
                  </a:cubicBezTo>
                  <a:close/>
                </a:path>
              </a:pathLst>
            </a:custGeom>
            <a:grpFill/>
            <a:ln w="314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31EF071-AAAE-4771-8A73-9580783E0AB6}"/>
                </a:ext>
              </a:extLst>
            </p:cNvPr>
            <p:cNvSpPr txBox="1"/>
            <p:nvPr/>
          </p:nvSpPr>
          <p:spPr>
            <a:xfrm rot="2700000">
              <a:off x="6330710" y="2775554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2023</a:t>
              </a:r>
            </a:p>
          </p:txBody>
        </p:sp>
      </p:grp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A4C0848B-4CED-476D-86C2-4EE2052541D1}"/>
              </a:ext>
            </a:extLst>
          </p:cNvPr>
          <p:cNvSpPr txBox="1">
            <a:spLocks/>
          </p:cNvSpPr>
          <p:nvPr/>
        </p:nvSpPr>
        <p:spPr>
          <a:xfrm>
            <a:off x="8574337" y="2099478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CA1CE4FA-A791-430A-93D1-FE950031A678}"/>
              </a:ext>
            </a:extLst>
          </p:cNvPr>
          <p:cNvSpPr txBox="1">
            <a:spLocks/>
          </p:cNvSpPr>
          <p:nvPr/>
        </p:nvSpPr>
        <p:spPr>
          <a:xfrm>
            <a:off x="8574337" y="4421189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D4B1DBB-E003-422C-AE5D-9FD3C2F91379}"/>
              </a:ext>
            </a:extLst>
          </p:cNvPr>
          <p:cNvSpPr txBox="1">
            <a:spLocks/>
          </p:cNvSpPr>
          <p:nvPr/>
        </p:nvSpPr>
        <p:spPr>
          <a:xfrm>
            <a:off x="1153095" y="2099478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9018097-0758-4208-A021-CC8B24C0AA6B}"/>
              </a:ext>
            </a:extLst>
          </p:cNvPr>
          <p:cNvSpPr txBox="1">
            <a:spLocks/>
          </p:cNvSpPr>
          <p:nvPr/>
        </p:nvSpPr>
        <p:spPr>
          <a:xfrm>
            <a:off x="1153095" y="4421189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6E6D5B02-7B1F-4E39-A53D-09B6EA8EC369}"/>
              </a:ext>
            </a:extLst>
          </p:cNvPr>
          <p:cNvSpPr txBox="1">
            <a:spLocks/>
          </p:cNvSpPr>
          <p:nvPr/>
        </p:nvSpPr>
        <p:spPr>
          <a:xfrm>
            <a:off x="3028721" y="466694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8708617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C02243E5-5102-468A-A305-E61F4E4C57FB}"/>
              </a:ext>
            </a:extLst>
          </p:cNvPr>
          <p:cNvSpPr txBox="1">
            <a:spLocks/>
          </p:cNvSpPr>
          <p:nvPr/>
        </p:nvSpPr>
        <p:spPr>
          <a:xfrm>
            <a:off x="432970" y="1737067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0ABD6F46-DCB7-426E-9A3A-EEE44BF2411C}"/>
              </a:ext>
            </a:extLst>
          </p:cNvPr>
          <p:cNvSpPr txBox="1">
            <a:spLocks/>
          </p:cNvSpPr>
          <p:nvPr/>
        </p:nvSpPr>
        <p:spPr>
          <a:xfrm>
            <a:off x="432970" y="3100645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AA7B2ED-4D92-4A2B-AE13-77AB3AD88F47}"/>
              </a:ext>
            </a:extLst>
          </p:cNvPr>
          <p:cNvSpPr txBox="1">
            <a:spLocks/>
          </p:cNvSpPr>
          <p:nvPr/>
        </p:nvSpPr>
        <p:spPr>
          <a:xfrm>
            <a:off x="432970" y="4464223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AA9FB6AD-81D8-4924-81DB-27D5FB1312D1}"/>
              </a:ext>
            </a:extLst>
          </p:cNvPr>
          <p:cNvSpPr txBox="1">
            <a:spLocks/>
          </p:cNvSpPr>
          <p:nvPr/>
        </p:nvSpPr>
        <p:spPr>
          <a:xfrm>
            <a:off x="9296398" y="1737067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A22F7CEC-5BB8-460C-B10D-2DDA6C74D58E}"/>
              </a:ext>
            </a:extLst>
          </p:cNvPr>
          <p:cNvSpPr txBox="1">
            <a:spLocks/>
          </p:cNvSpPr>
          <p:nvPr/>
        </p:nvSpPr>
        <p:spPr>
          <a:xfrm>
            <a:off x="9296398" y="3100645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9F76F64F-5109-4E37-AD03-56E7D4DDF1C0}"/>
              </a:ext>
            </a:extLst>
          </p:cNvPr>
          <p:cNvSpPr txBox="1">
            <a:spLocks/>
          </p:cNvSpPr>
          <p:nvPr/>
        </p:nvSpPr>
        <p:spPr>
          <a:xfrm>
            <a:off x="9296398" y="4464223"/>
            <a:ext cx="2462632" cy="656710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92B3D9E-1B2E-44A5-9712-F929D4161A7D}"/>
              </a:ext>
            </a:extLst>
          </p:cNvPr>
          <p:cNvGrpSpPr/>
          <p:nvPr/>
        </p:nvGrpSpPr>
        <p:grpSpPr>
          <a:xfrm>
            <a:off x="3160296" y="1423738"/>
            <a:ext cx="1283368" cy="1283368"/>
            <a:chOff x="3160296" y="1423738"/>
            <a:chExt cx="1283368" cy="128336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F9A3447-70F2-4C5C-A581-AE02FB7E80BA}"/>
                </a:ext>
              </a:extLst>
            </p:cNvPr>
            <p:cNvSpPr/>
            <p:nvPr/>
          </p:nvSpPr>
          <p:spPr>
            <a:xfrm>
              <a:off x="3160296" y="1423738"/>
              <a:ext cx="1283368" cy="1283368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9078092-5775-4844-B05D-281AAE8603F8}"/>
                </a:ext>
              </a:extLst>
            </p:cNvPr>
            <p:cNvSpPr txBox="1"/>
            <p:nvPr/>
          </p:nvSpPr>
          <p:spPr>
            <a:xfrm>
              <a:off x="3263112" y="1680701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CE7CFBD-C9A2-426D-91D8-127AA5A34E48}"/>
              </a:ext>
            </a:extLst>
          </p:cNvPr>
          <p:cNvGrpSpPr/>
          <p:nvPr/>
        </p:nvGrpSpPr>
        <p:grpSpPr>
          <a:xfrm>
            <a:off x="3160296" y="2787316"/>
            <a:ext cx="1283368" cy="1283368"/>
            <a:chOff x="3160296" y="2787316"/>
            <a:chExt cx="1283368" cy="128336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6470475-E08E-4889-9AD3-863AAA832B0E}"/>
                </a:ext>
              </a:extLst>
            </p:cNvPr>
            <p:cNvSpPr/>
            <p:nvPr/>
          </p:nvSpPr>
          <p:spPr>
            <a:xfrm>
              <a:off x="3160296" y="2787316"/>
              <a:ext cx="1283368" cy="1283368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F7903E2-8B18-471F-ADAD-BD45F4BA8111}"/>
                </a:ext>
              </a:extLst>
            </p:cNvPr>
            <p:cNvSpPr txBox="1"/>
            <p:nvPr/>
          </p:nvSpPr>
          <p:spPr>
            <a:xfrm>
              <a:off x="3263112" y="3044279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0FB5A1B-31FF-484E-A3BB-AC27274266AC}"/>
              </a:ext>
            </a:extLst>
          </p:cNvPr>
          <p:cNvGrpSpPr/>
          <p:nvPr/>
        </p:nvGrpSpPr>
        <p:grpSpPr>
          <a:xfrm>
            <a:off x="3160296" y="4150894"/>
            <a:ext cx="1283368" cy="1283368"/>
            <a:chOff x="3160296" y="4150894"/>
            <a:chExt cx="1283368" cy="128336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F597038-01A7-445F-BEB5-D7260EDF97C4}"/>
                </a:ext>
              </a:extLst>
            </p:cNvPr>
            <p:cNvSpPr/>
            <p:nvPr/>
          </p:nvSpPr>
          <p:spPr>
            <a:xfrm>
              <a:off x="3160296" y="4150894"/>
              <a:ext cx="1283368" cy="1283368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4D5E175-EA42-4EE0-930F-D1D6521D0537}"/>
                </a:ext>
              </a:extLst>
            </p:cNvPr>
            <p:cNvSpPr txBox="1"/>
            <p:nvPr/>
          </p:nvSpPr>
          <p:spPr>
            <a:xfrm>
              <a:off x="3263112" y="4407858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298897A-FF1C-4360-AC40-EC5D410D50B4}"/>
              </a:ext>
            </a:extLst>
          </p:cNvPr>
          <p:cNvGrpSpPr/>
          <p:nvPr/>
        </p:nvGrpSpPr>
        <p:grpSpPr>
          <a:xfrm>
            <a:off x="7748337" y="1423738"/>
            <a:ext cx="1283368" cy="1283368"/>
            <a:chOff x="7748337" y="1423738"/>
            <a:chExt cx="1283368" cy="128336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AB7BA05-ADCA-4C0F-AB49-73CFED10DECF}"/>
                </a:ext>
              </a:extLst>
            </p:cNvPr>
            <p:cNvSpPr/>
            <p:nvPr/>
          </p:nvSpPr>
          <p:spPr>
            <a:xfrm>
              <a:off x="7748337" y="1423738"/>
              <a:ext cx="1283368" cy="1283368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27AABE1-18F3-4415-BD49-8AE729F93D06}"/>
                </a:ext>
              </a:extLst>
            </p:cNvPr>
            <p:cNvSpPr txBox="1"/>
            <p:nvPr/>
          </p:nvSpPr>
          <p:spPr>
            <a:xfrm>
              <a:off x="7889070" y="1680701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E3E55EE-470B-43B1-B936-092BB7508214}"/>
              </a:ext>
            </a:extLst>
          </p:cNvPr>
          <p:cNvGrpSpPr/>
          <p:nvPr/>
        </p:nvGrpSpPr>
        <p:grpSpPr>
          <a:xfrm>
            <a:off x="7748337" y="2787316"/>
            <a:ext cx="1283368" cy="1283368"/>
            <a:chOff x="7748337" y="2787316"/>
            <a:chExt cx="1283368" cy="128336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B740C9E-145D-483A-8816-6E25986C8E32}"/>
                </a:ext>
              </a:extLst>
            </p:cNvPr>
            <p:cNvSpPr/>
            <p:nvPr/>
          </p:nvSpPr>
          <p:spPr>
            <a:xfrm>
              <a:off x="7748337" y="2787316"/>
              <a:ext cx="1283368" cy="1283368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8E5DA01-3236-41B0-8C12-8BD39979B8F9}"/>
                </a:ext>
              </a:extLst>
            </p:cNvPr>
            <p:cNvSpPr txBox="1"/>
            <p:nvPr/>
          </p:nvSpPr>
          <p:spPr>
            <a:xfrm>
              <a:off x="7889070" y="3044279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05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F3AFA2C-040C-4157-8AFF-A6B4B29EFB20}"/>
              </a:ext>
            </a:extLst>
          </p:cNvPr>
          <p:cNvGrpSpPr/>
          <p:nvPr/>
        </p:nvGrpSpPr>
        <p:grpSpPr>
          <a:xfrm>
            <a:off x="7748337" y="4150894"/>
            <a:ext cx="1283368" cy="1283368"/>
            <a:chOff x="7748337" y="4150894"/>
            <a:chExt cx="1283368" cy="128336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D7645AD-248C-4989-BD4F-3B89AED23793}"/>
                </a:ext>
              </a:extLst>
            </p:cNvPr>
            <p:cNvSpPr/>
            <p:nvPr/>
          </p:nvSpPr>
          <p:spPr>
            <a:xfrm>
              <a:off x="7748337" y="4150894"/>
              <a:ext cx="1283368" cy="1283368"/>
            </a:xfrm>
            <a:prstGeom prst="ellipse">
              <a:avLst/>
            </a:pr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4305C57-6082-44D9-A7FE-08E538F56A14}"/>
                </a:ext>
              </a:extLst>
            </p:cNvPr>
            <p:cNvSpPr txBox="1"/>
            <p:nvPr/>
          </p:nvSpPr>
          <p:spPr>
            <a:xfrm>
              <a:off x="7889070" y="4407858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06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7458F94-EC9F-459E-8788-A801A2305CFC}"/>
              </a:ext>
            </a:extLst>
          </p:cNvPr>
          <p:cNvGrpSpPr/>
          <p:nvPr/>
        </p:nvGrpSpPr>
        <p:grpSpPr>
          <a:xfrm>
            <a:off x="4973053" y="2306053"/>
            <a:ext cx="2245895" cy="2245895"/>
            <a:chOff x="4973053" y="2306053"/>
            <a:chExt cx="2245895" cy="2245895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D58CD41A-B644-4928-A9CB-BF03C32089C2}"/>
                </a:ext>
              </a:extLst>
            </p:cNvPr>
            <p:cNvSpPr/>
            <p:nvPr/>
          </p:nvSpPr>
          <p:spPr>
            <a:xfrm>
              <a:off x="4973053" y="2306053"/>
              <a:ext cx="2245895" cy="2245895"/>
            </a:xfrm>
            <a:prstGeom prst="ellipse">
              <a:avLst/>
            </a:prstGeom>
            <a:solidFill>
              <a:srgbClr val="0000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97D4CE4-F517-4030-9BE4-A1AF236888A7}"/>
                </a:ext>
              </a:extLst>
            </p:cNvPr>
            <p:cNvSpPr txBox="1"/>
            <p:nvPr/>
          </p:nvSpPr>
          <p:spPr>
            <a:xfrm>
              <a:off x="5330174" y="2636455"/>
              <a:ext cx="16177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06</a:t>
              </a:r>
            </a:p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STEP</a:t>
              </a:r>
            </a:p>
          </p:txBody>
        </p:sp>
      </p:grpSp>
      <p:sp>
        <p:nvSpPr>
          <p:cNvPr id="22" name="Title 2">
            <a:extLst>
              <a:ext uri="{FF2B5EF4-FFF2-40B4-BE49-F238E27FC236}">
                <a16:creationId xmlns:a16="http://schemas.microsoft.com/office/drawing/2014/main" id="{F1FE0652-83C3-46A8-91DE-47E4E15D0DEF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722015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5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75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25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75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25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51AA7EE-C0DB-476E-B7C0-DD07B28D4C9C}"/>
              </a:ext>
            </a:extLst>
          </p:cNvPr>
          <p:cNvSpPr/>
          <p:nvPr/>
        </p:nvSpPr>
        <p:spPr>
          <a:xfrm>
            <a:off x="11229474" y="5871411"/>
            <a:ext cx="962526" cy="986589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398862-2450-4543-8886-081FED09470F}"/>
              </a:ext>
            </a:extLst>
          </p:cNvPr>
          <p:cNvSpPr/>
          <p:nvPr/>
        </p:nvSpPr>
        <p:spPr>
          <a:xfrm>
            <a:off x="-35349" y="-23588"/>
            <a:ext cx="689811" cy="761526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8ABA44B6-1E96-40D0-873C-7A6BA4FA7368}"/>
              </a:ext>
            </a:extLst>
          </p:cNvPr>
          <p:cNvSpPr txBox="1">
            <a:spLocks/>
          </p:cNvSpPr>
          <p:nvPr/>
        </p:nvSpPr>
        <p:spPr>
          <a:xfrm>
            <a:off x="5168822" y="737937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8CBEB75-ED31-414D-94EA-8A779938C0E3}"/>
              </a:ext>
            </a:extLst>
          </p:cNvPr>
          <p:cNvSpPr txBox="1">
            <a:spLocks/>
          </p:cNvSpPr>
          <p:nvPr/>
        </p:nvSpPr>
        <p:spPr>
          <a:xfrm>
            <a:off x="5168822" y="2559912"/>
            <a:ext cx="5098125" cy="117789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3B5B8A4C-34C3-40FA-A385-52A668D131D9}"/>
              </a:ext>
            </a:extLst>
          </p:cNvPr>
          <p:cNvSpPr txBox="1">
            <a:spLocks/>
          </p:cNvSpPr>
          <p:nvPr/>
        </p:nvSpPr>
        <p:spPr>
          <a:xfrm>
            <a:off x="5168822" y="3826516"/>
            <a:ext cx="5098125" cy="117789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AC9045-33A3-47E4-9278-B1EDF60470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17075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E6A7E7FF-4061-4916-8023-90F94D7B7BB1}"/>
              </a:ext>
            </a:extLst>
          </p:cNvPr>
          <p:cNvGrpSpPr/>
          <p:nvPr/>
        </p:nvGrpSpPr>
        <p:grpSpPr>
          <a:xfrm>
            <a:off x="3733470" y="1749540"/>
            <a:ext cx="2301743" cy="2252692"/>
            <a:chOff x="3733470" y="1110916"/>
            <a:chExt cx="2301743" cy="2252692"/>
          </a:xfrm>
        </p:grpSpPr>
        <p:grpSp>
          <p:nvGrpSpPr>
            <p:cNvPr id="5" name="Graphic 2">
              <a:extLst>
                <a:ext uri="{FF2B5EF4-FFF2-40B4-BE49-F238E27FC236}">
                  <a16:creationId xmlns:a16="http://schemas.microsoft.com/office/drawing/2014/main" id="{57175C8D-3873-4ED0-9F5E-9CAE14940A0D}"/>
                </a:ext>
              </a:extLst>
            </p:cNvPr>
            <p:cNvGrpSpPr/>
            <p:nvPr/>
          </p:nvGrpSpPr>
          <p:grpSpPr>
            <a:xfrm>
              <a:off x="3733470" y="1110916"/>
              <a:ext cx="2301743" cy="2252692"/>
              <a:chOff x="2602530" y="0"/>
              <a:chExt cx="3403481" cy="3330952"/>
            </a:xfrm>
            <a:solidFill>
              <a:srgbClr val="C00000"/>
            </a:solidFill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10842998-DCCA-43EE-B577-A2429BDD24AC}"/>
                  </a:ext>
                </a:extLst>
              </p:cNvPr>
              <p:cNvSpPr/>
              <p:nvPr/>
            </p:nvSpPr>
            <p:spPr>
              <a:xfrm>
                <a:off x="2602530" y="0"/>
                <a:ext cx="3403481" cy="3330952"/>
              </a:xfrm>
              <a:custGeom>
                <a:avLst/>
                <a:gdLst>
                  <a:gd name="connsiteX0" fmla="*/ 2284657 w 3403480"/>
                  <a:gd name="connsiteY0" fmla="*/ 538540 h 3330951"/>
                  <a:gd name="connsiteX1" fmla="*/ 1254453 w 3403480"/>
                  <a:gd name="connsiteY1" fmla="*/ 0 h 3330951"/>
                  <a:gd name="connsiteX2" fmla="*/ 0 w 3403480"/>
                  <a:gd name="connsiteY2" fmla="*/ 1254453 h 3330951"/>
                  <a:gd name="connsiteX3" fmla="*/ 636454 w 3403480"/>
                  <a:gd name="connsiteY3" fmla="*/ 2346333 h 3330951"/>
                  <a:gd name="connsiteX4" fmla="*/ 498273 w 3403480"/>
                  <a:gd name="connsiteY4" fmla="*/ 3238438 h 3330951"/>
                  <a:gd name="connsiteX5" fmla="*/ 499750 w 3403480"/>
                  <a:gd name="connsiteY5" fmla="*/ 3332456 h 3330951"/>
                  <a:gd name="connsiteX6" fmla="*/ 2273858 w 3403480"/>
                  <a:gd name="connsiteY6" fmla="*/ 3332456 h 3330951"/>
                  <a:gd name="connsiteX7" fmla="*/ 2270098 w 3403480"/>
                  <a:gd name="connsiteY7" fmla="*/ 3238438 h 3330951"/>
                  <a:gd name="connsiteX8" fmla="*/ 3403642 w 3403480"/>
                  <a:gd name="connsiteY8" fmla="*/ 2078353 h 3330951"/>
                  <a:gd name="connsiteX9" fmla="*/ 3403642 w 3403480"/>
                  <a:gd name="connsiteY9" fmla="*/ 306340 h 3330951"/>
                  <a:gd name="connsiteX10" fmla="*/ 2284657 w 3403480"/>
                  <a:gd name="connsiteY10" fmla="*/ 538540 h 3330951"/>
                  <a:gd name="connsiteX11" fmla="*/ 649186 w 3403480"/>
                  <a:gd name="connsiteY11" fmla="*/ 1859719 h 3330951"/>
                  <a:gd name="connsiteX12" fmla="*/ 398479 w 3403480"/>
                  <a:gd name="connsiteY12" fmla="*/ 1254453 h 3330951"/>
                  <a:gd name="connsiteX13" fmla="*/ 649186 w 3403480"/>
                  <a:gd name="connsiteY13" fmla="*/ 649213 h 3330951"/>
                  <a:gd name="connsiteX14" fmla="*/ 1254453 w 3403480"/>
                  <a:gd name="connsiteY14" fmla="*/ 398505 h 3330951"/>
                  <a:gd name="connsiteX15" fmla="*/ 1859692 w 3403480"/>
                  <a:gd name="connsiteY15" fmla="*/ 649213 h 3330951"/>
                  <a:gd name="connsiteX16" fmla="*/ 1924672 w 3403480"/>
                  <a:gd name="connsiteY16" fmla="*/ 721876 h 3330951"/>
                  <a:gd name="connsiteX17" fmla="*/ 2110400 w 3403480"/>
                  <a:gd name="connsiteY17" fmla="*/ 1254453 h 3330951"/>
                  <a:gd name="connsiteX18" fmla="*/ 1859692 w 3403480"/>
                  <a:gd name="connsiteY18" fmla="*/ 1859719 h 3330951"/>
                  <a:gd name="connsiteX19" fmla="*/ 1254453 w 3403480"/>
                  <a:gd name="connsiteY19" fmla="*/ 2110427 h 3330951"/>
                  <a:gd name="connsiteX20" fmla="*/ 785648 w 3403480"/>
                  <a:gd name="connsiteY20" fmla="*/ 1970930 h 3330951"/>
                  <a:gd name="connsiteX21" fmla="*/ 649186 w 3403480"/>
                  <a:gd name="connsiteY21" fmla="*/ 1859719 h 333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03480" h="3330951">
                    <a:moveTo>
                      <a:pt x="2284657" y="538540"/>
                    </a:moveTo>
                    <a:cubicBezTo>
                      <a:pt x="2058072" y="213020"/>
                      <a:pt x="1681137" y="0"/>
                      <a:pt x="1254453" y="0"/>
                    </a:cubicBezTo>
                    <a:cubicBezTo>
                      <a:pt x="561641" y="0"/>
                      <a:pt x="0" y="561641"/>
                      <a:pt x="0" y="1254453"/>
                    </a:cubicBezTo>
                    <a:cubicBezTo>
                      <a:pt x="0" y="1722559"/>
                      <a:pt x="256403" y="2130815"/>
                      <a:pt x="636454" y="2346333"/>
                    </a:cubicBezTo>
                    <a:cubicBezTo>
                      <a:pt x="546706" y="2627638"/>
                      <a:pt x="498273" y="2927370"/>
                      <a:pt x="498273" y="3238438"/>
                    </a:cubicBezTo>
                    <a:cubicBezTo>
                      <a:pt x="498273" y="3269894"/>
                      <a:pt x="498756" y="3301242"/>
                      <a:pt x="499750" y="3332456"/>
                    </a:cubicBezTo>
                    <a:lnTo>
                      <a:pt x="2273858" y="3332456"/>
                    </a:lnTo>
                    <a:cubicBezTo>
                      <a:pt x="2271360" y="3301457"/>
                      <a:pt x="2270098" y="3270081"/>
                      <a:pt x="2270098" y="3238438"/>
                    </a:cubicBezTo>
                    <a:cubicBezTo>
                      <a:pt x="2270098" y="2606524"/>
                      <a:pt x="2775166" y="2092617"/>
                      <a:pt x="3403642" y="2078353"/>
                    </a:cubicBezTo>
                    <a:lnTo>
                      <a:pt x="3403642" y="306340"/>
                    </a:lnTo>
                    <a:cubicBezTo>
                      <a:pt x="3006882" y="309886"/>
                      <a:pt x="2628900" y="392246"/>
                      <a:pt x="2284657" y="538540"/>
                    </a:cubicBezTo>
                    <a:close/>
                    <a:moveTo>
                      <a:pt x="649186" y="1859719"/>
                    </a:moveTo>
                    <a:cubicBezTo>
                      <a:pt x="487528" y="1698033"/>
                      <a:pt x="398479" y="1483106"/>
                      <a:pt x="398479" y="1254453"/>
                    </a:cubicBezTo>
                    <a:cubicBezTo>
                      <a:pt x="398479" y="1025826"/>
                      <a:pt x="487528" y="810872"/>
                      <a:pt x="649186" y="649213"/>
                    </a:cubicBezTo>
                    <a:cubicBezTo>
                      <a:pt x="810845" y="487528"/>
                      <a:pt x="1025799" y="398505"/>
                      <a:pt x="1254453" y="398505"/>
                    </a:cubicBezTo>
                    <a:cubicBezTo>
                      <a:pt x="1483079" y="398505"/>
                      <a:pt x="1698033" y="487528"/>
                      <a:pt x="1859692" y="649213"/>
                    </a:cubicBezTo>
                    <a:cubicBezTo>
                      <a:pt x="1882847" y="672369"/>
                      <a:pt x="1904525" y="696652"/>
                      <a:pt x="1924672" y="721876"/>
                    </a:cubicBezTo>
                    <a:cubicBezTo>
                      <a:pt x="2045043" y="872763"/>
                      <a:pt x="2110400" y="1058598"/>
                      <a:pt x="2110400" y="1254453"/>
                    </a:cubicBezTo>
                    <a:cubicBezTo>
                      <a:pt x="2110400" y="1483106"/>
                      <a:pt x="2021350" y="1698033"/>
                      <a:pt x="1859692" y="1859719"/>
                    </a:cubicBezTo>
                    <a:cubicBezTo>
                      <a:pt x="1698033" y="2021377"/>
                      <a:pt x="1483079" y="2110427"/>
                      <a:pt x="1254453" y="2110427"/>
                    </a:cubicBezTo>
                    <a:cubicBezTo>
                      <a:pt x="1085353" y="2110427"/>
                      <a:pt x="923748" y="2061725"/>
                      <a:pt x="785648" y="1970930"/>
                    </a:cubicBezTo>
                    <a:cubicBezTo>
                      <a:pt x="737000" y="1938990"/>
                      <a:pt x="691280" y="1901812"/>
                      <a:pt x="649186" y="1859719"/>
                    </a:cubicBezTo>
                    <a:close/>
                  </a:path>
                </a:pathLst>
              </a:custGeom>
              <a:solidFill>
                <a:srgbClr val="000004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BF44A3E6-80FA-4B7B-8CF4-965F6EF5FAD2}"/>
                  </a:ext>
                </a:extLst>
              </p:cNvPr>
              <p:cNvSpPr/>
              <p:nvPr/>
            </p:nvSpPr>
            <p:spPr>
              <a:xfrm>
                <a:off x="3070851" y="468348"/>
                <a:ext cx="1571457" cy="1571457"/>
              </a:xfrm>
              <a:custGeom>
                <a:avLst/>
                <a:gdLst>
                  <a:gd name="connsiteX0" fmla="*/ 1572236 w 1571457"/>
                  <a:gd name="connsiteY0" fmla="*/ 786105 h 1571457"/>
                  <a:gd name="connsiteX1" fmla="*/ 1396045 w 1571457"/>
                  <a:gd name="connsiteY1" fmla="*/ 290706 h 1571457"/>
                  <a:gd name="connsiteX2" fmla="*/ 786131 w 1571457"/>
                  <a:gd name="connsiteY2" fmla="*/ 0 h 1571457"/>
                  <a:gd name="connsiteX3" fmla="*/ 0 w 1571457"/>
                  <a:gd name="connsiteY3" fmla="*/ 786105 h 1571457"/>
                  <a:gd name="connsiteX4" fmla="*/ 348783 w 1571457"/>
                  <a:gd name="connsiteY4" fmla="*/ 1439052 h 1571457"/>
                  <a:gd name="connsiteX5" fmla="*/ 786131 w 1571457"/>
                  <a:gd name="connsiteY5" fmla="*/ 1572236 h 1571457"/>
                  <a:gd name="connsiteX6" fmla="*/ 1572236 w 1571457"/>
                  <a:gd name="connsiteY6" fmla="*/ 786105 h 1571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71457" h="1571457">
                    <a:moveTo>
                      <a:pt x="1572236" y="786105"/>
                    </a:moveTo>
                    <a:cubicBezTo>
                      <a:pt x="1572236" y="598470"/>
                      <a:pt x="1506154" y="425986"/>
                      <a:pt x="1396045" y="290706"/>
                    </a:cubicBezTo>
                    <a:cubicBezTo>
                      <a:pt x="1251793" y="113440"/>
                      <a:pt x="1031950" y="0"/>
                      <a:pt x="786131" y="0"/>
                    </a:cubicBezTo>
                    <a:cubicBezTo>
                      <a:pt x="352651" y="0"/>
                      <a:pt x="0" y="352651"/>
                      <a:pt x="0" y="786105"/>
                    </a:cubicBezTo>
                    <a:cubicBezTo>
                      <a:pt x="0" y="1057846"/>
                      <a:pt x="138584" y="1297809"/>
                      <a:pt x="348783" y="1439052"/>
                    </a:cubicBezTo>
                    <a:cubicBezTo>
                      <a:pt x="473882" y="1523131"/>
                      <a:pt x="624365" y="1572236"/>
                      <a:pt x="786131" y="1572236"/>
                    </a:cubicBezTo>
                    <a:cubicBezTo>
                      <a:pt x="1219585" y="1572236"/>
                      <a:pt x="1572236" y="1219585"/>
                      <a:pt x="1572236" y="786105"/>
                    </a:cubicBezTo>
                    <a:close/>
                  </a:path>
                </a:pathLst>
              </a:custGeom>
              <a:solidFill>
                <a:srgbClr val="000004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7F3B923-DB8E-467C-AF9C-DC733739FD4A}"/>
                </a:ext>
              </a:extLst>
            </p:cNvPr>
            <p:cNvSpPr txBox="1"/>
            <p:nvPr/>
          </p:nvSpPr>
          <p:spPr>
            <a:xfrm>
              <a:off x="4018444" y="1574315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D133C35-95F5-44E4-BB0B-56B36E2391CC}"/>
                </a:ext>
              </a:extLst>
            </p:cNvPr>
            <p:cNvSpPr txBox="1"/>
            <p:nvPr/>
          </p:nvSpPr>
          <p:spPr>
            <a:xfrm rot="18900000">
              <a:off x="4512450" y="2239045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195BA18-974B-4C88-B3E4-7A6DE6F945FC}"/>
              </a:ext>
            </a:extLst>
          </p:cNvPr>
          <p:cNvGrpSpPr/>
          <p:nvPr/>
        </p:nvGrpSpPr>
        <p:grpSpPr>
          <a:xfrm>
            <a:off x="3740737" y="4133016"/>
            <a:ext cx="2301743" cy="2252692"/>
            <a:chOff x="3740737" y="3494392"/>
            <a:chExt cx="2301743" cy="2252692"/>
          </a:xfrm>
        </p:grpSpPr>
        <p:grpSp>
          <p:nvGrpSpPr>
            <p:cNvPr id="14" name="Graphic 2">
              <a:extLst>
                <a:ext uri="{FF2B5EF4-FFF2-40B4-BE49-F238E27FC236}">
                  <a16:creationId xmlns:a16="http://schemas.microsoft.com/office/drawing/2014/main" id="{57175C8D-3873-4ED0-9F5E-9CAE14940A0D}"/>
                </a:ext>
              </a:extLst>
            </p:cNvPr>
            <p:cNvGrpSpPr/>
            <p:nvPr/>
          </p:nvGrpSpPr>
          <p:grpSpPr>
            <a:xfrm>
              <a:off x="3740737" y="3494392"/>
              <a:ext cx="2301743" cy="2252692"/>
              <a:chOff x="2613275" y="3524335"/>
              <a:chExt cx="3403481" cy="3330952"/>
            </a:xfrm>
            <a:solidFill>
              <a:srgbClr val="FF0000"/>
            </a:solidFill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63358304-A1EB-4386-9762-8D68186DBB90}"/>
                  </a:ext>
                </a:extLst>
              </p:cNvPr>
              <p:cNvSpPr/>
              <p:nvPr/>
            </p:nvSpPr>
            <p:spPr>
              <a:xfrm>
                <a:off x="2613275" y="3524335"/>
                <a:ext cx="3403481" cy="3330952"/>
              </a:xfrm>
              <a:custGeom>
                <a:avLst/>
                <a:gdLst>
                  <a:gd name="connsiteX0" fmla="*/ 3403642 w 3403480"/>
                  <a:gd name="connsiteY0" fmla="*/ 3026116 h 3330951"/>
                  <a:gd name="connsiteX1" fmla="*/ 3403642 w 3403480"/>
                  <a:gd name="connsiteY1" fmla="*/ 1254103 h 3330951"/>
                  <a:gd name="connsiteX2" fmla="*/ 2270098 w 3403480"/>
                  <a:gd name="connsiteY2" fmla="*/ 94019 h 3330951"/>
                  <a:gd name="connsiteX3" fmla="*/ 2273858 w 3403480"/>
                  <a:gd name="connsiteY3" fmla="*/ 0 h 3330951"/>
                  <a:gd name="connsiteX4" fmla="*/ 499750 w 3403480"/>
                  <a:gd name="connsiteY4" fmla="*/ 0 h 3330951"/>
                  <a:gd name="connsiteX5" fmla="*/ 498273 w 3403480"/>
                  <a:gd name="connsiteY5" fmla="*/ 94019 h 3330951"/>
                  <a:gd name="connsiteX6" fmla="*/ 636454 w 3403480"/>
                  <a:gd name="connsiteY6" fmla="*/ 986123 h 3330951"/>
                  <a:gd name="connsiteX7" fmla="*/ 0 w 3403480"/>
                  <a:gd name="connsiteY7" fmla="*/ 2078004 h 3330951"/>
                  <a:gd name="connsiteX8" fmla="*/ 1254453 w 3403480"/>
                  <a:gd name="connsiteY8" fmla="*/ 3332456 h 3330951"/>
                  <a:gd name="connsiteX9" fmla="*/ 2284657 w 3403480"/>
                  <a:gd name="connsiteY9" fmla="*/ 2793917 h 3330951"/>
                  <a:gd name="connsiteX10" fmla="*/ 3403642 w 3403480"/>
                  <a:gd name="connsiteY10" fmla="*/ 3026116 h 3330951"/>
                  <a:gd name="connsiteX11" fmla="*/ 785648 w 3403480"/>
                  <a:gd name="connsiteY11" fmla="*/ 1361527 h 3330951"/>
                  <a:gd name="connsiteX12" fmla="*/ 1254453 w 3403480"/>
                  <a:gd name="connsiteY12" fmla="*/ 1222030 h 3330951"/>
                  <a:gd name="connsiteX13" fmla="*/ 1859692 w 3403480"/>
                  <a:gd name="connsiteY13" fmla="*/ 1472737 h 3330951"/>
                  <a:gd name="connsiteX14" fmla="*/ 2110400 w 3403480"/>
                  <a:gd name="connsiteY14" fmla="*/ 2078004 h 3330951"/>
                  <a:gd name="connsiteX15" fmla="*/ 1924672 w 3403480"/>
                  <a:gd name="connsiteY15" fmla="*/ 2610580 h 3330951"/>
                  <a:gd name="connsiteX16" fmla="*/ 1859692 w 3403480"/>
                  <a:gd name="connsiteY16" fmla="*/ 2683243 h 3330951"/>
                  <a:gd name="connsiteX17" fmla="*/ 1254453 w 3403480"/>
                  <a:gd name="connsiteY17" fmla="*/ 2933951 h 3330951"/>
                  <a:gd name="connsiteX18" fmla="*/ 649186 w 3403480"/>
                  <a:gd name="connsiteY18" fmla="*/ 2683243 h 3330951"/>
                  <a:gd name="connsiteX19" fmla="*/ 398479 w 3403480"/>
                  <a:gd name="connsiteY19" fmla="*/ 2078004 h 3330951"/>
                  <a:gd name="connsiteX20" fmla="*/ 649186 w 3403480"/>
                  <a:gd name="connsiteY20" fmla="*/ 1472737 h 3330951"/>
                  <a:gd name="connsiteX21" fmla="*/ 785648 w 3403480"/>
                  <a:gd name="connsiteY21" fmla="*/ 1361527 h 333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03480" h="3330951">
                    <a:moveTo>
                      <a:pt x="3403642" y="3026116"/>
                    </a:moveTo>
                    <a:lnTo>
                      <a:pt x="3403642" y="1254103"/>
                    </a:lnTo>
                    <a:cubicBezTo>
                      <a:pt x="2775166" y="1239840"/>
                      <a:pt x="2270098" y="725933"/>
                      <a:pt x="2270098" y="94019"/>
                    </a:cubicBezTo>
                    <a:cubicBezTo>
                      <a:pt x="2270098" y="62375"/>
                      <a:pt x="2271360" y="30999"/>
                      <a:pt x="2273858" y="0"/>
                    </a:cubicBezTo>
                    <a:lnTo>
                      <a:pt x="499750" y="0"/>
                    </a:lnTo>
                    <a:cubicBezTo>
                      <a:pt x="498756" y="31214"/>
                      <a:pt x="498273" y="62563"/>
                      <a:pt x="498273" y="94019"/>
                    </a:cubicBezTo>
                    <a:cubicBezTo>
                      <a:pt x="498273" y="405087"/>
                      <a:pt x="546706" y="704819"/>
                      <a:pt x="636454" y="986123"/>
                    </a:cubicBezTo>
                    <a:cubicBezTo>
                      <a:pt x="256403" y="1201641"/>
                      <a:pt x="0" y="1609898"/>
                      <a:pt x="0" y="2078004"/>
                    </a:cubicBezTo>
                    <a:cubicBezTo>
                      <a:pt x="0" y="2770815"/>
                      <a:pt x="561641" y="3332456"/>
                      <a:pt x="1254453" y="3332456"/>
                    </a:cubicBezTo>
                    <a:cubicBezTo>
                      <a:pt x="1681137" y="3332456"/>
                      <a:pt x="2058072" y="3119437"/>
                      <a:pt x="2284657" y="2793917"/>
                    </a:cubicBezTo>
                    <a:cubicBezTo>
                      <a:pt x="2628900" y="2940210"/>
                      <a:pt x="3006882" y="3022570"/>
                      <a:pt x="3403642" y="3026116"/>
                    </a:cubicBezTo>
                    <a:close/>
                    <a:moveTo>
                      <a:pt x="785648" y="1361527"/>
                    </a:moveTo>
                    <a:cubicBezTo>
                      <a:pt x="923748" y="1270731"/>
                      <a:pt x="1085353" y="1222030"/>
                      <a:pt x="1254453" y="1222030"/>
                    </a:cubicBezTo>
                    <a:cubicBezTo>
                      <a:pt x="1483079" y="1222030"/>
                      <a:pt x="1698033" y="1311079"/>
                      <a:pt x="1859692" y="1472737"/>
                    </a:cubicBezTo>
                    <a:cubicBezTo>
                      <a:pt x="2021350" y="1634423"/>
                      <a:pt x="2110400" y="1849350"/>
                      <a:pt x="2110400" y="2078004"/>
                    </a:cubicBezTo>
                    <a:cubicBezTo>
                      <a:pt x="2110400" y="2273858"/>
                      <a:pt x="2045043" y="2459693"/>
                      <a:pt x="1924672" y="2610580"/>
                    </a:cubicBezTo>
                    <a:cubicBezTo>
                      <a:pt x="1904525" y="2635804"/>
                      <a:pt x="1882847" y="2660088"/>
                      <a:pt x="1859692" y="2683243"/>
                    </a:cubicBezTo>
                    <a:cubicBezTo>
                      <a:pt x="1698033" y="2844929"/>
                      <a:pt x="1483079" y="2933951"/>
                      <a:pt x="1254453" y="2933951"/>
                    </a:cubicBezTo>
                    <a:cubicBezTo>
                      <a:pt x="1025799" y="2933951"/>
                      <a:pt x="810845" y="2844929"/>
                      <a:pt x="649186" y="2683243"/>
                    </a:cubicBezTo>
                    <a:cubicBezTo>
                      <a:pt x="487528" y="2521584"/>
                      <a:pt x="398479" y="2306630"/>
                      <a:pt x="398479" y="2078004"/>
                    </a:cubicBezTo>
                    <a:cubicBezTo>
                      <a:pt x="398479" y="1849350"/>
                      <a:pt x="487528" y="1634423"/>
                      <a:pt x="649186" y="1472737"/>
                    </a:cubicBezTo>
                    <a:cubicBezTo>
                      <a:pt x="691280" y="1430644"/>
                      <a:pt x="737000" y="1393466"/>
                      <a:pt x="785648" y="1361527"/>
                    </a:cubicBezTo>
                    <a:close/>
                  </a:path>
                </a:pathLst>
              </a:custGeom>
              <a:solidFill>
                <a:srgbClr val="323232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F395E8D2-7889-4FFF-B3D7-C30E45F0CBA3}"/>
                  </a:ext>
                </a:extLst>
              </p:cNvPr>
              <p:cNvSpPr/>
              <p:nvPr/>
            </p:nvSpPr>
            <p:spPr>
              <a:xfrm>
                <a:off x="3081596" y="4816207"/>
                <a:ext cx="1571457" cy="1571457"/>
              </a:xfrm>
              <a:custGeom>
                <a:avLst/>
                <a:gdLst>
                  <a:gd name="connsiteX0" fmla="*/ 1572236 w 1571457"/>
                  <a:gd name="connsiteY0" fmla="*/ 786132 h 1571457"/>
                  <a:gd name="connsiteX1" fmla="*/ 1396045 w 1571457"/>
                  <a:gd name="connsiteY1" fmla="*/ 1281530 h 1571457"/>
                  <a:gd name="connsiteX2" fmla="*/ 786131 w 1571457"/>
                  <a:gd name="connsiteY2" fmla="*/ 1572236 h 1571457"/>
                  <a:gd name="connsiteX3" fmla="*/ 0 w 1571457"/>
                  <a:gd name="connsiteY3" fmla="*/ 786132 h 1571457"/>
                  <a:gd name="connsiteX4" fmla="*/ 348783 w 1571457"/>
                  <a:gd name="connsiteY4" fmla="*/ 133184 h 1571457"/>
                  <a:gd name="connsiteX5" fmla="*/ 786131 w 1571457"/>
                  <a:gd name="connsiteY5" fmla="*/ 0 h 1571457"/>
                  <a:gd name="connsiteX6" fmla="*/ 1572236 w 1571457"/>
                  <a:gd name="connsiteY6" fmla="*/ 786132 h 1571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71457" h="1571457">
                    <a:moveTo>
                      <a:pt x="1572236" y="786132"/>
                    </a:moveTo>
                    <a:cubicBezTo>
                      <a:pt x="1572236" y="973766"/>
                      <a:pt x="1506154" y="1146251"/>
                      <a:pt x="1396045" y="1281530"/>
                    </a:cubicBezTo>
                    <a:cubicBezTo>
                      <a:pt x="1251793" y="1458796"/>
                      <a:pt x="1031950" y="1572236"/>
                      <a:pt x="786131" y="1572236"/>
                    </a:cubicBezTo>
                    <a:cubicBezTo>
                      <a:pt x="352651" y="1572236"/>
                      <a:pt x="0" y="1219585"/>
                      <a:pt x="0" y="786132"/>
                    </a:cubicBezTo>
                    <a:cubicBezTo>
                      <a:pt x="0" y="514390"/>
                      <a:pt x="138584" y="274427"/>
                      <a:pt x="348783" y="133184"/>
                    </a:cubicBezTo>
                    <a:cubicBezTo>
                      <a:pt x="473882" y="49104"/>
                      <a:pt x="624365" y="0"/>
                      <a:pt x="786131" y="0"/>
                    </a:cubicBezTo>
                    <a:cubicBezTo>
                      <a:pt x="1219585" y="0"/>
                      <a:pt x="1572236" y="352651"/>
                      <a:pt x="1572236" y="786132"/>
                    </a:cubicBezTo>
                    <a:close/>
                  </a:path>
                </a:pathLst>
              </a:custGeom>
              <a:solidFill>
                <a:srgbClr val="323232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9D56778-24E0-4E0A-83A2-729426EDAE21}"/>
                </a:ext>
              </a:extLst>
            </p:cNvPr>
            <p:cNvSpPr txBox="1"/>
            <p:nvPr/>
          </p:nvSpPr>
          <p:spPr>
            <a:xfrm>
              <a:off x="4018444" y="4514244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53439DF-2EAF-45A8-AEFF-00D1F378FD3C}"/>
                </a:ext>
              </a:extLst>
            </p:cNvPr>
            <p:cNvSpPr txBox="1"/>
            <p:nvPr/>
          </p:nvSpPr>
          <p:spPr>
            <a:xfrm rot="2700000">
              <a:off x="4533835" y="4093405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F864E2D-174F-4E9C-A8EE-2C07455369B9}"/>
              </a:ext>
            </a:extLst>
          </p:cNvPr>
          <p:cNvGrpSpPr/>
          <p:nvPr/>
        </p:nvGrpSpPr>
        <p:grpSpPr>
          <a:xfrm>
            <a:off x="6156786" y="4133016"/>
            <a:ext cx="2301743" cy="2252692"/>
            <a:chOff x="6156786" y="3494392"/>
            <a:chExt cx="2301743" cy="2252692"/>
          </a:xfrm>
        </p:grpSpPr>
        <p:grpSp>
          <p:nvGrpSpPr>
            <p:cNvPr id="11" name="Graphic 2">
              <a:extLst>
                <a:ext uri="{FF2B5EF4-FFF2-40B4-BE49-F238E27FC236}">
                  <a16:creationId xmlns:a16="http://schemas.microsoft.com/office/drawing/2014/main" id="{57175C8D-3873-4ED0-9F5E-9CAE14940A0D}"/>
                </a:ext>
              </a:extLst>
            </p:cNvPr>
            <p:cNvGrpSpPr/>
            <p:nvPr/>
          </p:nvGrpSpPr>
          <p:grpSpPr>
            <a:xfrm>
              <a:off x="6156786" y="3494392"/>
              <a:ext cx="2301743" cy="2252692"/>
              <a:chOff x="6185775" y="3524335"/>
              <a:chExt cx="3403481" cy="3330952"/>
            </a:xfrm>
            <a:solidFill>
              <a:srgbClr val="FFC000"/>
            </a:solidFill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61517E3-7FF2-471A-84C4-21EEC9D8527E}"/>
                  </a:ext>
                </a:extLst>
              </p:cNvPr>
              <p:cNvSpPr/>
              <p:nvPr/>
            </p:nvSpPr>
            <p:spPr>
              <a:xfrm>
                <a:off x="6185775" y="3524335"/>
                <a:ext cx="3403481" cy="3330952"/>
              </a:xfrm>
              <a:custGeom>
                <a:avLst/>
                <a:gdLst>
                  <a:gd name="connsiteX0" fmla="*/ 1118985 w 3403480"/>
                  <a:gd name="connsiteY0" fmla="*/ 2793917 h 3330951"/>
                  <a:gd name="connsiteX1" fmla="*/ 2149189 w 3403480"/>
                  <a:gd name="connsiteY1" fmla="*/ 3332456 h 3330951"/>
                  <a:gd name="connsiteX2" fmla="*/ 3403642 w 3403480"/>
                  <a:gd name="connsiteY2" fmla="*/ 2078004 h 3330951"/>
                  <a:gd name="connsiteX3" fmla="*/ 2767188 w 3403480"/>
                  <a:gd name="connsiteY3" fmla="*/ 986123 h 3330951"/>
                  <a:gd name="connsiteX4" fmla="*/ 2905369 w 3403480"/>
                  <a:gd name="connsiteY4" fmla="*/ 94019 h 3330951"/>
                  <a:gd name="connsiteX5" fmla="*/ 2903891 w 3403480"/>
                  <a:gd name="connsiteY5" fmla="*/ 0 h 3330951"/>
                  <a:gd name="connsiteX6" fmla="*/ 1129784 w 3403480"/>
                  <a:gd name="connsiteY6" fmla="*/ 0 h 3330951"/>
                  <a:gd name="connsiteX7" fmla="*/ 1133544 w 3403480"/>
                  <a:gd name="connsiteY7" fmla="*/ 94019 h 3330951"/>
                  <a:gd name="connsiteX8" fmla="*/ 0 w 3403480"/>
                  <a:gd name="connsiteY8" fmla="*/ 1254103 h 3330951"/>
                  <a:gd name="connsiteX9" fmla="*/ 0 w 3403480"/>
                  <a:gd name="connsiteY9" fmla="*/ 3026116 h 3330951"/>
                  <a:gd name="connsiteX10" fmla="*/ 1118985 w 3403480"/>
                  <a:gd name="connsiteY10" fmla="*/ 2793917 h 3330951"/>
                  <a:gd name="connsiteX11" fmla="*/ 2754456 w 3403480"/>
                  <a:gd name="connsiteY11" fmla="*/ 1472737 h 3330951"/>
                  <a:gd name="connsiteX12" fmla="*/ 3005163 w 3403480"/>
                  <a:gd name="connsiteY12" fmla="*/ 2078004 h 3330951"/>
                  <a:gd name="connsiteX13" fmla="*/ 2754456 w 3403480"/>
                  <a:gd name="connsiteY13" fmla="*/ 2683243 h 3330951"/>
                  <a:gd name="connsiteX14" fmla="*/ 2149189 w 3403480"/>
                  <a:gd name="connsiteY14" fmla="*/ 2933951 h 3330951"/>
                  <a:gd name="connsiteX15" fmla="*/ 1543950 w 3403480"/>
                  <a:gd name="connsiteY15" fmla="*/ 2683243 h 3330951"/>
                  <a:gd name="connsiteX16" fmla="*/ 1478969 w 3403480"/>
                  <a:gd name="connsiteY16" fmla="*/ 2610580 h 3330951"/>
                  <a:gd name="connsiteX17" fmla="*/ 1293242 w 3403480"/>
                  <a:gd name="connsiteY17" fmla="*/ 2078004 h 3330951"/>
                  <a:gd name="connsiteX18" fmla="*/ 1543950 w 3403480"/>
                  <a:gd name="connsiteY18" fmla="*/ 1472737 h 3330951"/>
                  <a:gd name="connsiteX19" fmla="*/ 2149189 w 3403480"/>
                  <a:gd name="connsiteY19" fmla="*/ 1222030 h 3330951"/>
                  <a:gd name="connsiteX20" fmla="*/ 2617994 w 3403480"/>
                  <a:gd name="connsiteY20" fmla="*/ 1361527 h 3330951"/>
                  <a:gd name="connsiteX21" fmla="*/ 2754456 w 3403480"/>
                  <a:gd name="connsiteY21" fmla="*/ 1472737 h 333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03480" h="3330951">
                    <a:moveTo>
                      <a:pt x="1118985" y="2793917"/>
                    </a:moveTo>
                    <a:cubicBezTo>
                      <a:pt x="1345570" y="3119437"/>
                      <a:pt x="1722505" y="3332456"/>
                      <a:pt x="2149189" y="3332456"/>
                    </a:cubicBezTo>
                    <a:cubicBezTo>
                      <a:pt x="2842000" y="3332456"/>
                      <a:pt x="3403642" y="2770815"/>
                      <a:pt x="3403642" y="2078004"/>
                    </a:cubicBezTo>
                    <a:cubicBezTo>
                      <a:pt x="3403642" y="1609898"/>
                      <a:pt x="3147239" y="1201641"/>
                      <a:pt x="2767188" y="986123"/>
                    </a:cubicBezTo>
                    <a:cubicBezTo>
                      <a:pt x="2856936" y="704819"/>
                      <a:pt x="2905369" y="405087"/>
                      <a:pt x="2905369" y="94019"/>
                    </a:cubicBezTo>
                    <a:cubicBezTo>
                      <a:pt x="2905369" y="62563"/>
                      <a:pt x="2904886" y="31214"/>
                      <a:pt x="2903891" y="0"/>
                    </a:cubicBezTo>
                    <a:lnTo>
                      <a:pt x="1129784" y="0"/>
                    </a:lnTo>
                    <a:cubicBezTo>
                      <a:pt x="1132282" y="30999"/>
                      <a:pt x="1133544" y="62375"/>
                      <a:pt x="1133544" y="94019"/>
                    </a:cubicBezTo>
                    <a:cubicBezTo>
                      <a:pt x="1133544" y="725933"/>
                      <a:pt x="628475" y="1239840"/>
                      <a:pt x="0" y="1254103"/>
                    </a:cubicBezTo>
                    <a:lnTo>
                      <a:pt x="0" y="3026116"/>
                    </a:lnTo>
                    <a:cubicBezTo>
                      <a:pt x="396759" y="3022570"/>
                      <a:pt x="774742" y="2940210"/>
                      <a:pt x="1118985" y="2793917"/>
                    </a:cubicBezTo>
                    <a:close/>
                    <a:moveTo>
                      <a:pt x="2754456" y="1472737"/>
                    </a:moveTo>
                    <a:cubicBezTo>
                      <a:pt x="2916114" y="1634423"/>
                      <a:pt x="3005163" y="1849350"/>
                      <a:pt x="3005163" y="2078004"/>
                    </a:cubicBezTo>
                    <a:cubicBezTo>
                      <a:pt x="3005163" y="2306630"/>
                      <a:pt x="2916114" y="2521584"/>
                      <a:pt x="2754456" y="2683243"/>
                    </a:cubicBezTo>
                    <a:cubicBezTo>
                      <a:pt x="2592796" y="2844929"/>
                      <a:pt x="2377843" y="2933951"/>
                      <a:pt x="2149189" y="2933951"/>
                    </a:cubicBezTo>
                    <a:cubicBezTo>
                      <a:pt x="1920562" y="2933951"/>
                      <a:pt x="1705608" y="2844929"/>
                      <a:pt x="1543950" y="2683243"/>
                    </a:cubicBezTo>
                    <a:cubicBezTo>
                      <a:pt x="1520794" y="2660088"/>
                      <a:pt x="1499116" y="2635804"/>
                      <a:pt x="1478969" y="2610580"/>
                    </a:cubicBezTo>
                    <a:cubicBezTo>
                      <a:pt x="1358599" y="2459693"/>
                      <a:pt x="1293242" y="2273858"/>
                      <a:pt x="1293242" y="2078004"/>
                    </a:cubicBezTo>
                    <a:cubicBezTo>
                      <a:pt x="1293242" y="1849350"/>
                      <a:pt x="1382291" y="1634423"/>
                      <a:pt x="1543950" y="1472737"/>
                    </a:cubicBezTo>
                    <a:cubicBezTo>
                      <a:pt x="1705608" y="1311079"/>
                      <a:pt x="1920562" y="1222030"/>
                      <a:pt x="2149189" y="1222030"/>
                    </a:cubicBezTo>
                    <a:cubicBezTo>
                      <a:pt x="2318289" y="1222030"/>
                      <a:pt x="2479894" y="1270731"/>
                      <a:pt x="2617994" y="1361527"/>
                    </a:cubicBezTo>
                    <a:cubicBezTo>
                      <a:pt x="2666642" y="1393466"/>
                      <a:pt x="2712362" y="1430644"/>
                      <a:pt x="2754456" y="1472737"/>
                    </a:cubicBezTo>
                    <a:close/>
                  </a:path>
                </a:pathLst>
              </a:custGeom>
              <a:solidFill>
                <a:srgbClr val="990535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4383C93E-6262-43DC-BF41-4ECA15C00272}"/>
                  </a:ext>
                </a:extLst>
              </p:cNvPr>
              <p:cNvSpPr/>
              <p:nvPr/>
            </p:nvSpPr>
            <p:spPr>
              <a:xfrm>
                <a:off x="7548859" y="4816207"/>
                <a:ext cx="1571457" cy="1571457"/>
              </a:xfrm>
              <a:custGeom>
                <a:avLst/>
                <a:gdLst>
                  <a:gd name="connsiteX0" fmla="*/ 0 w 1571457"/>
                  <a:gd name="connsiteY0" fmla="*/ 786132 h 1571457"/>
                  <a:gd name="connsiteX1" fmla="*/ 176191 w 1571457"/>
                  <a:gd name="connsiteY1" fmla="*/ 1281530 h 1571457"/>
                  <a:gd name="connsiteX2" fmla="*/ 786105 w 1571457"/>
                  <a:gd name="connsiteY2" fmla="*/ 1572236 h 1571457"/>
                  <a:gd name="connsiteX3" fmla="*/ 1572236 w 1571457"/>
                  <a:gd name="connsiteY3" fmla="*/ 786132 h 1571457"/>
                  <a:gd name="connsiteX4" fmla="*/ 1223453 w 1571457"/>
                  <a:gd name="connsiteY4" fmla="*/ 133184 h 1571457"/>
                  <a:gd name="connsiteX5" fmla="*/ 786105 w 1571457"/>
                  <a:gd name="connsiteY5" fmla="*/ 0 h 1571457"/>
                  <a:gd name="connsiteX6" fmla="*/ 0 w 1571457"/>
                  <a:gd name="connsiteY6" fmla="*/ 786132 h 1571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71457" h="1571457">
                    <a:moveTo>
                      <a:pt x="0" y="786132"/>
                    </a:moveTo>
                    <a:cubicBezTo>
                      <a:pt x="0" y="973766"/>
                      <a:pt x="66082" y="1146251"/>
                      <a:pt x="176191" y="1281530"/>
                    </a:cubicBezTo>
                    <a:cubicBezTo>
                      <a:pt x="320443" y="1458796"/>
                      <a:pt x="540286" y="1572236"/>
                      <a:pt x="786105" y="1572236"/>
                    </a:cubicBezTo>
                    <a:cubicBezTo>
                      <a:pt x="1219585" y="1572236"/>
                      <a:pt x="1572236" y="1219585"/>
                      <a:pt x="1572236" y="786132"/>
                    </a:cubicBezTo>
                    <a:cubicBezTo>
                      <a:pt x="1572236" y="514390"/>
                      <a:pt x="1433653" y="274427"/>
                      <a:pt x="1223453" y="133184"/>
                    </a:cubicBezTo>
                    <a:cubicBezTo>
                      <a:pt x="1098355" y="49104"/>
                      <a:pt x="947871" y="0"/>
                      <a:pt x="786105" y="0"/>
                    </a:cubicBezTo>
                    <a:cubicBezTo>
                      <a:pt x="352651" y="0"/>
                      <a:pt x="0" y="352651"/>
                      <a:pt x="0" y="786132"/>
                    </a:cubicBezTo>
                    <a:close/>
                  </a:path>
                </a:pathLst>
              </a:custGeom>
              <a:solidFill>
                <a:srgbClr val="990535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98313D2-BB70-4EE7-B4FE-7085313C5774}"/>
                </a:ext>
              </a:extLst>
            </p:cNvPr>
            <p:cNvSpPr txBox="1"/>
            <p:nvPr/>
          </p:nvSpPr>
          <p:spPr>
            <a:xfrm>
              <a:off x="7078627" y="4514244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B34672F-9A73-4232-B78B-5CE8B848703A}"/>
                </a:ext>
              </a:extLst>
            </p:cNvPr>
            <p:cNvSpPr txBox="1"/>
            <p:nvPr/>
          </p:nvSpPr>
          <p:spPr>
            <a:xfrm rot="18900000">
              <a:off x="6210548" y="4105482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00DF63D-1088-4087-8B8B-49206F287522}"/>
              </a:ext>
            </a:extLst>
          </p:cNvPr>
          <p:cNvGrpSpPr/>
          <p:nvPr/>
        </p:nvGrpSpPr>
        <p:grpSpPr>
          <a:xfrm>
            <a:off x="6156786" y="1749540"/>
            <a:ext cx="2301743" cy="2252692"/>
            <a:chOff x="6156786" y="1110916"/>
            <a:chExt cx="2301743" cy="2252692"/>
          </a:xfrm>
        </p:grpSpPr>
        <p:grpSp>
          <p:nvGrpSpPr>
            <p:cNvPr id="8" name="Graphic 2">
              <a:extLst>
                <a:ext uri="{FF2B5EF4-FFF2-40B4-BE49-F238E27FC236}">
                  <a16:creationId xmlns:a16="http://schemas.microsoft.com/office/drawing/2014/main" id="{57175C8D-3873-4ED0-9F5E-9CAE14940A0D}"/>
                </a:ext>
              </a:extLst>
            </p:cNvPr>
            <p:cNvGrpSpPr/>
            <p:nvPr/>
          </p:nvGrpSpPr>
          <p:grpSpPr>
            <a:xfrm>
              <a:off x="6156786" y="1110916"/>
              <a:ext cx="2301743" cy="2252692"/>
              <a:chOff x="6185775" y="0"/>
              <a:chExt cx="3403481" cy="3330952"/>
            </a:xfrm>
            <a:solidFill>
              <a:srgbClr val="FFFF00"/>
            </a:solidFill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8ACF3876-9A1E-405A-A2BB-7F5BB8B4794D}"/>
                  </a:ext>
                </a:extLst>
              </p:cNvPr>
              <p:cNvSpPr/>
              <p:nvPr/>
            </p:nvSpPr>
            <p:spPr>
              <a:xfrm>
                <a:off x="6185775" y="0"/>
                <a:ext cx="3403481" cy="3330952"/>
              </a:xfrm>
              <a:custGeom>
                <a:avLst/>
                <a:gdLst>
                  <a:gd name="connsiteX0" fmla="*/ 0 w 3403480"/>
                  <a:gd name="connsiteY0" fmla="*/ 306340 h 3330951"/>
                  <a:gd name="connsiteX1" fmla="*/ 0 w 3403480"/>
                  <a:gd name="connsiteY1" fmla="*/ 2078353 h 3330951"/>
                  <a:gd name="connsiteX2" fmla="*/ 1133544 w 3403480"/>
                  <a:gd name="connsiteY2" fmla="*/ 3238438 h 3330951"/>
                  <a:gd name="connsiteX3" fmla="*/ 1129784 w 3403480"/>
                  <a:gd name="connsiteY3" fmla="*/ 3332456 h 3330951"/>
                  <a:gd name="connsiteX4" fmla="*/ 2903891 w 3403480"/>
                  <a:gd name="connsiteY4" fmla="*/ 3332456 h 3330951"/>
                  <a:gd name="connsiteX5" fmla="*/ 2905369 w 3403480"/>
                  <a:gd name="connsiteY5" fmla="*/ 3238438 h 3330951"/>
                  <a:gd name="connsiteX6" fmla="*/ 2767188 w 3403480"/>
                  <a:gd name="connsiteY6" fmla="*/ 2346333 h 3330951"/>
                  <a:gd name="connsiteX7" fmla="*/ 3403642 w 3403480"/>
                  <a:gd name="connsiteY7" fmla="*/ 1254453 h 3330951"/>
                  <a:gd name="connsiteX8" fmla="*/ 2149189 w 3403480"/>
                  <a:gd name="connsiteY8" fmla="*/ 0 h 3330951"/>
                  <a:gd name="connsiteX9" fmla="*/ 1118985 w 3403480"/>
                  <a:gd name="connsiteY9" fmla="*/ 538540 h 3330951"/>
                  <a:gd name="connsiteX10" fmla="*/ 0 w 3403480"/>
                  <a:gd name="connsiteY10" fmla="*/ 306340 h 3330951"/>
                  <a:gd name="connsiteX11" fmla="*/ 2617994 w 3403480"/>
                  <a:gd name="connsiteY11" fmla="*/ 1970930 h 3330951"/>
                  <a:gd name="connsiteX12" fmla="*/ 2149189 w 3403480"/>
                  <a:gd name="connsiteY12" fmla="*/ 2110427 h 3330951"/>
                  <a:gd name="connsiteX13" fmla="*/ 1543950 w 3403480"/>
                  <a:gd name="connsiteY13" fmla="*/ 1859719 h 3330951"/>
                  <a:gd name="connsiteX14" fmla="*/ 1293242 w 3403480"/>
                  <a:gd name="connsiteY14" fmla="*/ 1254453 h 3330951"/>
                  <a:gd name="connsiteX15" fmla="*/ 1478969 w 3403480"/>
                  <a:gd name="connsiteY15" fmla="*/ 721876 h 3330951"/>
                  <a:gd name="connsiteX16" fmla="*/ 1543950 w 3403480"/>
                  <a:gd name="connsiteY16" fmla="*/ 649213 h 3330951"/>
                  <a:gd name="connsiteX17" fmla="*/ 2149189 w 3403480"/>
                  <a:gd name="connsiteY17" fmla="*/ 398505 h 3330951"/>
                  <a:gd name="connsiteX18" fmla="*/ 2754456 w 3403480"/>
                  <a:gd name="connsiteY18" fmla="*/ 649213 h 3330951"/>
                  <a:gd name="connsiteX19" fmla="*/ 3005163 w 3403480"/>
                  <a:gd name="connsiteY19" fmla="*/ 1254453 h 3330951"/>
                  <a:gd name="connsiteX20" fmla="*/ 2754456 w 3403480"/>
                  <a:gd name="connsiteY20" fmla="*/ 1859719 h 3330951"/>
                  <a:gd name="connsiteX21" fmla="*/ 2617994 w 3403480"/>
                  <a:gd name="connsiteY21" fmla="*/ 1970930 h 3330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403480" h="3330951">
                    <a:moveTo>
                      <a:pt x="0" y="306340"/>
                    </a:moveTo>
                    <a:lnTo>
                      <a:pt x="0" y="2078353"/>
                    </a:lnTo>
                    <a:cubicBezTo>
                      <a:pt x="628475" y="2092617"/>
                      <a:pt x="1133544" y="2606524"/>
                      <a:pt x="1133544" y="3238438"/>
                    </a:cubicBezTo>
                    <a:cubicBezTo>
                      <a:pt x="1133544" y="3270081"/>
                      <a:pt x="1132282" y="3301457"/>
                      <a:pt x="1129784" y="3332456"/>
                    </a:cubicBezTo>
                    <a:lnTo>
                      <a:pt x="2903891" y="3332456"/>
                    </a:lnTo>
                    <a:cubicBezTo>
                      <a:pt x="2904886" y="3301242"/>
                      <a:pt x="2905369" y="3269894"/>
                      <a:pt x="2905369" y="3238438"/>
                    </a:cubicBezTo>
                    <a:cubicBezTo>
                      <a:pt x="2905369" y="2927370"/>
                      <a:pt x="2856936" y="2627638"/>
                      <a:pt x="2767188" y="2346333"/>
                    </a:cubicBezTo>
                    <a:cubicBezTo>
                      <a:pt x="3147239" y="2130815"/>
                      <a:pt x="3403642" y="1722559"/>
                      <a:pt x="3403642" y="1254453"/>
                    </a:cubicBezTo>
                    <a:cubicBezTo>
                      <a:pt x="3403642" y="561641"/>
                      <a:pt x="2842000" y="0"/>
                      <a:pt x="2149189" y="0"/>
                    </a:cubicBezTo>
                    <a:cubicBezTo>
                      <a:pt x="1722505" y="0"/>
                      <a:pt x="1345570" y="213020"/>
                      <a:pt x="1118985" y="538540"/>
                    </a:cubicBezTo>
                    <a:cubicBezTo>
                      <a:pt x="774742" y="392246"/>
                      <a:pt x="396759" y="309886"/>
                      <a:pt x="0" y="306340"/>
                    </a:cubicBezTo>
                    <a:close/>
                    <a:moveTo>
                      <a:pt x="2617994" y="1970930"/>
                    </a:moveTo>
                    <a:cubicBezTo>
                      <a:pt x="2479894" y="2061725"/>
                      <a:pt x="2318289" y="2110427"/>
                      <a:pt x="2149189" y="2110427"/>
                    </a:cubicBezTo>
                    <a:cubicBezTo>
                      <a:pt x="1920562" y="2110427"/>
                      <a:pt x="1705608" y="2021377"/>
                      <a:pt x="1543950" y="1859719"/>
                    </a:cubicBezTo>
                    <a:cubicBezTo>
                      <a:pt x="1382291" y="1698033"/>
                      <a:pt x="1293242" y="1483106"/>
                      <a:pt x="1293242" y="1254453"/>
                    </a:cubicBezTo>
                    <a:cubicBezTo>
                      <a:pt x="1293242" y="1058598"/>
                      <a:pt x="1358599" y="872763"/>
                      <a:pt x="1478969" y="721876"/>
                    </a:cubicBezTo>
                    <a:cubicBezTo>
                      <a:pt x="1499116" y="696652"/>
                      <a:pt x="1520794" y="672369"/>
                      <a:pt x="1543950" y="649213"/>
                    </a:cubicBezTo>
                    <a:cubicBezTo>
                      <a:pt x="1705608" y="487528"/>
                      <a:pt x="1920562" y="398505"/>
                      <a:pt x="2149189" y="398505"/>
                    </a:cubicBezTo>
                    <a:cubicBezTo>
                      <a:pt x="2377843" y="398505"/>
                      <a:pt x="2592796" y="487528"/>
                      <a:pt x="2754456" y="649213"/>
                    </a:cubicBezTo>
                    <a:cubicBezTo>
                      <a:pt x="2916114" y="810872"/>
                      <a:pt x="3005163" y="1025826"/>
                      <a:pt x="3005163" y="1254453"/>
                    </a:cubicBezTo>
                    <a:cubicBezTo>
                      <a:pt x="3005163" y="1483106"/>
                      <a:pt x="2916114" y="1698033"/>
                      <a:pt x="2754456" y="1859719"/>
                    </a:cubicBezTo>
                    <a:cubicBezTo>
                      <a:pt x="2712362" y="1901812"/>
                      <a:pt x="2666642" y="1938990"/>
                      <a:pt x="2617994" y="1970930"/>
                    </a:cubicBezTo>
                    <a:close/>
                  </a:path>
                </a:pathLst>
              </a:custGeom>
              <a:solidFill>
                <a:srgbClr val="ED1C24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7BE73D77-BA69-4549-AB1E-7138EBC36612}"/>
                  </a:ext>
                </a:extLst>
              </p:cNvPr>
              <p:cNvSpPr/>
              <p:nvPr/>
            </p:nvSpPr>
            <p:spPr>
              <a:xfrm>
                <a:off x="7548859" y="468348"/>
                <a:ext cx="1571457" cy="1571457"/>
              </a:xfrm>
              <a:custGeom>
                <a:avLst/>
                <a:gdLst>
                  <a:gd name="connsiteX0" fmla="*/ 0 w 1571457"/>
                  <a:gd name="connsiteY0" fmla="*/ 786105 h 1571457"/>
                  <a:gd name="connsiteX1" fmla="*/ 176191 w 1571457"/>
                  <a:gd name="connsiteY1" fmla="*/ 290706 h 1571457"/>
                  <a:gd name="connsiteX2" fmla="*/ 786105 w 1571457"/>
                  <a:gd name="connsiteY2" fmla="*/ 0 h 1571457"/>
                  <a:gd name="connsiteX3" fmla="*/ 1572236 w 1571457"/>
                  <a:gd name="connsiteY3" fmla="*/ 786105 h 1571457"/>
                  <a:gd name="connsiteX4" fmla="*/ 1223453 w 1571457"/>
                  <a:gd name="connsiteY4" fmla="*/ 1439052 h 1571457"/>
                  <a:gd name="connsiteX5" fmla="*/ 786105 w 1571457"/>
                  <a:gd name="connsiteY5" fmla="*/ 1572236 h 1571457"/>
                  <a:gd name="connsiteX6" fmla="*/ 0 w 1571457"/>
                  <a:gd name="connsiteY6" fmla="*/ 786105 h 1571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71457" h="1571457">
                    <a:moveTo>
                      <a:pt x="0" y="786105"/>
                    </a:moveTo>
                    <a:cubicBezTo>
                      <a:pt x="0" y="598470"/>
                      <a:pt x="66082" y="425986"/>
                      <a:pt x="176191" y="290706"/>
                    </a:cubicBezTo>
                    <a:cubicBezTo>
                      <a:pt x="320443" y="113440"/>
                      <a:pt x="540286" y="0"/>
                      <a:pt x="786105" y="0"/>
                    </a:cubicBezTo>
                    <a:cubicBezTo>
                      <a:pt x="1219585" y="0"/>
                      <a:pt x="1572236" y="352651"/>
                      <a:pt x="1572236" y="786105"/>
                    </a:cubicBezTo>
                    <a:cubicBezTo>
                      <a:pt x="1572236" y="1057846"/>
                      <a:pt x="1433653" y="1297809"/>
                      <a:pt x="1223453" y="1439052"/>
                    </a:cubicBezTo>
                    <a:cubicBezTo>
                      <a:pt x="1098355" y="1523131"/>
                      <a:pt x="947871" y="1572236"/>
                      <a:pt x="786105" y="1572236"/>
                    </a:cubicBezTo>
                    <a:cubicBezTo>
                      <a:pt x="352651" y="1572236"/>
                      <a:pt x="0" y="1219585"/>
                      <a:pt x="0" y="786105"/>
                    </a:cubicBezTo>
                    <a:close/>
                  </a:path>
                </a:pathLst>
              </a:custGeom>
              <a:solidFill>
                <a:srgbClr val="ED1C24"/>
              </a:solidFill>
              <a:ln w="268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4DD99CB-DEA2-4AD6-B774-EEDC6508B12A}"/>
                </a:ext>
              </a:extLst>
            </p:cNvPr>
            <p:cNvSpPr txBox="1"/>
            <p:nvPr/>
          </p:nvSpPr>
          <p:spPr>
            <a:xfrm>
              <a:off x="7078627" y="1574315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EB164C6-FA0E-4D2F-9E98-13AEC87459E6}"/>
                </a:ext>
              </a:extLst>
            </p:cNvPr>
            <p:cNvSpPr txBox="1"/>
            <p:nvPr/>
          </p:nvSpPr>
          <p:spPr>
            <a:xfrm rot="2700000">
              <a:off x="6251730" y="2229740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2023</a:t>
              </a:r>
            </a:p>
          </p:txBody>
        </p:sp>
      </p:grp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4B4D36F4-438C-4618-B46D-83AD1817CC97}"/>
              </a:ext>
            </a:extLst>
          </p:cNvPr>
          <p:cNvSpPr txBox="1">
            <a:spLocks/>
          </p:cNvSpPr>
          <p:nvPr/>
        </p:nvSpPr>
        <p:spPr>
          <a:xfrm>
            <a:off x="953698" y="2018060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B8A2A97-7F41-4FD8-BEF5-AC019BB18510}"/>
              </a:ext>
            </a:extLst>
          </p:cNvPr>
          <p:cNvSpPr txBox="1">
            <a:spLocks/>
          </p:cNvSpPr>
          <p:nvPr/>
        </p:nvSpPr>
        <p:spPr>
          <a:xfrm>
            <a:off x="953698" y="4502595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1DF507C8-F860-469F-B098-5387B4CBEAF7}"/>
              </a:ext>
            </a:extLst>
          </p:cNvPr>
          <p:cNvSpPr txBox="1">
            <a:spLocks/>
          </p:cNvSpPr>
          <p:nvPr/>
        </p:nvSpPr>
        <p:spPr>
          <a:xfrm>
            <a:off x="8772512" y="2018060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3759258A-A367-4A18-8E11-8326228F0640}"/>
              </a:ext>
            </a:extLst>
          </p:cNvPr>
          <p:cNvSpPr txBox="1">
            <a:spLocks/>
          </p:cNvSpPr>
          <p:nvPr/>
        </p:nvSpPr>
        <p:spPr>
          <a:xfrm>
            <a:off x="8772512" y="4502595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Title 2">
            <a:extLst>
              <a:ext uri="{FF2B5EF4-FFF2-40B4-BE49-F238E27FC236}">
                <a16:creationId xmlns:a16="http://schemas.microsoft.com/office/drawing/2014/main" id="{CBA23936-F3C5-43B3-B4C5-591E84BF288F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4414318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5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5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70556752-EF65-46CE-ADBF-3D97EA7F35C7}"/>
              </a:ext>
            </a:extLst>
          </p:cNvPr>
          <p:cNvGrpSpPr/>
          <p:nvPr/>
        </p:nvGrpSpPr>
        <p:grpSpPr>
          <a:xfrm>
            <a:off x="3648954" y="3053082"/>
            <a:ext cx="2741918" cy="3351803"/>
            <a:chOff x="3648954" y="2617653"/>
            <a:chExt cx="2741918" cy="3351803"/>
          </a:xfrm>
          <a:solidFill>
            <a:srgbClr val="323232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684EBFE-CD3D-4783-980A-B929A16E7FC5}"/>
                </a:ext>
              </a:extLst>
            </p:cNvPr>
            <p:cNvSpPr/>
            <p:nvPr/>
          </p:nvSpPr>
          <p:spPr>
            <a:xfrm rot="18900000">
              <a:off x="3648954" y="2617653"/>
              <a:ext cx="2741918" cy="3351803"/>
            </a:xfrm>
            <a:custGeom>
              <a:avLst/>
              <a:gdLst>
                <a:gd name="connsiteX0" fmla="*/ 2744161 w 3427398"/>
                <a:gd name="connsiteY0" fmla="*/ 0 h 4189754"/>
                <a:gd name="connsiteX1" fmla="*/ 3429737 w 3427398"/>
                <a:gd name="connsiteY1" fmla="*/ 1822639 h 4189754"/>
                <a:gd name="connsiteX2" fmla="*/ 3411831 w 3427398"/>
                <a:gd name="connsiteY2" fmla="*/ 2139081 h 4189754"/>
                <a:gd name="connsiteX3" fmla="*/ 2681923 w 3427398"/>
                <a:gd name="connsiteY3" fmla="*/ 2020307 h 4189754"/>
                <a:gd name="connsiteX4" fmla="*/ 394952 w 3427398"/>
                <a:gd name="connsiteY4" fmla="*/ 4190491 h 4189754"/>
                <a:gd name="connsiteX5" fmla="*/ 0 w 3427398"/>
                <a:gd name="connsiteY5" fmla="*/ 2765366 h 4189754"/>
                <a:gd name="connsiteX6" fmla="*/ 2744161 w 3427398"/>
                <a:gd name="connsiteY6" fmla="*/ 0 h 418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7398" h="4189754">
                  <a:moveTo>
                    <a:pt x="2744161" y="0"/>
                  </a:moveTo>
                  <a:cubicBezTo>
                    <a:pt x="3170984" y="486659"/>
                    <a:pt x="3429737" y="1124443"/>
                    <a:pt x="3429737" y="1822639"/>
                  </a:cubicBezTo>
                  <a:cubicBezTo>
                    <a:pt x="3429737" y="1929657"/>
                    <a:pt x="3423651" y="2035234"/>
                    <a:pt x="3411831" y="2139081"/>
                  </a:cubicBezTo>
                  <a:cubicBezTo>
                    <a:pt x="3182580" y="2062077"/>
                    <a:pt x="2937120" y="2020307"/>
                    <a:pt x="2681923" y="2020307"/>
                  </a:cubicBezTo>
                  <a:cubicBezTo>
                    <a:pt x="1457381" y="2020307"/>
                    <a:pt x="457317" y="2981452"/>
                    <a:pt x="394952" y="4190491"/>
                  </a:cubicBezTo>
                  <a:cubicBezTo>
                    <a:pt x="144239" y="3774303"/>
                    <a:pt x="0" y="3286683"/>
                    <a:pt x="0" y="2765366"/>
                  </a:cubicBezTo>
                  <a:cubicBezTo>
                    <a:pt x="0" y="1245139"/>
                    <a:pt x="1226624" y="11435"/>
                    <a:pt x="2744161" y="0"/>
                  </a:cubicBezTo>
                  <a:close/>
                </a:path>
              </a:pathLst>
            </a:custGeom>
            <a:grpFill/>
            <a:ln w="32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401F896-5EFF-4A94-8779-42E1CE92CE05}"/>
                </a:ext>
              </a:extLst>
            </p:cNvPr>
            <p:cNvSpPr txBox="1"/>
            <p:nvPr/>
          </p:nvSpPr>
          <p:spPr>
            <a:xfrm rot="18900000">
              <a:off x="4094307" y="3199766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2020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E191495-2E5D-4F59-AB51-9DF0F898885E}"/>
              </a:ext>
            </a:extLst>
          </p:cNvPr>
          <p:cNvGrpSpPr/>
          <p:nvPr/>
        </p:nvGrpSpPr>
        <p:grpSpPr>
          <a:xfrm>
            <a:off x="5284164" y="3569067"/>
            <a:ext cx="3351803" cy="2741918"/>
            <a:chOff x="5284164" y="3133638"/>
            <a:chExt cx="3351803" cy="2741918"/>
          </a:xfrm>
          <a:solidFill>
            <a:srgbClr val="990535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40FD283-4201-446C-8B5F-F5D601A7F239}"/>
                </a:ext>
              </a:extLst>
            </p:cNvPr>
            <p:cNvSpPr/>
            <p:nvPr/>
          </p:nvSpPr>
          <p:spPr>
            <a:xfrm rot="18900000">
              <a:off x="5284164" y="3133638"/>
              <a:ext cx="3351803" cy="2741918"/>
            </a:xfrm>
            <a:custGeom>
              <a:avLst/>
              <a:gdLst>
                <a:gd name="connsiteX0" fmla="*/ 0 w 4189754"/>
                <a:gd name="connsiteY0" fmla="*/ 685576 h 3427398"/>
                <a:gd name="connsiteX1" fmla="*/ 1822639 w 4189754"/>
                <a:gd name="connsiteY1" fmla="*/ 0 h 3427398"/>
                <a:gd name="connsiteX2" fmla="*/ 2139081 w 4189754"/>
                <a:gd name="connsiteY2" fmla="*/ 17906 h 3427398"/>
                <a:gd name="connsiteX3" fmla="*/ 2020307 w 4189754"/>
                <a:gd name="connsiteY3" fmla="*/ 747813 h 3427398"/>
                <a:gd name="connsiteX4" fmla="*/ 4190491 w 4189754"/>
                <a:gd name="connsiteY4" fmla="*/ 3034785 h 3427398"/>
                <a:gd name="connsiteX5" fmla="*/ 2765398 w 4189754"/>
                <a:gd name="connsiteY5" fmla="*/ 3429737 h 3427398"/>
                <a:gd name="connsiteX6" fmla="*/ 0 w 4189754"/>
                <a:gd name="connsiteY6" fmla="*/ 685576 h 3427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89754" h="3427398">
                  <a:moveTo>
                    <a:pt x="0" y="685576"/>
                  </a:moveTo>
                  <a:cubicBezTo>
                    <a:pt x="486659" y="258753"/>
                    <a:pt x="1124443" y="0"/>
                    <a:pt x="1822639" y="0"/>
                  </a:cubicBezTo>
                  <a:cubicBezTo>
                    <a:pt x="1929657" y="0"/>
                    <a:pt x="2035234" y="6086"/>
                    <a:pt x="2139081" y="17906"/>
                  </a:cubicBezTo>
                  <a:cubicBezTo>
                    <a:pt x="2062077" y="247157"/>
                    <a:pt x="2020307" y="492617"/>
                    <a:pt x="2020307" y="747813"/>
                  </a:cubicBezTo>
                  <a:cubicBezTo>
                    <a:pt x="2020307" y="1972356"/>
                    <a:pt x="2981452" y="2972419"/>
                    <a:pt x="4190491" y="3034785"/>
                  </a:cubicBezTo>
                  <a:cubicBezTo>
                    <a:pt x="3774303" y="3285498"/>
                    <a:pt x="3286715" y="3429737"/>
                    <a:pt x="2765398" y="3429737"/>
                  </a:cubicBezTo>
                  <a:cubicBezTo>
                    <a:pt x="1245139" y="3429737"/>
                    <a:pt x="11435" y="2203113"/>
                    <a:pt x="0" y="685576"/>
                  </a:cubicBezTo>
                  <a:close/>
                </a:path>
              </a:pathLst>
            </a:custGeom>
            <a:grpFill/>
            <a:ln w="32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FF18C9C-2559-4BB8-BB21-0FCCEE08F758}"/>
                </a:ext>
              </a:extLst>
            </p:cNvPr>
            <p:cNvSpPr txBox="1"/>
            <p:nvPr/>
          </p:nvSpPr>
          <p:spPr>
            <a:xfrm rot="2700000">
              <a:off x="5622312" y="4497879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2021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A1AE3E4-1672-4084-8EBE-16E4B4261E12}"/>
              </a:ext>
            </a:extLst>
          </p:cNvPr>
          <p:cNvGrpSpPr/>
          <p:nvPr/>
        </p:nvGrpSpPr>
        <p:grpSpPr>
          <a:xfrm>
            <a:off x="5801055" y="1324878"/>
            <a:ext cx="2741918" cy="3351803"/>
            <a:chOff x="5801055" y="889449"/>
            <a:chExt cx="2741918" cy="3351803"/>
          </a:xfrm>
          <a:solidFill>
            <a:srgbClr val="ED1C24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1CE579B-A1D0-4FB4-853F-F7A6AEE82775}"/>
                </a:ext>
              </a:extLst>
            </p:cNvPr>
            <p:cNvSpPr/>
            <p:nvPr/>
          </p:nvSpPr>
          <p:spPr>
            <a:xfrm rot="18900000">
              <a:off x="5801055" y="889449"/>
              <a:ext cx="2741918" cy="3351803"/>
            </a:xfrm>
            <a:custGeom>
              <a:avLst/>
              <a:gdLst>
                <a:gd name="connsiteX0" fmla="*/ 685576 w 3427398"/>
                <a:gd name="connsiteY0" fmla="*/ 4190491 h 4189754"/>
                <a:gd name="connsiteX1" fmla="*/ 0 w 3427398"/>
                <a:gd name="connsiteY1" fmla="*/ 2367852 h 4189754"/>
                <a:gd name="connsiteX2" fmla="*/ 17906 w 3427398"/>
                <a:gd name="connsiteY2" fmla="*/ 2051410 h 4189754"/>
                <a:gd name="connsiteX3" fmla="*/ 747813 w 3427398"/>
                <a:gd name="connsiteY3" fmla="*/ 2170184 h 4189754"/>
                <a:gd name="connsiteX4" fmla="*/ 3034785 w 3427398"/>
                <a:gd name="connsiteY4" fmla="*/ 0 h 4189754"/>
                <a:gd name="connsiteX5" fmla="*/ 3429737 w 3427398"/>
                <a:gd name="connsiteY5" fmla="*/ 1425093 h 4189754"/>
                <a:gd name="connsiteX6" fmla="*/ 685576 w 3427398"/>
                <a:gd name="connsiteY6" fmla="*/ 4190491 h 418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27398" h="4189754">
                  <a:moveTo>
                    <a:pt x="685576" y="4190491"/>
                  </a:moveTo>
                  <a:cubicBezTo>
                    <a:pt x="258753" y="3703833"/>
                    <a:pt x="0" y="3066048"/>
                    <a:pt x="0" y="2367852"/>
                  </a:cubicBezTo>
                  <a:cubicBezTo>
                    <a:pt x="0" y="2260834"/>
                    <a:pt x="6086" y="2155257"/>
                    <a:pt x="17906" y="2051410"/>
                  </a:cubicBezTo>
                  <a:cubicBezTo>
                    <a:pt x="247157" y="2128414"/>
                    <a:pt x="492617" y="2170184"/>
                    <a:pt x="747813" y="2170184"/>
                  </a:cubicBezTo>
                  <a:cubicBezTo>
                    <a:pt x="1972356" y="2170184"/>
                    <a:pt x="2972419" y="1209039"/>
                    <a:pt x="3034785" y="0"/>
                  </a:cubicBezTo>
                  <a:cubicBezTo>
                    <a:pt x="3285498" y="416189"/>
                    <a:pt x="3429737" y="903776"/>
                    <a:pt x="3429737" y="1425093"/>
                  </a:cubicBezTo>
                  <a:cubicBezTo>
                    <a:pt x="3429737" y="2945353"/>
                    <a:pt x="2203113" y="4179056"/>
                    <a:pt x="685576" y="4190491"/>
                  </a:cubicBezTo>
                  <a:close/>
                </a:path>
              </a:pathLst>
            </a:custGeom>
            <a:grpFill/>
            <a:ln w="32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550ED21-27CB-4312-9034-5BA4C6F7D940}"/>
                </a:ext>
              </a:extLst>
            </p:cNvPr>
            <p:cNvSpPr txBox="1"/>
            <p:nvPr/>
          </p:nvSpPr>
          <p:spPr>
            <a:xfrm rot="18900000">
              <a:off x="6741095" y="2971565"/>
              <a:ext cx="1427401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2022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80D067B-A69A-4800-9896-94802D397387}"/>
              </a:ext>
            </a:extLst>
          </p:cNvPr>
          <p:cNvGrpSpPr/>
          <p:nvPr/>
        </p:nvGrpSpPr>
        <p:grpSpPr>
          <a:xfrm>
            <a:off x="3555960" y="1416966"/>
            <a:ext cx="3351803" cy="2741918"/>
            <a:chOff x="3555960" y="981537"/>
            <a:chExt cx="3351803" cy="2741918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F391692-E5E5-49FB-A01F-EDB328B19ACF}"/>
                </a:ext>
              </a:extLst>
            </p:cNvPr>
            <p:cNvSpPr/>
            <p:nvPr/>
          </p:nvSpPr>
          <p:spPr>
            <a:xfrm rot="18900000">
              <a:off x="3555960" y="981537"/>
              <a:ext cx="3351803" cy="2741918"/>
            </a:xfrm>
            <a:custGeom>
              <a:avLst/>
              <a:gdLst>
                <a:gd name="connsiteX0" fmla="*/ 4190491 w 4189754"/>
                <a:gd name="connsiteY0" fmla="*/ 2744161 h 3427398"/>
                <a:gd name="connsiteX1" fmla="*/ 2367852 w 4189754"/>
                <a:gd name="connsiteY1" fmla="*/ 3429737 h 3427398"/>
                <a:gd name="connsiteX2" fmla="*/ 2051410 w 4189754"/>
                <a:gd name="connsiteY2" fmla="*/ 3411831 h 3427398"/>
                <a:gd name="connsiteX3" fmla="*/ 2170184 w 4189754"/>
                <a:gd name="connsiteY3" fmla="*/ 2681923 h 3427398"/>
                <a:gd name="connsiteX4" fmla="*/ 0 w 4189754"/>
                <a:gd name="connsiteY4" fmla="*/ 394952 h 3427398"/>
                <a:gd name="connsiteX5" fmla="*/ 1425125 w 4189754"/>
                <a:gd name="connsiteY5" fmla="*/ 0 h 3427398"/>
                <a:gd name="connsiteX6" fmla="*/ 4190491 w 4189754"/>
                <a:gd name="connsiteY6" fmla="*/ 2744161 h 3427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89754" h="3427398">
                  <a:moveTo>
                    <a:pt x="4190491" y="2744161"/>
                  </a:moveTo>
                  <a:cubicBezTo>
                    <a:pt x="3703833" y="3170984"/>
                    <a:pt x="3066048" y="3429737"/>
                    <a:pt x="2367852" y="3429737"/>
                  </a:cubicBezTo>
                  <a:cubicBezTo>
                    <a:pt x="2260834" y="3429737"/>
                    <a:pt x="2155257" y="3423651"/>
                    <a:pt x="2051410" y="3411831"/>
                  </a:cubicBezTo>
                  <a:cubicBezTo>
                    <a:pt x="2128414" y="3182580"/>
                    <a:pt x="2170184" y="2937120"/>
                    <a:pt x="2170184" y="2681923"/>
                  </a:cubicBezTo>
                  <a:cubicBezTo>
                    <a:pt x="2170184" y="1457381"/>
                    <a:pt x="1209039" y="457317"/>
                    <a:pt x="0" y="394952"/>
                  </a:cubicBezTo>
                  <a:cubicBezTo>
                    <a:pt x="416189" y="144239"/>
                    <a:pt x="903808" y="0"/>
                    <a:pt x="1425125" y="0"/>
                  </a:cubicBezTo>
                  <a:cubicBezTo>
                    <a:pt x="2945353" y="0"/>
                    <a:pt x="4179056" y="1226624"/>
                    <a:pt x="4190491" y="2744161"/>
                  </a:cubicBezTo>
                  <a:close/>
                </a:path>
              </a:pathLst>
            </a:custGeom>
            <a:solidFill>
              <a:srgbClr val="000004"/>
            </a:solidFill>
            <a:ln w="32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BBFCDA3-ACB8-4676-B94D-5FDB90E6DBC3}"/>
                </a:ext>
              </a:extLst>
            </p:cNvPr>
            <p:cNvSpPr txBox="1"/>
            <p:nvPr/>
          </p:nvSpPr>
          <p:spPr>
            <a:xfrm rot="2700000">
              <a:off x="5141735" y="1607524"/>
              <a:ext cx="1427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2023</a:t>
              </a:r>
            </a:p>
          </p:txBody>
        </p:sp>
      </p:grp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5076D022-880E-4FC5-BC65-B82F431D98B2}"/>
              </a:ext>
            </a:extLst>
          </p:cNvPr>
          <p:cNvSpPr txBox="1">
            <a:spLocks/>
          </p:cNvSpPr>
          <p:nvPr/>
        </p:nvSpPr>
        <p:spPr>
          <a:xfrm>
            <a:off x="826722" y="1497266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F8B3DE5-39B3-4898-9F2B-24625775FED8}"/>
              </a:ext>
            </a:extLst>
          </p:cNvPr>
          <p:cNvSpPr txBox="1">
            <a:spLocks/>
          </p:cNvSpPr>
          <p:nvPr/>
        </p:nvSpPr>
        <p:spPr>
          <a:xfrm>
            <a:off x="826722" y="4616998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310B552A-36D1-4BAD-B24B-05D8C81F709E}"/>
              </a:ext>
            </a:extLst>
          </p:cNvPr>
          <p:cNvSpPr txBox="1">
            <a:spLocks/>
          </p:cNvSpPr>
          <p:nvPr/>
        </p:nvSpPr>
        <p:spPr>
          <a:xfrm>
            <a:off x="9133906" y="1497266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7670F19C-9167-45D7-A612-C5368FCCD3C9}"/>
              </a:ext>
            </a:extLst>
          </p:cNvPr>
          <p:cNvSpPr txBox="1">
            <a:spLocks/>
          </p:cNvSpPr>
          <p:nvPr/>
        </p:nvSpPr>
        <p:spPr>
          <a:xfrm>
            <a:off x="9133906" y="4616998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itle 2">
            <a:extLst>
              <a:ext uri="{FF2B5EF4-FFF2-40B4-BE49-F238E27FC236}">
                <a16:creationId xmlns:a16="http://schemas.microsoft.com/office/drawing/2014/main" id="{A1F5C175-C466-4533-B11B-A0BD2CFA0644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B23313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6706711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CF8E1439-BE9D-47E8-B1CF-5F75FF23A990}"/>
              </a:ext>
            </a:extLst>
          </p:cNvPr>
          <p:cNvGrpSpPr/>
          <p:nvPr/>
        </p:nvGrpSpPr>
        <p:grpSpPr>
          <a:xfrm>
            <a:off x="569495" y="2073916"/>
            <a:ext cx="2219258" cy="1424824"/>
            <a:chOff x="569495" y="2073916"/>
            <a:chExt cx="2219258" cy="1424824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085B0205-C8CE-45FC-B4FA-0749279EC193}"/>
                </a:ext>
              </a:extLst>
            </p:cNvPr>
            <p:cNvSpPr/>
            <p:nvPr/>
          </p:nvSpPr>
          <p:spPr>
            <a:xfrm>
              <a:off x="569495" y="2073916"/>
              <a:ext cx="2219258" cy="1424824"/>
            </a:xfrm>
            <a:custGeom>
              <a:avLst/>
              <a:gdLst>
                <a:gd name="connsiteX0" fmla="*/ 1363335 w 2219258"/>
                <a:gd name="connsiteY0" fmla="*/ 0 h 1424823"/>
                <a:gd name="connsiteX1" fmla="*/ 2219772 w 2219258"/>
                <a:gd name="connsiteY1" fmla="*/ 1425948 h 1424823"/>
                <a:gd name="connsiteX2" fmla="*/ 686287 w 2219258"/>
                <a:gd name="connsiteY2" fmla="*/ 1425948 h 1424823"/>
                <a:gd name="connsiteX3" fmla="*/ 0 w 2219258"/>
                <a:gd name="connsiteY3" fmla="*/ 712984 h 1424823"/>
                <a:gd name="connsiteX4" fmla="*/ 686287 w 2219258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258" h="1424823">
                  <a:moveTo>
                    <a:pt x="1363335" y="0"/>
                  </a:moveTo>
                  <a:lnTo>
                    <a:pt x="2219772" y="1425948"/>
                  </a:lnTo>
                  <a:lnTo>
                    <a:pt x="686287" y="1425948"/>
                  </a:lnTo>
                  <a:lnTo>
                    <a:pt x="0" y="712984"/>
                  </a:lnTo>
                  <a:lnTo>
                    <a:pt x="686287" y="0"/>
                  </a:lnTo>
                  <a:close/>
                </a:path>
              </a:pathLst>
            </a:custGeom>
            <a:solidFill>
              <a:srgbClr val="000004"/>
            </a:solidFill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3D3E853-948A-422C-B421-536472FA93C9}"/>
                </a:ext>
              </a:extLst>
            </p:cNvPr>
            <p:cNvSpPr txBox="1"/>
            <p:nvPr/>
          </p:nvSpPr>
          <p:spPr>
            <a:xfrm>
              <a:off x="1131869" y="2401607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023FE23-EF93-4BB7-BF8D-339466F62531}"/>
              </a:ext>
            </a:extLst>
          </p:cNvPr>
          <p:cNvGrpSpPr/>
          <p:nvPr/>
        </p:nvGrpSpPr>
        <p:grpSpPr>
          <a:xfrm>
            <a:off x="2371693" y="2073916"/>
            <a:ext cx="3200577" cy="1424824"/>
            <a:chOff x="2371693" y="2073916"/>
            <a:chExt cx="3200577" cy="1424824"/>
          </a:xfrm>
          <a:solidFill>
            <a:srgbClr val="000004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5C35CCB8-BEAD-49B6-9908-FB940975FEE4}"/>
                </a:ext>
              </a:extLst>
            </p:cNvPr>
            <p:cNvSpPr/>
            <p:nvPr/>
          </p:nvSpPr>
          <p:spPr>
            <a:xfrm>
              <a:off x="2371693" y="2073916"/>
              <a:ext cx="3200577" cy="1424824"/>
            </a:xfrm>
            <a:custGeom>
              <a:avLst/>
              <a:gdLst>
                <a:gd name="connsiteX0" fmla="*/ 3202363 w 3200577"/>
                <a:gd name="connsiteY0" fmla="*/ 712984 h 1424823"/>
                <a:gd name="connsiteX1" fmla="*/ 2516077 w 3200577"/>
                <a:gd name="connsiteY1" fmla="*/ 1425948 h 1424823"/>
                <a:gd name="connsiteX2" fmla="*/ 856457 w 3200577"/>
                <a:gd name="connsiteY2" fmla="*/ 1425948 h 1424823"/>
                <a:gd name="connsiteX3" fmla="*/ 0 w 3200577"/>
                <a:gd name="connsiteY3" fmla="*/ 0 h 1424823"/>
                <a:gd name="connsiteX4" fmla="*/ 2516077 w 3200577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0577" h="1424823">
                  <a:moveTo>
                    <a:pt x="3202363" y="712984"/>
                  </a:moveTo>
                  <a:lnTo>
                    <a:pt x="2516077" y="1425948"/>
                  </a:lnTo>
                  <a:lnTo>
                    <a:pt x="856457" y="1425948"/>
                  </a:lnTo>
                  <a:lnTo>
                    <a:pt x="0" y="0"/>
                  </a:lnTo>
                  <a:lnTo>
                    <a:pt x="2516077" y="0"/>
                  </a:lnTo>
                  <a:close/>
                </a:path>
              </a:pathLst>
            </a:custGeom>
            <a:grpFill/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 Placeholder 7">
              <a:extLst>
                <a:ext uri="{FF2B5EF4-FFF2-40B4-BE49-F238E27FC236}">
                  <a16:creationId xmlns:a16="http://schemas.microsoft.com/office/drawing/2014/main" id="{7D37F64A-6600-4893-9083-2A05FA80717F}"/>
                </a:ext>
              </a:extLst>
            </p:cNvPr>
            <p:cNvSpPr txBox="1">
              <a:spLocks/>
            </p:cNvSpPr>
            <p:nvPr/>
          </p:nvSpPr>
          <p:spPr>
            <a:xfrm>
              <a:off x="3193168" y="2454210"/>
              <a:ext cx="1974687" cy="664233"/>
            </a:xfrm>
            <a:prstGeom prst="rect">
              <a:avLst/>
            </a:prstGeom>
            <a:grp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782F09F-3B32-4F39-AD78-7595F687A3B7}"/>
              </a:ext>
            </a:extLst>
          </p:cNvPr>
          <p:cNvGrpSpPr/>
          <p:nvPr/>
        </p:nvGrpSpPr>
        <p:grpSpPr>
          <a:xfrm>
            <a:off x="569495" y="4159389"/>
            <a:ext cx="2219258" cy="1424824"/>
            <a:chOff x="569495" y="4159389"/>
            <a:chExt cx="2219258" cy="142482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80969C-A5A0-441E-91B0-2C9B4BB8D3FB}"/>
                </a:ext>
              </a:extLst>
            </p:cNvPr>
            <p:cNvSpPr/>
            <p:nvPr/>
          </p:nvSpPr>
          <p:spPr>
            <a:xfrm>
              <a:off x="569495" y="4159389"/>
              <a:ext cx="2219258" cy="1424824"/>
            </a:xfrm>
            <a:custGeom>
              <a:avLst/>
              <a:gdLst>
                <a:gd name="connsiteX0" fmla="*/ 1363335 w 2219258"/>
                <a:gd name="connsiteY0" fmla="*/ 0 h 1424823"/>
                <a:gd name="connsiteX1" fmla="*/ 2219772 w 2219258"/>
                <a:gd name="connsiteY1" fmla="*/ 1425948 h 1424823"/>
                <a:gd name="connsiteX2" fmla="*/ 686287 w 2219258"/>
                <a:gd name="connsiteY2" fmla="*/ 1425948 h 1424823"/>
                <a:gd name="connsiteX3" fmla="*/ 0 w 2219258"/>
                <a:gd name="connsiteY3" fmla="*/ 712984 h 1424823"/>
                <a:gd name="connsiteX4" fmla="*/ 686287 w 2219258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258" h="1424823">
                  <a:moveTo>
                    <a:pt x="1363335" y="0"/>
                  </a:moveTo>
                  <a:lnTo>
                    <a:pt x="2219772" y="1425948"/>
                  </a:lnTo>
                  <a:lnTo>
                    <a:pt x="686287" y="1425948"/>
                  </a:lnTo>
                  <a:lnTo>
                    <a:pt x="0" y="712984"/>
                  </a:lnTo>
                  <a:lnTo>
                    <a:pt x="686287" y="0"/>
                  </a:lnTo>
                  <a:close/>
                </a:path>
              </a:pathLst>
            </a:custGeom>
            <a:solidFill>
              <a:srgbClr val="323232"/>
            </a:solidFill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058AA04-3109-49EC-9332-EC86F2B9DA8E}"/>
                </a:ext>
              </a:extLst>
            </p:cNvPr>
            <p:cNvSpPr txBox="1"/>
            <p:nvPr/>
          </p:nvSpPr>
          <p:spPr>
            <a:xfrm>
              <a:off x="1131869" y="4487080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4499644-B9A9-406E-A009-8E44E5983E72}"/>
              </a:ext>
            </a:extLst>
          </p:cNvPr>
          <p:cNvGrpSpPr/>
          <p:nvPr/>
        </p:nvGrpSpPr>
        <p:grpSpPr>
          <a:xfrm>
            <a:off x="2371693" y="4159389"/>
            <a:ext cx="3200577" cy="1424824"/>
            <a:chOff x="2371693" y="4159389"/>
            <a:chExt cx="3200577" cy="1424824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B847FBE-BE20-4762-A1E6-E0DEC960D0AB}"/>
                </a:ext>
              </a:extLst>
            </p:cNvPr>
            <p:cNvSpPr/>
            <p:nvPr/>
          </p:nvSpPr>
          <p:spPr>
            <a:xfrm>
              <a:off x="2371693" y="4159389"/>
              <a:ext cx="3200577" cy="1424824"/>
            </a:xfrm>
            <a:custGeom>
              <a:avLst/>
              <a:gdLst>
                <a:gd name="connsiteX0" fmla="*/ 3202363 w 3200577"/>
                <a:gd name="connsiteY0" fmla="*/ 712984 h 1424823"/>
                <a:gd name="connsiteX1" fmla="*/ 2516077 w 3200577"/>
                <a:gd name="connsiteY1" fmla="*/ 1425948 h 1424823"/>
                <a:gd name="connsiteX2" fmla="*/ 856457 w 3200577"/>
                <a:gd name="connsiteY2" fmla="*/ 1425948 h 1424823"/>
                <a:gd name="connsiteX3" fmla="*/ 0 w 3200577"/>
                <a:gd name="connsiteY3" fmla="*/ 0 h 1424823"/>
                <a:gd name="connsiteX4" fmla="*/ 2516077 w 3200577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0577" h="1424823">
                  <a:moveTo>
                    <a:pt x="3202363" y="712984"/>
                  </a:moveTo>
                  <a:lnTo>
                    <a:pt x="2516077" y="1425948"/>
                  </a:lnTo>
                  <a:lnTo>
                    <a:pt x="856457" y="1425948"/>
                  </a:lnTo>
                  <a:lnTo>
                    <a:pt x="0" y="0"/>
                  </a:lnTo>
                  <a:lnTo>
                    <a:pt x="2516077" y="0"/>
                  </a:lnTo>
                  <a:close/>
                </a:path>
              </a:pathLst>
            </a:custGeom>
            <a:solidFill>
              <a:srgbClr val="323232"/>
            </a:solidFill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Text Placeholder 7">
              <a:extLst>
                <a:ext uri="{FF2B5EF4-FFF2-40B4-BE49-F238E27FC236}">
                  <a16:creationId xmlns:a16="http://schemas.microsoft.com/office/drawing/2014/main" id="{3BBAAA29-4688-4891-8C92-ADFF624C9341}"/>
                </a:ext>
              </a:extLst>
            </p:cNvPr>
            <p:cNvSpPr txBox="1">
              <a:spLocks/>
            </p:cNvSpPr>
            <p:nvPr/>
          </p:nvSpPr>
          <p:spPr>
            <a:xfrm>
              <a:off x="3193168" y="4539683"/>
              <a:ext cx="1974687" cy="66423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36B3A03-A5DC-47A1-84F4-D44BAEE6D9D2}"/>
              </a:ext>
            </a:extLst>
          </p:cNvPr>
          <p:cNvGrpSpPr/>
          <p:nvPr/>
        </p:nvGrpSpPr>
        <p:grpSpPr>
          <a:xfrm>
            <a:off x="6617369" y="2073916"/>
            <a:ext cx="2219258" cy="1424824"/>
            <a:chOff x="6617369" y="2073916"/>
            <a:chExt cx="2219258" cy="1424824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B74811A-30A2-4D31-BF1F-C85CB86674B3}"/>
                </a:ext>
              </a:extLst>
            </p:cNvPr>
            <p:cNvSpPr/>
            <p:nvPr/>
          </p:nvSpPr>
          <p:spPr>
            <a:xfrm>
              <a:off x="6617369" y="2073916"/>
              <a:ext cx="2219258" cy="1424824"/>
            </a:xfrm>
            <a:custGeom>
              <a:avLst/>
              <a:gdLst>
                <a:gd name="connsiteX0" fmla="*/ 1363335 w 2219258"/>
                <a:gd name="connsiteY0" fmla="*/ 0 h 1424823"/>
                <a:gd name="connsiteX1" fmla="*/ 2219772 w 2219258"/>
                <a:gd name="connsiteY1" fmla="*/ 1425948 h 1424823"/>
                <a:gd name="connsiteX2" fmla="*/ 686287 w 2219258"/>
                <a:gd name="connsiteY2" fmla="*/ 1425948 h 1424823"/>
                <a:gd name="connsiteX3" fmla="*/ 0 w 2219258"/>
                <a:gd name="connsiteY3" fmla="*/ 712984 h 1424823"/>
                <a:gd name="connsiteX4" fmla="*/ 686287 w 2219258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258" h="1424823">
                  <a:moveTo>
                    <a:pt x="1363335" y="0"/>
                  </a:moveTo>
                  <a:lnTo>
                    <a:pt x="2219772" y="1425948"/>
                  </a:lnTo>
                  <a:lnTo>
                    <a:pt x="686287" y="1425948"/>
                  </a:lnTo>
                  <a:lnTo>
                    <a:pt x="0" y="712984"/>
                  </a:lnTo>
                  <a:lnTo>
                    <a:pt x="686287" y="0"/>
                  </a:lnTo>
                  <a:close/>
                </a:path>
              </a:pathLst>
            </a:custGeom>
            <a:solidFill>
              <a:srgbClr val="990535"/>
            </a:solidFill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2BF272B-CD9F-4B58-B3A5-4695AB8BBF05}"/>
                </a:ext>
              </a:extLst>
            </p:cNvPr>
            <p:cNvSpPr txBox="1"/>
            <p:nvPr/>
          </p:nvSpPr>
          <p:spPr>
            <a:xfrm>
              <a:off x="7179743" y="2401607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33AE4B4-7B4F-48D0-860F-057D493BEBFA}"/>
              </a:ext>
            </a:extLst>
          </p:cNvPr>
          <p:cNvGrpSpPr/>
          <p:nvPr/>
        </p:nvGrpSpPr>
        <p:grpSpPr>
          <a:xfrm>
            <a:off x="8419567" y="2073916"/>
            <a:ext cx="3200577" cy="1424824"/>
            <a:chOff x="8419567" y="2073916"/>
            <a:chExt cx="3200577" cy="1424824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E93B980-46CA-4430-9D36-09C908E96838}"/>
                </a:ext>
              </a:extLst>
            </p:cNvPr>
            <p:cNvSpPr/>
            <p:nvPr/>
          </p:nvSpPr>
          <p:spPr>
            <a:xfrm>
              <a:off x="8419567" y="2073916"/>
              <a:ext cx="3200577" cy="1424824"/>
            </a:xfrm>
            <a:custGeom>
              <a:avLst/>
              <a:gdLst>
                <a:gd name="connsiteX0" fmla="*/ 3202363 w 3200577"/>
                <a:gd name="connsiteY0" fmla="*/ 712984 h 1424823"/>
                <a:gd name="connsiteX1" fmla="*/ 2516077 w 3200577"/>
                <a:gd name="connsiteY1" fmla="*/ 1425948 h 1424823"/>
                <a:gd name="connsiteX2" fmla="*/ 856457 w 3200577"/>
                <a:gd name="connsiteY2" fmla="*/ 1425948 h 1424823"/>
                <a:gd name="connsiteX3" fmla="*/ 0 w 3200577"/>
                <a:gd name="connsiteY3" fmla="*/ 0 h 1424823"/>
                <a:gd name="connsiteX4" fmla="*/ 2516077 w 3200577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0577" h="1424823">
                  <a:moveTo>
                    <a:pt x="3202363" y="712984"/>
                  </a:moveTo>
                  <a:lnTo>
                    <a:pt x="2516077" y="1425948"/>
                  </a:lnTo>
                  <a:lnTo>
                    <a:pt x="856457" y="1425948"/>
                  </a:lnTo>
                  <a:lnTo>
                    <a:pt x="0" y="0"/>
                  </a:lnTo>
                  <a:lnTo>
                    <a:pt x="2516077" y="0"/>
                  </a:lnTo>
                  <a:close/>
                </a:path>
              </a:pathLst>
            </a:custGeom>
            <a:solidFill>
              <a:srgbClr val="990535"/>
            </a:solidFill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Text Placeholder 7">
              <a:extLst>
                <a:ext uri="{FF2B5EF4-FFF2-40B4-BE49-F238E27FC236}">
                  <a16:creationId xmlns:a16="http://schemas.microsoft.com/office/drawing/2014/main" id="{2EACAC62-1EE6-4980-96F3-17C8C8B073DA}"/>
                </a:ext>
              </a:extLst>
            </p:cNvPr>
            <p:cNvSpPr txBox="1">
              <a:spLocks/>
            </p:cNvSpPr>
            <p:nvPr/>
          </p:nvSpPr>
          <p:spPr>
            <a:xfrm>
              <a:off x="9241042" y="2454210"/>
              <a:ext cx="1974687" cy="66423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66EEA26-301D-4318-B76B-75F1330DE61D}"/>
              </a:ext>
            </a:extLst>
          </p:cNvPr>
          <p:cNvGrpSpPr/>
          <p:nvPr/>
        </p:nvGrpSpPr>
        <p:grpSpPr>
          <a:xfrm>
            <a:off x="6617369" y="4159389"/>
            <a:ext cx="2219258" cy="1424824"/>
            <a:chOff x="6617369" y="4159389"/>
            <a:chExt cx="2219258" cy="1424824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B49C112-C72F-463D-93EA-517993FB1D59}"/>
                </a:ext>
              </a:extLst>
            </p:cNvPr>
            <p:cNvSpPr/>
            <p:nvPr/>
          </p:nvSpPr>
          <p:spPr>
            <a:xfrm>
              <a:off x="6617369" y="4159389"/>
              <a:ext cx="2219258" cy="1424824"/>
            </a:xfrm>
            <a:custGeom>
              <a:avLst/>
              <a:gdLst>
                <a:gd name="connsiteX0" fmla="*/ 1363335 w 2219258"/>
                <a:gd name="connsiteY0" fmla="*/ 0 h 1424823"/>
                <a:gd name="connsiteX1" fmla="*/ 2219772 w 2219258"/>
                <a:gd name="connsiteY1" fmla="*/ 1425948 h 1424823"/>
                <a:gd name="connsiteX2" fmla="*/ 686287 w 2219258"/>
                <a:gd name="connsiteY2" fmla="*/ 1425948 h 1424823"/>
                <a:gd name="connsiteX3" fmla="*/ 0 w 2219258"/>
                <a:gd name="connsiteY3" fmla="*/ 712984 h 1424823"/>
                <a:gd name="connsiteX4" fmla="*/ 686287 w 2219258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19258" h="1424823">
                  <a:moveTo>
                    <a:pt x="1363335" y="0"/>
                  </a:moveTo>
                  <a:lnTo>
                    <a:pt x="2219772" y="1425948"/>
                  </a:lnTo>
                  <a:lnTo>
                    <a:pt x="686287" y="1425948"/>
                  </a:lnTo>
                  <a:lnTo>
                    <a:pt x="0" y="712984"/>
                  </a:lnTo>
                  <a:lnTo>
                    <a:pt x="686287" y="0"/>
                  </a:lnTo>
                  <a:close/>
                </a:path>
              </a:pathLst>
            </a:custGeom>
            <a:solidFill>
              <a:srgbClr val="ED1C24"/>
            </a:solidFill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E80D438-C312-4977-A9D4-3055C5BD0392}"/>
                </a:ext>
              </a:extLst>
            </p:cNvPr>
            <p:cNvSpPr txBox="1"/>
            <p:nvPr/>
          </p:nvSpPr>
          <p:spPr>
            <a:xfrm>
              <a:off x="7179743" y="4487080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DBCB1AA-6F53-471B-ADDE-44D96F394F75}"/>
              </a:ext>
            </a:extLst>
          </p:cNvPr>
          <p:cNvGrpSpPr/>
          <p:nvPr/>
        </p:nvGrpSpPr>
        <p:grpSpPr>
          <a:xfrm>
            <a:off x="8419567" y="4159389"/>
            <a:ext cx="3200577" cy="1424824"/>
            <a:chOff x="8419567" y="4159389"/>
            <a:chExt cx="3200577" cy="1424824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575382B-E779-4913-94CA-E7F5CA1D71E6}"/>
                </a:ext>
              </a:extLst>
            </p:cNvPr>
            <p:cNvSpPr/>
            <p:nvPr/>
          </p:nvSpPr>
          <p:spPr>
            <a:xfrm>
              <a:off x="8419567" y="4159389"/>
              <a:ext cx="3200577" cy="1424824"/>
            </a:xfrm>
            <a:custGeom>
              <a:avLst/>
              <a:gdLst>
                <a:gd name="connsiteX0" fmla="*/ 3202363 w 3200577"/>
                <a:gd name="connsiteY0" fmla="*/ 712984 h 1424823"/>
                <a:gd name="connsiteX1" fmla="*/ 2516077 w 3200577"/>
                <a:gd name="connsiteY1" fmla="*/ 1425948 h 1424823"/>
                <a:gd name="connsiteX2" fmla="*/ 856457 w 3200577"/>
                <a:gd name="connsiteY2" fmla="*/ 1425948 h 1424823"/>
                <a:gd name="connsiteX3" fmla="*/ 0 w 3200577"/>
                <a:gd name="connsiteY3" fmla="*/ 0 h 1424823"/>
                <a:gd name="connsiteX4" fmla="*/ 2516077 w 3200577"/>
                <a:gd name="connsiteY4" fmla="*/ 0 h 1424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0577" h="1424823">
                  <a:moveTo>
                    <a:pt x="3202363" y="712984"/>
                  </a:moveTo>
                  <a:lnTo>
                    <a:pt x="2516077" y="1425948"/>
                  </a:lnTo>
                  <a:lnTo>
                    <a:pt x="856457" y="1425948"/>
                  </a:lnTo>
                  <a:lnTo>
                    <a:pt x="0" y="0"/>
                  </a:lnTo>
                  <a:lnTo>
                    <a:pt x="2516077" y="0"/>
                  </a:lnTo>
                  <a:close/>
                </a:path>
              </a:pathLst>
            </a:custGeom>
            <a:solidFill>
              <a:srgbClr val="ED1C24"/>
            </a:solidFill>
            <a:ln w="20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Text Placeholder 7">
              <a:extLst>
                <a:ext uri="{FF2B5EF4-FFF2-40B4-BE49-F238E27FC236}">
                  <a16:creationId xmlns:a16="http://schemas.microsoft.com/office/drawing/2014/main" id="{DA425E05-8563-4D56-9DE4-165EBF17B8F8}"/>
                </a:ext>
              </a:extLst>
            </p:cNvPr>
            <p:cNvSpPr txBox="1">
              <a:spLocks/>
            </p:cNvSpPr>
            <p:nvPr/>
          </p:nvSpPr>
          <p:spPr>
            <a:xfrm>
              <a:off x="9241042" y="4539683"/>
              <a:ext cx="1974687" cy="66423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 </a:t>
              </a:r>
              <a:r>
                <a:rPr lang="en-US" sz="1600" dirty="0" err="1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US" sz="1600" dirty="0">
                  <a:solidFill>
                    <a:srgbClr val="D9D9D9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animal</a:t>
              </a:r>
            </a:p>
          </p:txBody>
        </p:sp>
      </p:grpSp>
      <p:sp>
        <p:nvSpPr>
          <p:cNvPr id="28" name="Title 2">
            <a:extLst>
              <a:ext uri="{FF2B5EF4-FFF2-40B4-BE49-F238E27FC236}">
                <a16:creationId xmlns:a16="http://schemas.microsoft.com/office/drawing/2014/main" id="{CA9444AD-D6F8-4879-9D5A-FACBF208BDC0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6992785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91C7C42-01F7-498A-B31D-C336A327EBC6}"/>
              </a:ext>
            </a:extLst>
          </p:cNvPr>
          <p:cNvGrpSpPr/>
          <p:nvPr/>
        </p:nvGrpSpPr>
        <p:grpSpPr>
          <a:xfrm>
            <a:off x="925452" y="1941073"/>
            <a:ext cx="3093057" cy="2975854"/>
            <a:chOff x="949379" y="1639389"/>
            <a:chExt cx="3093057" cy="297585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2C50B56-F82B-406A-9784-D75F45D698EF}"/>
                </a:ext>
              </a:extLst>
            </p:cNvPr>
            <p:cNvGrpSpPr/>
            <p:nvPr/>
          </p:nvGrpSpPr>
          <p:grpSpPr>
            <a:xfrm rot="19800000">
              <a:off x="949379" y="1639389"/>
              <a:ext cx="3093057" cy="2975854"/>
              <a:chOff x="1185200" y="2187241"/>
              <a:chExt cx="3461599" cy="3330431"/>
            </a:xfrm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0F4EDF4E-250B-4A92-A178-BFFACD1F9FEB}"/>
                  </a:ext>
                </a:extLst>
              </p:cNvPr>
              <p:cNvSpPr/>
              <p:nvPr/>
            </p:nvSpPr>
            <p:spPr>
              <a:xfrm>
                <a:off x="1308086" y="2187241"/>
                <a:ext cx="3338713" cy="2524574"/>
              </a:xfrm>
              <a:custGeom>
                <a:avLst/>
                <a:gdLst>
                  <a:gd name="connsiteX0" fmla="*/ 3338787 w 3338712"/>
                  <a:gd name="connsiteY0" fmla="*/ 1770264 h 2524574"/>
                  <a:gd name="connsiteX1" fmla="*/ 3197247 w 3338712"/>
                  <a:gd name="connsiteY1" fmla="*/ 2464970 h 2524574"/>
                  <a:gd name="connsiteX2" fmla="*/ 2733039 w 3338712"/>
                  <a:gd name="connsiteY2" fmla="*/ 2526442 h 2524574"/>
                  <a:gd name="connsiteX3" fmla="*/ 1035225 w 3338712"/>
                  <a:gd name="connsiteY3" fmla="*/ 1259001 h 2524574"/>
                  <a:gd name="connsiteX4" fmla="*/ 1004601 w 3338712"/>
                  <a:gd name="connsiteY4" fmla="*/ 1140316 h 2524574"/>
                  <a:gd name="connsiteX5" fmla="*/ 1003332 w 3338712"/>
                  <a:gd name="connsiteY5" fmla="*/ 1134490 h 2524574"/>
                  <a:gd name="connsiteX6" fmla="*/ 462639 w 3338712"/>
                  <a:gd name="connsiteY6" fmla="*/ 698665 h 2524574"/>
                  <a:gd name="connsiteX7" fmla="*/ 0 w 3338712"/>
                  <a:gd name="connsiteY7" fmla="*/ 948657 h 2524574"/>
                  <a:gd name="connsiteX8" fmla="*/ 1104315 w 3338712"/>
                  <a:gd name="connsiteY8" fmla="*/ 61471 h 2524574"/>
                  <a:gd name="connsiteX9" fmla="*/ 1568523 w 3338712"/>
                  <a:gd name="connsiteY9" fmla="*/ 0 h 2524574"/>
                  <a:gd name="connsiteX10" fmla="*/ 2149548 w 3338712"/>
                  <a:gd name="connsiteY10" fmla="*/ 97547 h 2524574"/>
                  <a:gd name="connsiteX11" fmla="*/ 3338787 w 3338712"/>
                  <a:gd name="connsiteY11" fmla="*/ 1770264 h 2524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338712" h="2524574">
                    <a:moveTo>
                      <a:pt x="3338787" y="1770264"/>
                    </a:moveTo>
                    <a:cubicBezTo>
                      <a:pt x="3338787" y="2016896"/>
                      <a:pt x="3288370" y="2251651"/>
                      <a:pt x="3197247" y="2464970"/>
                    </a:cubicBezTo>
                    <a:cubicBezTo>
                      <a:pt x="3049283" y="2505080"/>
                      <a:pt x="2893626" y="2526442"/>
                      <a:pt x="2733039" y="2526442"/>
                    </a:cubicBezTo>
                    <a:cubicBezTo>
                      <a:pt x="1930030" y="2526442"/>
                      <a:pt x="1251905" y="1991725"/>
                      <a:pt x="1035225" y="1259001"/>
                    </a:cubicBezTo>
                    <a:cubicBezTo>
                      <a:pt x="1023648" y="1220012"/>
                      <a:pt x="1013415" y="1180425"/>
                      <a:pt x="1004601" y="1140316"/>
                    </a:cubicBezTo>
                    <a:cubicBezTo>
                      <a:pt x="1004153" y="1138374"/>
                      <a:pt x="1003780" y="1136432"/>
                      <a:pt x="1003332" y="1134490"/>
                    </a:cubicBezTo>
                    <a:cubicBezTo>
                      <a:pt x="949554" y="885319"/>
                      <a:pt x="727869" y="698665"/>
                      <a:pt x="462639" y="698665"/>
                    </a:cubicBezTo>
                    <a:cubicBezTo>
                      <a:pt x="269114" y="698665"/>
                      <a:pt x="98817" y="798079"/>
                      <a:pt x="0" y="948657"/>
                    </a:cubicBezTo>
                    <a:cubicBezTo>
                      <a:pt x="226241" y="517687"/>
                      <a:pt x="624944" y="191360"/>
                      <a:pt x="1104315" y="61471"/>
                    </a:cubicBezTo>
                    <a:cubicBezTo>
                      <a:pt x="1252279" y="21362"/>
                      <a:pt x="1407936" y="0"/>
                      <a:pt x="1568523" y="0"/>
                    </a:cubicBezTo>
                    <a:cubicBezTo>
                      <a:pt x="1772057" y="0"/>
                      <a:pt x="1967525" y="34358"/>
                      <a:pt x="2149548" y="97547"/>
                    </a:cubicBezTo>
                    <a:cubicBezTo>
                      <a:pt x="2841864" y="337979"/>
                      <a:pt x="3338787" y="996087"/>
                      <a:pt x="3338787" y="1770264"/>
                    </a:cubicBezTo>
                    <a:close/>
                  </a:path>
                </a:pathLst>
              </a:custGeom>
              <a:solidFill>
                <a:srgbClr val="000004"/>
              </a:solidFill>
              <a:ln w="74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17C2F95C-7208-4B78-AB7C-C9FE6B21AED9}"/>
                  </a:ext>
                </a:extLst>
              </p:cNvPr>
              <p:cNvSpPr/>
              <p:nvPr/>
            </p:nvSpPr>
            <p:spPr>
              <a:xfrm>
                <a:off x="1185200" y="3313049"/>
                <a:ext cx="3221913" cy="2204623"/>
              </a:xfrm>
              <a:custGeom>
                <a:avLst/>
                <a:gdLst>
                  <a:gd name="connsiteX0" fmla="*/ 580339 w 3221913"/>
                  <a:gd name="connsiteY0" fmla="*/ 201567 h 2204623"/>
                  <a:gd name="connsiteX1" fmla="*/ 187307 w 3221913"/>
                  <a:gd name="connsiteY1" fmla="*/ 594599 h 2204623"/>
                  <a:gd name="connsiteX2" fmla="*/ 580339 w 3221913"/>
                  <a:gd name="connsiteY2" fmla="*/ 987631 h 2204623"/>
                  <a:gd name="connsiteX3" fmla="*/ 973371 w 3221913"/>
                  <a:gd name="connsiteY3" fmla="*/ 594599 h 2204623"/>
                  <a:gd name="connsiteX4" fmla="*/ 580339 w 3221913"/>
                  <a:gd name="connsiteY4" fmla="*/ 201567 h 2204623"/>
                  <a:gd name="connsiteX5" fmla="*/ 521908 w 3221913"/>
                  <a:gd name="connsiteY5" fmla="*/ 904 h 2204623"/>
                  <a:gd name="connsiteX6" fmla="*/ 952559 w 3221913"/>
                  <a:gd name="connsiteY6" fmla="*/ 164339 h 2204623"/>
                  <a:gd name="connsiteX7" fmla="*/ 956966 w 3221913"/>
                  <a:gd name="connsiteY7" fmla="*/ 168672 h 2204623"/>
                  <a:gd name="connsiteX8" fmla="*/ 1031583 w 3221913"/>
                  <a:gd name="connsiteY8" fmla="*/ 256434 h 2204623"/>
                  <a:gd name="connsiteX9" fmla="*/ 1087079 w 3221913"/>
                  <a:gd name="connsiteY9" fmla="*/ 364289 h 2204623"/>
                  <a:gd name="connsiteX10" fmla="*/ 1091784 w 3221913"/>
                  <a:gd name="connsiteY10" fmla="*/ 376912 h 2204623"/>
                  <a:gd name="connsiteX11" fmla="*/ 1091859 w 3221913"/>
                  <a:gd name="connsiteY11" fmla="*/ 377061 h 2204623"/>
                  <a:gd name="connsiteX12" fmla="*/ 1274405 w 3221913"/>
                  <a:gd name="connsiteY12" fmla="*/ 733564 h 2204623"/>
                  <a:gd name="connsiteX13" fmla="*/ 3221913 w 3221913"/>
                  <a:gd name="connsiteY13" fmla="*/ 1507967 h 2204623"/>
                  <a:gd name="connsiteX14" fmla="*/ 2785864 w 3221913"/>
                  <a:gd name="connsiteY14" fmla="*/ 1914139 h 2204623"/>
                  <a:gd name="connsiteX15" fmla="*/ 292435 w 3221913"/>
                  <a:gd name="connsiteY15" fmla="*/ 1378601 h 2204623"/>
                  <a:gd name="connsiteX16" fmla="*/ 23695 w 3221913"/>
                  <a:gd name="connsiteY16" fmla="*/ 720343 h 2204623"/>
                  <a:gd name="connsiteX17" fmla="*/ 18 w 3221913"/>
                  <a:gd name="connsiteY17" fmla="*/ 562221 h 2204623"/>
                  <a:gd name="connsiteX18" fmla="*/ 250160 w 3221913"/>
                  <a:gd name="connsiteY18" fmla="*/ 90768 h 2204623"/>
                  <a:gd name="connsiteX19" fmla="*/ 521908 w 3221913"/>
                  <a:gd name="connsiteY19" fmla="*/ 904 h 2204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221913" h="2204623">
                    <a:moveTo>
                      <a:pt x="580339" y="201567"/>
                    </a:moveTo>
                    <a:cubicBezTo>
                      <a:pt x="363273" y="201567"/>
                      <a:pt x="187307" y="377533"/>
                      <a:pt x="187307" y="594599"/>
                    </a:cubicBezTo>
                    <a:cubicBezTo>
                      <a:pt x="187307" y="811665"/>
                      <a:pt x="363273" y="987631"/>
                      <a:pt x="580339" y="987631"/>
                    </a:cubicBezTo>
                    <a:cubicBezTo>
                      <a:pt x="797405" y="987631"/>
                      <a:pt x="973371" y="811665"/>
                      <a:pt x="973371" y="594599"/>
                    </a:cubicBezTo>
                    <a:cubicBezTo>
                      <a:pt x="973371" y="377533"/>
                      <a:pt x="797405" y="201567"/>
                      <a:pt x="580339" y="201567"/>
                    </a:cubicBezTo>
                    <a:close/>
                    <a:moveTo>
                      <a:pt x="521908" y="904"/>
                    </a:moveTo>
                    <a:cubicBezTo>
                      <a:pt x="678634" y="-8035"/>
                      <a:pt x="836414" y="49501"/>
                      <a:pt x="952559" y="164339"/>
                    </a:cubicBezTo>
                    <a:cubicBezTo>
                      <a:pt x="954053" y="165759"/>
                      <a:pt x="955472" y="167178"/>
                      <a:pt x="956966" y="168672"/>
                    </a:cubicBezTo>
                    <a:cubicBezTo>
                      <a:pt x="983407" y="195486"/>
                      <a:pt x="1010072" y="223719"/>
                      <a:pt x="1031583" y="256434"/>
                    </a:cubicBezTo>
                    <a:cubicBezTo>
                      <a:pt x="1054289" y="291016"/>
                      <a:pt x="1072813" y="327167"/>
                      <a:pt x="1087079" y="364289"/>
                    </a:cubicBezTo>
                    <a:cubicBezTo>
                      <a:pt x="1088573" y="368546"/>
                      <a:pt x="1090141" y="372729"/>
                      <a:pt x="1091784" y="376912"/>
                    </a:cubicBezTo>
                    <a:cubicBezTo>
                      <a:pt x="1091859" y="376986"/>
                      <a:pt x="1091859" y="377061"/>
                      <a:pt x="1091859" y="377061"/>
                    </a:cubicBezTo>
                    <a:cubicBezTo>
                      <a:pt x="1138616" y="499705"/>
                      <a:pt x="1199340" y="619286"/>
                      <a:pt x="1274405" y="733564"/>
                    </a:cubicBezTo>
                    <a:cubicBezTo>
                      <a:pt x="1710529" y="1397498"/>
                      <a:pt x="2501289" y="1686031"/>
                      <a:pt x="3221913" y="1507967"/>
                    </a:cubicBezTo>
                    <a:cubicBezTo>
                      <a:pt x="3103676" y="1663176"/>
                      <a:pt x="2957878" y="1801131"/>
                      <a:pt x="2785864" y="1914139"/>
                    </a:cubicBezTo>
                    <a:cubicBezTo>
                      <a:pt x="1959625" y="2456848"/>
                      <a:pt x="843285" y="2217088"/>
                      <a:pt x="292435" y="1378601"/>
                    </a:cubicBezTo>
                    <a:cubicBezTo>
                      <a:pt x="156721" y="1172004"/>
                      <a:pt x="67912" y="948303"/>
                      <a:pt x="23695" y="720343"/>
                    </a:cubicBezTo>
                    <a:cubicBezTo>
                      <a:pt x="8159" y="668433"/>
                      <a:pt x="316" y="615103"/>
                      <a:pt x="18" y="562221"/>
                    </a:cubicBezTo>
                    <a:cubicBezTo>
                      <a:pt x="-1476" y="378181"/>
                      <a:pt x="86511" y="198175"/>
                      <a:pt x="250160" y="90768"/>
                    </a:cubicBezTo>
                    <a:cubicBezTo>
                      <a:pt x="334216" y="35562"/>
                      <a:pt x="427872" y="6267"/>
                      <a:pt x="521908" y="904"/>
                    </a:cubicBezTo>
                    <a:close/>
                  </a:path>
                </a:pathLst>
              </a:custGeom>
              <a:solidFill>
                <a:srgbClr val="0000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DF53B88-4775-4321-839E-C2BB70475923}"/>
                </a:ext>
              </a:extLst>
            </p:cNvPr>
            <p:cNvSpPr txBox="1"/>
            <p:nvPr/>
          </p:nvSpPr>
          <p:spPr>
            <a:xfrm>
              <a:off x="1109799" y="3358816"/>
              <a:ext cx="1094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00000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  <p:sp>
          <p:nvSpPr>
            <p:cNvPr id="10" name="Text Placeholder 7">
              <a:extLst>
                <a:ext uri="{FF2B5EF4-FFF2-40B4-BE49-F238E27FC236}">
                  <a16:creationId xmlns:a16="http://schemas.microsoft.com/office/drawing/2014/main" id="{BD01C3A1-1C7A-4480-93A7-BC1086C995CD}"/>
                </a:ext>
              </a:extLst>
            </p:cNvPr>
            <p:cNvSpPr txBox="1">
              <a:spLocks/>
            </p:cNvSpPr>
            <p:nvPr/>
          </p:nvSpPr>
          <p:spPr>
            <a:xfrm>
              <a:off x="2070622" y="2270908"/>
              <a:ext cx="1613713" cy="66423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F7F75D-8D05-48D0-AC73-959A816DA714}"/>
              </a:ext>
            </a:extLst>
          </p:cNvPr>
          <p:cNvGrpSpPr/>
          <p:nvPr/>
        </p:nvGrpSpPr>
        <p:grpSpPr>
          <a:xfrm>
            <a:off x="4549472" y="1941073"/>
            <a:ext cx="3093057" cy="2975854"/>
            <a:chOff x="949379" y="1639389"/>
            <a:chExt cx="3093057" cy="297585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A72D753-C492-4577-8BBF-23887BAC372F}"/>
                </a:ext>
              </a:extLst>
            </p:cNvPr>
            <p:cNvGrpSpPr/>
            <p:nvPr/>
          </p:nvGrpSpPr>
          <p:grpSpPr>
            <a:xfrm rot="19800000">
              <a:off x="949379" y="1639389"/>
              <a:ext cx="3093057" cy="2975854"/>
              <a:chOff x="1185200" y="2187241"/>
              <a:chExt cx="3461599" cy="3330431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5FA20F69-8525-49AB-854C-735E5D6D2D71}"/>
                  </a:ext>
                </a:extLst>
              </p:cNvPr>
              <p:cNvSpPr/>
              <p:nvPr/>
            </p:nvSpPr>
            <p:spPr>
              <a:xfrm>
                <a:off x="1308086" y="2187241"/>
                <a:ext cx="3338713" cy="2524574"/>
              </a:xfrm>
              <a:custGeom>
                <a:avLst/>
                <a:gdLst>
                  <a:gd name="connsiteX0" fmla="*/ 3338787 w 3338712"/>
                  <a:gd name="connsiteY0" fmla="*/ 1770264 h 2524574"/>
                  <a:gd name="connsiteX1" fmla="*/ 3197247 w 3338712"/>
                  <a:gd name="connsiteY1" fmla="*/ 2464970 h 2524574"/>
                  <a:gd name="connsiteX2" fmla="*/ 2733039 w 3338712"/>
                  <a:gd name="connsiteY2" fmla="*/ 2526442 h 2524574"/>
                  <a:gd name="connsiteX3" fmla="*/ 1035225 w 3338712"/>
                  <a:gd name="connsiteY3" fmla="*/ 1259001 h 2524574"/>
                  <a:gd name="connsiteX4" fmla="*/ 1004601 w 3338712"/>
                  <a:gd name="connsiteY4" fmla="*/ 1140316 h 2524574"/>
                  <a:gd name="connsiteX5" fmla="*/ 1003332 w 3338712"/>
                  <a:gd name="connsiteY5" fmla="*/ 1134490 h 2524574"/>
                  <a:gd name="connsiteX6" fmla="*/ 462639 w 3338712"/>
                  <a:gd name="connsiteY6" fmla="*/ 698665 h 2524574"/>
                  <a:gd name="connsiteX7" fmla="*/ 0 w 3338712"/>
                  <a:gd name="connsiteY7" fmla="*/ 948657 h 2524574"/>
                  <a:gd name="connsiteX8" fmla="*/ 1104315 w 3338712"/>
                  <a:gd name="connsiteY8" fmla="*/ 61471 h 2524574"/>
                  <a:gd name="connsiteX9" fmla="*/ 1568523 w 3338712"/>
                  <a:gd name="connsiteY9" fmla="*/ 0 h 2524574"/>
                  <a:gd name="connsiteX10" fmla="*/ 2149548 w 3338712"/>
                  <a:gd name="connsiteY10" fmla="*/ 97547 h 2524574"/>
                  <a:gd name="connsiteX11" fmla="*/ 3338787 w 3338712"/>
                  <a:gd name="connsiteY11" fmla="*/ 1770264 h 2524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338712" h="2524574">
                    <a:moveTo>
                      <a:pt x="3338787" y="1770264"/>
                    </a:moveTo>
                    <a:cubicBezTo>
                      <a:pt x="3338787" y="2016896"/>
                      <a:pt x="3288370" y="2251651"/>
                      <a:pt x="3197247" y="2464970"/>
                    </a:cubicBezTo>
                    <a:cubicBezTo>
                      <a:pt x="3049283" y="2505080"/>
                      <a:pt x="2893626" y="2526442"/>
                      <a:pt x="2733039" y="2526442"/>
                    </a:cubicBezTo>
                    <a:cubicBezTo>
                      <a:pt x="1930030" y="2526442"/>
                      <a:pt x="1251905" y="1991725"/>
                      <a:pt x="1035225" y="1259001"/>
                    </a:cubicBezTo>
                    <a:cubicBezTo>
                      <a:pt x="1023648" y="1220012"/>
                      <a:pt x="1013415" y="1180425"/>
                      <a:pt x="1004601" y="1140316"/>
                    </a:cubicBezTo>
                    <a:cubicBezTo>
                      <a:pt x="1004153" y="1138374"/>
                      <a:pt x="1003780" y="1136432"/>
                      <a:pt x="1003332" y="1134490"/>
                    </a:cubicBezTo>
                    <a:cubicBezTo>
                      <a:pt x="949554" y="885319"/>
                      <a:pt x="727869" y="698665"/>
                      <a:pt x="462639" y="698665"/>
                    </a:cubicBezTo>
                    <a:cubicBezTo>
                      <a:pt x="269114" y="698665"/>
                      <a:pt x="98817" y="798079"/>
                      <a:pt x="0" y="948657"/>
                    </a:cubicBezTo>
                    <a:cubicBezTo>
                      <a:pt x="226241" y="517687"/>
                      <a:pt x="624944" y="191360"/>
                      <a:pt x="1104315" y="61471"/>
                    </a:cubicBezTo>
                    <a:cubicBezTo>
                      <a:pt x="1252279" y="21362"/>
                      <a:pt x="1407936" y="0"/>
                      <a:pt x="1568523" y="0"/>
                    </a:cubicBezTo>
                    <a:cubicBezTo>
                      <a:pt x="1772057" y="0"/>
                      <a:pt x="1967525" y="34358"/>
                      <a:pt x="2149548" y="97547"/>
                    </a:cubicBezTo>
                    <a:cubicBezTo>
                      <a:pt x="2841864" y="337979"/>
                      <a:pt x="3338787" y="996087"/>
                      <a:pt x="3338787" y="1770264"/>
                    </a:cubicBezTo>
                    <a:close/>
                  </a:path>
                </a:pathLst>
              </a:custGeom>
              <a:solidFill>
                <a:srgbClr val="323232"/>
              </a:solidFill>
              <a:ln w="74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A3571E93-9DF0-4C54-A287-271EFDA37DF1}"/>
                  </a:ext>
                </a:extLst>
              </p:cNvPr>
              <p:cNvSpPr/>
              <p:nvPr/>
            </p:nvSpPr>
            <p:spPr>
              <a:xfrm>
                <a:off x="1185200" y="3313049"/>
                <a:ext cx="3221913" cy="2204623"/>
              </a:xfrm>
              <a:custGeom>
                <a:avLst/>
                <a:gdLst>
                  <a:gd name="connsiteX0" fmla="*/ 580339 w 3221913"/>
                  <a:gd name="connsiteY0" fmla="*/ 201567 h 2204623"/>
                  <a:gd name="connsiteX1" fmla="*/ 187307 w 3221913"/>
                  <a:gd name="connsiteY1" fmla="*/ 594599 h 2204623"/>
                  <a:gd name="connsiteX2" fmla="*/ 580339 w 3221913"/>
                  <a:gd name="connsiteY2" fmla="*/ 987631 h 2204623"/>
                  <a:gd name="connsiteX3" fmla="*/ 973371 w 3221913"/>
                  <a:gd name="connsiteY3" fmla="*/ 594599 h 2204623"/>
                  <a:gd name="connsiteX4" fmla="*/ 580339 w 3221913"/>
                  <a:gd name="connsiteY4" fmla="*/ 201567 h 2204623"/>
                  <a:gd name="connsiteX5" fmla="*/ 521908 w 3221913"/>
                  <a:gd name="connsiteY5" fmla="*/ 904 h 2204623"/>
                  <a:gd name="connsiteX6" fmla="*/ 952559 w 3221913"/>
                  <a:gd name="connsiteY6" fmla="*/ 164339 h 2204623"/>
                  <a:gd name="connsiteX7" fmla="*/ 956966 w 3221913"/>
                  <a:gd name="connsiteY7" fmla="*/ 168672 h 2204623"/>
                  <a:gd name="connsiteX8" fmla="*/ 1031583 w 3221913"/>
                  <a:gd name="connsiteY8" fmla="*/ 256434 h 2204623"/>
                  <a:gd name="connsiteX9" fmla="*/ 1087079 w 3221913"/>
                  <a:gd name="connsiteY9" fmla="*/ 364289 h 2204623"/>
                  <a:gd name="connsiteX10" fmla="*/ 1091784 w 3221913"/>
                  <a:gd name="connsiteY10" fmla="*/ 376912 h 2204623"/>
                  <a:gd name="connsiteX11" fmla="*/ 1091859 w 3221913"/>
                  <a:gd name="connsiteY11" fmla="*/ 377061 h 2204623"/>
                  <a:gd name="connsiteX12" fmla="*/ 1274405 w 3221913"/>
                  <a:gd name="connsiteY12" fmla="*/ 733564 h 2204623"/>
                  <a:gd name="connsiteX13" fmla="*/ 3221913 w 3221913"/>
                  <a:gd name="connsiteY13" fmla="*/ 1507967 h 2204623"/>
                  <a:gd name="connsiteX14" fmla="*/ 2785864 w 3221913"/>
                  <a:gd name="connsiteY14" fmla="*/ 1914139 h 2204623"/>
                  <a:gd name="connsiteX15" fmla="*/ 292435 w 3221913"/>
                  <a:gd name="connsiteY15" fmla="*/ 1378601 h 2204623"/>
                  <a:gd name="connsiteX16" fmla="*/ 23695 w 3221913"/>
                  <a:gd name="connsiteY16" fmla="*/ 720343 h 2204623"/>
                  <a:gd name="connsiteX17" fmla="*/ 18 w 3221913"/>
                  <a:gd name="connsiteY17" fmla="*/ 562221 h 2204623"/>
                  <a:gd name="connsiteX18" fmla="*/ 250160 w 3221913"/>
                  <a:gd name="connsiteY18" fmla="*/ 90768 h 2204623"/>
                  <a:gd name="connsiteX19" fmla="*/ 521908 w 3221913"/>
                  <a:gd name="connsiteY19" fmla="*/ 904 h 2204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221913" h="2204623">
                    <a:moveTo>
                      <a:pt x="580339" y="201567"/>
                    </a:moveTo>
                    <a:cubicBezTo>
                      <a:pt x="363273" y="201567"/>
                      <a:pt x="187307" y="377533"/>
                      <a:pt x="187307" y="594599"/>
                    </a:cubicBezTo>
                    <a:cubicBezTo>
                      <a:pt x="187307" y="811665"/>
                      <a:pt x="363273" y="987631"/>
                      <a:pt x="580339" y="987631"/>
                    </a:cubicBezTo>
                    <a:cubicBezTo>
                      <a:pt x="797405" y="987631"/>
                      <a:pt x="973371" y="811665"/>
                      <a:pt x="973371" y="594599"/>
                    </a:cubicBezTo>
                    <a:cubicBezTo>
                      <a:pt x="973371" y="377533"/>
                      <a:pt x="797405" y="201567"/>
                      <a:pt x="580339" y="201567"/>
                    </a:cubicBezTo>
                    <a:close/>
                    <a:moveTo>
                      <a:pt x="521908" y="904"/>
                    </a:moveTo>
                    <a:cubicBezTo>
                      <a:pt x="678634" y="-8035"/>
                      <a:pt x="836414" y="49501"/>
                      <a:pt x="952559" y="164339"/>
                    </a:cubicBezTo>
                    <a:cubicBezTo>
                      <a:pt x="954053" y="165759"/>
                      <a:pt x="955472" y="167178"/>
                      <a:pt x="956966" y="168672"/>
                    </a:cubicBezTo>
                    <a:cubicBezTo>
                      <a:pt x="983407" y="195486"/>
                      <a:pt x="1010072" y="223719"/>
                      <a:pt x="1031583" y="256434"/>
                    </a:cubicBezTo>
                    <a:cubicBezTo>
                      <a:pt x="1054289" y="291016"/>
                      <a:pt x="1072813" y="327167"/>
                      <a:pt x="1087079" y="364289"/>
                    </a:cubicBezTo>
                    <a:cubicBezTo>
                      <a:pt x="1088573" y="368546"/>
                      <a:pt x="1090141" y="372729"/>
                      <a:pt x="1091784" y="376912"/>
                    </a:cubicBezTo>
                    <a:cubicBezTo>
                      <a:pt x="1091859" y="376986"/>
                      <a:pt x="1091859" y="377061"/>
                      <a:pt x="1091859" y="377061"/>
                    </a:cubicBezTo>
                    <a:cubicBezTo>
                      <a:pt x="1138616" y="499705"/>
                      <a:pt x="1199340" y="619286"/>
                      <a:pt x="1274405" y="733564"/>
                    </a:cubicBezTo>
                    <a:cubicBezTo>
                      <a:pt x="1710529" y="1397498"/>
                      <a:pt x="2501289" y="1686031"/>
                      <a:pt x="3221913" y="1507967"/>
                    </a:cubicBezTo>
                    <a:cubicBezTo>
                      <a:pt x="3103676" y="1663176"/>
                      <a:pt x="2957878" y="1801131"/>
                      <a:pt x="2785864" y="1914139"/>
                    </a:cubicBezTo>
                    <a:cubicBezTo>
                      <a:pt x="1959625" y="2456848"/>
                      <a:pt x="843285" y="2217088"/>
                      <a:pt x="292435" y="1378601"/>
                    </a:cubicBezTo>
                    <a:cubicBezTo>
                      <a:pt x="156721" y="1172004"/>
                      <a:pt x="67912" y="948303"/>
                      <a:pt x="23695" y="720343"/>
                    </a:cubicBezTo>
                    <a:cubicBezTo>
                      <a:pt x="8159" y="668433"/>
                      <a:pt x="316" y="615103"/>
                      <a:pt x="18" y="562221"/>
                    </a:cubicBezTo>
                    <a:cubicBezTo>
                      <a:pt x="-1476" y="378181"/>
                      <a:pt x="86511" y="198175"/>
                      <a:pt x="250160" y="90768"/>
                    </a:cubicBezTo>
                    <a:cubicBezTo>
                      <a:pt x="334216" y="35562"/>
                      <a:pt x="427872" y="6267"/>
                      <a:pt x="521908" y="904"/>
                    </a:cubicBezTo>
                    <a:close/>
                  </a:path>
                </a:pathLst>
              </a:custGeom>
              <a:solidFill>
                <a:srgbClr val="3232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854C6FB-ADCE-444F-98FA-4F81A0DB7837}"/>
                </a:ext>
              </a:extLst>
            </p:cNvPr>
            <p:cNvSpPr txBox="1"/>
            <p:nvPr/>
          </p:nvSpPr>
          <p:spPr>
            <a:xfrm>
              <a:off x="1077715" y="3342774"/>
              <a:ext cx="1094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00000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  <p:sp>
          <p:nvSpPr>
            <p:cNvPr id="15" name="Text Placeholder 7">
              <a:extLst>
                <a:ext uri="{FF2B5EF4-FFF2-40B4-BE49-F238E27FC236}">
                  <a16:creationId xmlns:a16="http://schemas.microsoft.com/office/drawing/2014/main" id="{488C5CEC-A1EA-413D-BA8F-E1F4891F6DC9}"/>
                </a:ext>
              </a:extLst>
            </p:cNvPr>
            <p:cNvSpPr txBox="1">
              <a:spLocks/>
            </p:cNvSpPr>
            <p:nvPr/>
          </p:nvSpPr>
          <p:spPr>
            <a:xfrm>
              <a:off x="2070622" y="2270908"/>
              <a:ext cx="1613713" cy="66423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0FF100A-1E02-46DB-B863-4A908633384E}"/>
              </a:ext>
            </a:extLst>
          </p:cNvPr>
          <p:cNvGrpSpPr/>
          <p:nvPr/>
        </p:nvGrpSpPr>
        <p:grpSpPr>
          <a:xfrm>
            <a:off x="8173491" y="1941073"/>
            <a:ext cx="3093057" cy="2975854"/>
            <a:chOff x="949379" y="1639389"/>
            <a:chExt cx="3093057" cy="297585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D3EB2B8-9321-4FCF-BC39-33C8EA25674F}"/>
                </a:ext>
              </a:extLst>
            </p:cNvPr>
            <p:cNvGrpSpPr/>
            <p:nvPr/>
          </p:nvGrpSpPr>
          <p:grpSpPr>
            <a:xfrm rot="19800000">
              <a:off x="949379" y="1639389"/>
              <a:ext cx="3093057" cy="2975854"/>
              <a:chOff x="1185200" y="2187241"/>
              <a:chExt cx="3461599" cy="3330431"/>
            </a:xfrm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9EC91AAD-ECC7-44E9-A1FA-763393CFA3CD}"/>
                  </a:ext>
                </a:extLst>
              </p:cNvPr>
              <p:cNvSpPr/>
              <p:nvPr/>
            </p:nvSpPr>
            <p:spPr>
              <a:xfrm>
                <a:off x="1308086" y="2187241"/>
                <a:ext cx="3338713" cy="2524574"/>
              </a:xfrm>
              <a:custGeom>
                <a:avLst/>
                <a:gdLst>
                  <a:gd name="connsiteX0" fmla="*/ 3338787 w 3338712"/>
                  <a:gd name="connsiteY0" fmla="*/ 1770264 h 2524574"/>
                  <a:gd name="connsiteX1" fmla="*/ 3197247 w 3338712"/>
                  <a:gd name="connsiteY1" fmla="*/ 2464970 h 2524574"/>
                  <a:gd name="connsiteX2" fmla="*/ 2733039 w 3338712"/>
                  <a:gd name="connsiteY2" fmla="*/ 2526442 h 2524574"/>
                  <a:gd name="connsiteX3" fmla="*/ 1035225 w 3338712"/>
                  <a:gd name="connsiteY3" fmla="*/ 1259001 h 2524574"/>
                  <a:gd name="connsiteX4" fmla="*/ 1004601 w 3338712"/>
                  <a:gd name="connsiteY4" fmla="*/ 1140316 h 2524574"/>
                  <a:gd name="connsiteX5" fmla="*/ 1003332 w 3338712"/>
                  <a:gd name="connsiteY5" fmla="*/ 1134490 h 2524574"/>
                  <a:gd name="connsiteX6" fmla="*/ 462639 w 3338712"/>
                  <a:gd name="connsiteY6" fmla="*/ 698665 h 2524574"/>
                  <a:gd name="connsiteX7" fmla="*/ 0 w 3338712"/>
                  <a:gd name="connsiteY7" fmla="*/ 948657 h 2524574"/>
                  <a:gd name="connsiteX8" fmla="*/ 1104315 w 3338712"/>
                  <a:gd name="connsiteY8" fmla="*/ 61471 h 2524574"/>
                  <a:gd name="connsiteX9" fmla="*/ 1568523 w 3338712"/>
                  <a:gd name="connsiteY9" fmla="*/ 0 h 2524574"/>
                  <a:gd name="connsiteX10" fmla="*/ 2149548 w 3338712"/>
                  <a:gd name="connsiteY10" fmla="*/ 97547 h 2524574"/>
                  <a:gd name="connsiteX11" fmla="*/ 3338787 w 3338712"/>
                  <a:gd name="connsiteY11" fmla="*/ 1770264 h 2524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338712" h="2524574">
                    <a:moveTo>
                      <a:pt x="3338787" y="1770264"/>
                    </a:moveTo>
                    <a:cubicBezTo>
                      <a:pt x="3338787" y="2016896"/>
                      <a:pt x="3288370" y="2251651"/>
                      <a:pt x="3197247" y="2464970"/>
                    </a:cubicBezTo>
                    <a:cubicBezTo>
                      <a:pt x="3049283" y="2505080"/>
                      <a:pt x="2893626" y="2526442"/>
                      <a:pt x="2733039" y="2526442"/>
                    </a:cubicBezTo>
                    <a:cubicBezTo>
                      <a:pt x="1930030" y="2526442"/>
                      <a:pt x="1251905" y="1991725"/>
                      <a:pt x="1035225" y="1259001"/>
                    </a:cubicBezTo>
                    <a:cubicBezTo>
                      <a:pt x="1023648" y="1220012"/>
                      <a:pt x="1013415" y="1180425"/>
                      <a:pt x="1004601" y="1140316"/>
                    </a:cubicBezTo>
                    <a:cubicBezTo>
                      <a:pt x="1004153" y="1138374"/>
                      <a:pt x="1003780" y="1136432"/>
                      <a:pt x="1003332" y="1134490"/>
                    </a:cubicBezTo>
                    <a:cubicBezTo>
                      <a:pt x="949554" y="885319"/>
                      <a:pt x="727869" y="698665"/>
                      <a:pt x="462639" y="698665"/>
                    </a:cubicBezTo>
                    <a:cubicBezTo>
                      <a:pt x="269114" y="698665"/>
                      <a:pt x="98817" y="798079"/>
                      <a:pt x="0" y="948657"/>
                    </a:cubicBezTo>
                    <a:cubicBezTo>
                      <a:pt x="226241" y="517687"/>
                      <a:pt x="624944" y="191360"/>
                      <a:pt x="1104315" y="61471"/>
                    </a:cubicBezTo>
                    <a:cubicBezTo>
                      <a:pt x="1252279" y="21362"/>
                      <a:pt x="1407936" y="0"/>
                      <a:pt x="1568523" y="0"/>
                    </a:cubicBezTo>
                    <a:cubicBezTo>
                      <a:pt x="1772057" y="0"/>
                      <a:pt x="1967525" y="34358"/>
                      <a:pt x="2149548" y="97547"/>
                    </a:cubicBezTo>
                    <a:cubicBezTo>
                      <a:pt x="2841864" y="337979"/>
                      <a:pt x="3338787" y="996087"/>
                      <a:pt x="3338787" y="1770264"/>
                    </a:cubicBezTo>
                    <a:close/>
                  </a:path>
                </a:pathLst>
              </a:custGeom>
              <a:solidFill>
                <a:srgbClr val="990535"/>
              </a:solidFill>
              <a:ln w="746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15889850-FC1A-4B84-ABC9-D8A192C84A59}"/>
                  </a:ext>
                </a:extLst>
              </p:cNvPr>
              <p:cNvSpPr/>
              <p:nvPr/>
            </p:nvSpPr>
            <p:spPr>
              <a:xfrm>
                <a:off x="1185200" y="3313049"/>
                <a:ext cx="3221913" cy="2204623"/>
              </a:xfrm>
              <a:custGeom>
                <a:avLst/>
                <a:gdLst>
                  <a:gd name="connsiteX0" fmla="*/ 580339 w 3221913"/>
                  <a:gd name="connsiteY0" fmla="*/ 201567 h 2204623"/>
                  <a:gd name="connsiteX1" fmla="*/ 187307 w 3221913"/>
                  <a:gd name="connsiteY1" fmla="*/ 594599 h 2204623"/>
                  <a:gd name="connsiteX2" fmla="*/ 580339 w 3221913"/>
                  <a:gd name="connsiteY2" fmla="*/ 987631 h 2204623"/>
                  <a:gd name="connsiteX3" fmla="*/ 973371 w 3221913"/>
                  <a:gd name="connsiteY3" fmla="*/ 594599 h 2204623"/>
                  <a:gd name="connsiteX4" fmla="*/ 580339 w 3221913"/>
                  <a:gd name="connsiteY4" fmla="*/ 201567 h 2204623"/>
                  <a:gd name="connsiteX5" fmla="*/ 521908 w 3221913"/>
                  <a:gd name="connsiteY5" fmla="*/ 904 h 2204623"/>
                  <a:gd name="connsiteX6" fmla="*/ 952559 w 3221913"/>
                  <a:gd name="connsiteY6" fmla="*/ 164339 h 2204623"/>
                  <a:gd name="connsiteX7" fmla="*/ 956966 w 3221913"/>
                  <a:gd name="connsiteY7" fmla="*/ 168672 h 2204623"/>
                  <a:gd name="connsiteX8" fmla="*/ 1031583 w 3221913"/>
                  <a:gd name="connsiteY8" fmla="*/ 256434 h 2204623"/>
                  <a:gd name="connsiteX9" fmla="*/ 1087079 w 3221913"/>
                  <a:gd name="connsiteY9" fmla="*/ 364289 h 2204623"/>
                  <a:gd name="connsiteX10" fmla="*/ 1091784 w 3221913"/>
                  <a:gd name="connsiteY10" fmla="*/ 376912 h 2204623"/>
                  <a:gd name="connsiteX11" fmla="*/ 1091859 w 3221913"/>
                  <a:gd name="connsiteY11" fmla="*/ 377061 h 2204623"/>
                  <a:gd name="connsiteX12" fmla="*/ 1274405 w 3221913"/>
                  <a:gd name="connsiteY12" fmla="*/ 733564 h 2204623"/>
                  <a:gd name="connsiteX13" fmla="*/ 3221913 w 3221913"/>
                  <a:gd name="connsiteY13" fmla="*/ 1507967 h 2204623"/>
                  <a:gd name="connsiteX14" fmla="*/ 2785864 w 3221913"/>
                  <a:gd name="connsiteY14" fmla="*/ 1914139 h 2204623"/>
                  <a:gd name="connsiteX15" fmla="*/ 292435 w 3221913"/>
                  <a:gd name="connsiteY15" fmla="*/ 1378601 h 2204623"/>
                  <a:gd name="connsiteX16" fmla="*/ 23695 w 3221913"/>
                  <a:gd name="connsiteY16" fmla="*/ 720343 h 2204623"/>
                  <a:gd name="connsiteX17" fmla="*/ 18 w 3221913"/>
                  <a:gd name="connsiteY17" fmla="*/ 562221 h 2204623"/>
                  <a:gd name="connsiteX18" fmla="*/ 250160 w 3221913"/>
                  <a:gd name="connsiteY18" fmla="*/ 90768 h 2204623"/>
                  <a:gd name="connsiteX19" fmla="*/ 521908 w 3221913"/>
                  <a:gd name="connsiteY19" fmla="*/ 904 h 2204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221913" h="2204623">
                    <a:moveTo>
                      <a:pt x="580339" y="201567"/>
                    </a:moveTo>
                    <a:cubicBezTo>
                      <a:pt x="363273" y="201567"/>
                      <a:pt x="187307" y="377533"/>
                      <a:pt x="187307" y="594599"/>
                    </a:cubicBezTo>
                    <a:cubicBezTo>
                      <a:pt x="187307" y="811665"/>
                      <a:pt x="363273" y="987631"/>
                      <a:pt x="580339" y="987631"/>
                    </a:cubicBezTo>
                    <a:cubicBezTo>
                      <a:pt x="797405" y="987631"/>
                      <a:pt x="973371" y="811665"/>
                      <a:pt x="973371" y="594599"/>
                    </a:cubicBezTo>
                    <a:cubicBezTo>
                      <a:pt x="973371" y="377533"/>
                      <a:pt x="797405" y="201567"/>
                      <a:pt x="580339" y="201567"/>
                    </a:cubicBezTo>
                    <a:close/>
                    <a:moveTo>
                      <a:pt x="521908" y="904"/>
                    </a:moveTo>
                    <a:cubicBezTo>
                      <a:pt x="678634" y="-8035"/>
                      <a:pt x="836414" y="49501"/>
                      <a:pt x="952559" y="164339"/>
                    </a:cubicBezTo>
                    <a:cubicBezTo>
                      <a:pt x="954053" y="165759"/>
                      <a:pt x="955472" y="167178"/>
                      <a:pt x="956966" y="168672"/>
                    </a:cubicBezTo>
                    <a:cubicBezTo>
                      <a:pt x="983407" y="195486"/>
                      <a:pt x="1010072" y="223719"/>
                      <a:pt x="1031583" y="256434"/>
                    </a:cubicBezTo>
                    <a:cubicBezTo>
                      <a:pt x="1054289" y="291016"/>
                      <a:pt x="1072813" y="327167"/>
                      <a:pt x="1087079" y="364289"/>
                    </a:cubicBezTo>
                    <a:cubicBezTo>
                      <a:pt x="1088573" y="368546"/>
                      <a:pt x="1090141" y="372729"/>
                      <a:pt x="1091784" y="376912"/>
                    </a:cubicBezTo>
                    <a:cubicBezTo>
                      <a:pt x="1091859" y="376986"/>
                      <a:pt x="1091859" y="377061"/>
                      <a:pt x="1091859" y="377061"/>
                    </a:cubicBezTo>
                    <a:cubicBezTo>
                      <a:pt x="1138616" y="499705"/>
                      <a:pt x="1199340" y="619286"/>
                      <a:pt x="1274405" y="733564"/>
                    </a:cubicBezTo>
                    <a:cubicBezTo>
                      <a:pt x="1710529" y="1397498"/>
                      <a:pt x="2501289" y="1686031"/>
                      <a:pt x="3221913" y="1507967"/>
                    </a:cubicBezTo>
                    <a:cubicBezTo>
                      <a:pt x="3103676" y="1663176"/>
                      <a:pt x="2957878" y="1801131"/>
                      <a:pt x="2785864" y="1914139"/>
                    </a:cubicBezTo>
                    <a:cubicBezTo>
                      <a:pt x="1959625" y="2456848"/>
                      <a:pt x="843285" y="2217088"/>
                      <a:pt x="292435" y="1378601"/>
                    </a:cubicBezTo>
                    <a:cubicBezTo>
                      <a:pt x="156721" y="1172004"/>
                      <a:pt x="67912" y="948303"/>
                      <a:pt x="23695" y="720343"/>
                    </a:cubicBezTo>
                    <a:cubicBezTo>
                      <a:pt x="8159" y="668433"/>
                      <a:pt x="316" y="615103"/>
                      <a:pt x="18" y="562221"/>
                    </a:cubicBezTo>
                    <a:cubicBezTo>
                      <a:pt x="-1476" y="378181"/>
                      <a:pt x="86511" y="198175"/>
                      <a:pt x="250160" y="90768"/>
                    </a:cubicBezTo>
                    <a:cubicBezTo>
                      <a:pt x="334216" y="35562"/>
                      <a:pt x="427872" y="6267"/>
                      <a:pt x="521908" y="904"/>
                    </a:cubicBezTo>
                    <a:close/>
                  </a:path>
                </a:pathLst>
              </a:custGeom>
              <a:solidFill>
                <a:srgbClr val="99053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F4BAB49-E86C-4982-AAA3-6F09D19CD7E8}"/>
                </a:ext>
              </a:extLst>
            </p:cNvPr>
            <p:cNvSpPr txBox="1"/>
            <p:nvPr/>
          </p:nvSpPr>
          <p:spPr>
            <a:xfrm>
              <a:off x="1093757" y="3374858"/>
              <a:ext cx="1094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99053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  <p:sp>
          <p:nvSpPr>
            <p:cNvPr id="21" name="Text Placeholder 7">
              <a:extLst>
                <a:ext uri="{FF2B5EF4-FFF2-40B4-BE49-F238E27FC236}">
                  <a16:creationId xmlns:a16="http://schemas.microsoft.com/office/drawing/2014/main" id="{E2B8E153-B893-414C-96B7-1AC73E908DF8}"/>
                </a:ext>
              </a:extLst>
            </p:cNvPr>
            <p:cNvSpPr txBox="1">
              <a:spLocks/>
            </p:cNvSpPr>
            <p:nvPr/>
          </p:nvSpPr>
          <p:spPr>
            <a:xfrm>
              <a:off x="2070622" y="2270908"/>
              <a:ext cx="1613713" cy="664233"/>
            </a:xfrm>
            <a:prstGeom prst="rect">
              <a:avLst/>
            </a:prstGeom>
            <a:noFill/>
          </p:spPr>
          <p:txBody>
            <a:bodyPr/>
            <a:lstStyle>
              <a:lvl1pPr marL="457200" indent="-457200" algn="l" defTabSz="1828800" rtl="0" eaLnBrk="1" latinLnBrk="0" hangingPunct="1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buChar char="•"/>
                <a:defRPr sz="5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371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286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4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200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1148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0292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59436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68580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7772400" indent="-457200" algn="l" defTabSz="18288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en-US" sz="1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dolor sit</a:t>
              </a:r>
            </a:p>
          </p:txBody>
        </p:sp>
      </p:grpSp>
      <p:sp>
        <p:nvSpPr>
          <p:cNvPr id="24" name="Title 2">
            <a:extLst>
              <a:ext uri="{FF2B5EF4-FFF2-40B4-BE49-F238E27FC236}">
                <a16:creationId xmlns:a16="http://schemas.microsoft.com/office/drawing/2014/main" id="{7A50881E-7897-4656-9DED-20E2D2F0B36B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3803594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3325F00-85F0-49FD-9DA5-583B9E21ADC8}"/>
              </a:ext>
            </a:extLst>
          </p:cNvPr>
          <p:cNvSpPr/>
          <p:nvPr/>
        </p:nvSpPr>
        <p:spPr>
          <a:xfrm>
            <a:off x="6052220" y="1794164"/>
            <a:ext cx="87561" cy="4378"/>
          </a:xfrm>
          <a:custGeom>
            <a:avLst/>
            <a:gdLst>
              <a:gd name="connsiteX0" fmla="*/ 87561 w 87560"/>
              <a:gd name="connsiteY0" fmla="*/ 0 h 0"/>
              <a:gd name="connsiteX1" fmla="*/ 0 w 8756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560">
                <a:moveTo>
                  <a:pt x="87561" y="0"/>
                </a:moveTo>
                <a:lnTo>
                  <a:pt x="0" y="0"/>
                </a:lnTo>
              </a:path>
            </a:pathLst>
          </a:custGeom>
          <a:ln w="437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E9DD857-A7E4-4717-88E7-73B89AD16B53}"/>
              </a:ext>
            </a:extLst>
          </p:cNvPr>
          <p:cNvGrpSpPr/>
          <p:nvPr/>
        </p:nvGrpSpPr>
        <p:grpSpPr>
          <a:xfrm>
            <a:off x="3761303" y="1649956"/>
            <a:ext cx="2288002" cy="2189945"/>
            <a:chOff x="3761303" y="1649956"/>
            <a:chExt cx="2288002" cy="2189945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C841ADB-9972-46C1-B6A8-406787E9B25C}"/>
                </a:ext>
              </a:extLst>
            </p:cNvPr>
            <p:cNvSpPr/>
            <p:nvPr/>
          </p:nvSpPr>
          <p:spPr>
            <a:xfrm>
              <a:off x="3761303" y="1649956"/>
              <a:ext cx="2288002" cy="2189945"/>
            </a:xfrm>
            <a:custGeom>
              <a:avLst/>
              <a:gdLst>
                <a:gd name="connsiteX0" fmla="*/ 2703136 w 2703135"/>
                <a:gd name="connsiteY0" fmla="*/ 0 h 2587286"/>
                <a:gd name="connsiteX1" fmla="*/ 2703136 w 2703135"/>
                <a:gd name="connsiteY1" fmla="*/ 1654981 h 2587286"/>
                <a:gd name="connsiteX2" fmla="*/ 1950505 w 2703135"/>
                <a:gd name="connsiteY2" fmla="*/ 1654981 h 2587286"/>
                <a:gd name="connsiteX3" fmla="*/ 1654981 w 2703135"/>
                <a:gd name="connsiteY3" fmla="*/ 1950505 h 2587286"/>
                <a:gd name="connsiteX4" fmla="*/ 1654981 w 2703135"/>
                <a:gd name="connsiteY4" fmla="*/ 2589328 h 2587286"/>
                <a:gd name="connsiteX5" fmla="*/ 0 w 2703135"/>
                <a:gd name="connsiteY5" fmla="*/ 2589328 h 2587286"/>
                <a:gd name="connsiteX6" fmla="*/ 0 w 2703135"/>
                <a:gd name="connsiteY6" fmla="*/ 652504 h 2587286"/>
                <a:gd name="connsiteX7" fmla="*/ 652559 w 2703135"/>
                <a:gd name="connsiteY7" fmla="*/ 0 h 2587286"/>
                <a:gd name="connsiteX8" fmla="*/ 2703136 w 2703135"/>
                <a:gd name="connsiteY8" fmla="*/ 0 h 2587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3135" h="2587286">
                  <a:moveTo>
                    <a:pt x="2703136" y="0"/>
                  </a:moveTo>
                  <a:lnTo>
                    <a:pt x="2703136" y="1654981"/>
                  </a:lnTo>
                  <a:lnTo>
                    <a:pt x="1950505" y="1654981"/>
                  </a:lnTo>
                  <a:cubicBezTo>
                    <a:pt x="1787269" y="1654981"/>
                    <a:pt x="1654981" y="1787269"/>
                    <a:pt x="1654981" y="1950505"/>
                  </a:cubicBezTo>
                  <a:lnTo>
                    <a:pt x="1654981" y="2589328"/>
                  </a:lnTo>
                  <a:lnTo>
                    <a:pt x="0" y="2589328"/>
                  </a:lnTo>
                  <a:lnTo>
                    <a:pt x="0" y="652504"/>
                  </a:lnTo>
                  <a:cubicBezTo>
                    <a:pt x="0" y="292159"/>
                    <a:pt x="292159" y="0"/>
                    <a:pt x="652559" y="0"/>
                  </a:cubicBezTo>
                  <a:lnTo>
                    <a:pt x="2703136" y="0"/>
                  </a:lnTo>
                  <a:close/>
                </a:path>
              </a:pathLst>
            </a:custGeom>
            <a:solidFill>
              <a:srgbClr val="000004"/>
            </a:solidFill>
            <a:ln w="55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2ADD0AE-8650-4D3F-9447-B70F1DACED6E}"/>
                </a:ext>
              </a:extLst>
            </p:cNvPr>
            <p:cNvSpPr txBox="1"/>
            <p:nvPr/>
          </p:nvSpPr>
          <p:spPr>
            <a:xfrm>
              <a:off x="4188754" y="2226861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2AEB122-E278-4D66-9D2F-6FD9BDDE6D43}"/>
              </a:ext>
            </a:extLst>
          </p:cNvPr>
          <p:cNvGrpSpPr/>
          <p:nvPr/>
        </p:nvGrpSpPr>
        <p:grpSpPr>
          <a:xfrm>
            <a:off x="6142694" y="1649956"/>
            <a:ext cx="2288002" cy="2189945"/>
            <a:chOff x="6142694" y="1649956"/>
            <a:chExt cx="2288002" cy="218994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BB16CD4-2055-422A-A557-43F07B0BE5EB}"/>
                </a:ext>
              </a:extLst>
            </p:cNvPr>
            <p:cNvSpPr/>
            <p:nvPr/>
          </p:nvSpPr>
          <p:spPr>
            <a:xfrm>
              <a:off x="6142694" y="1649956"/>
              <a:ext cx="2288002" cy="2189945"/>
            </a:xfrm>
            <a:custGeom>
              <a:avLst/>
              <a:gdLst>
                <a:gd name="connsiteX0" fmla="*/ 2703136 w 2703135"/>
                <a:gd name="connsiteY0" fmla="*/ 652504 h 2587286"/>
                <a:gd name="connsiteX1" fmla="*/ 2703136 w 2703135"/>
                <a:gd name="connsiteY1" fmla="*/ 2589328 h 2587286"/>
                <a:gd name="connsiteX2" fmla="*/ 1048155 w 2703135"/>
                <a:gd name="connsiteY2" fmla="*/ 2589328 h 2587286"/>
                <a:gd name="connsiteX3" fmla="*/ 1048155 w 2703135"/>
                <a:gd name="connsiteY3" fmla="*/ 1950505 h 2587286"/>
                <a:gd name="connsiteX4" fmla="*/ 752630 w 2703135"/>
                <a:gd name="connsiteY4" fmla="*/ 1654981 h 2587286"/>
                <a:gd name="connsiteX5" fmla="*/ 0 w 2703135"/>
                <a:gd name="connsiteY5" fmla="*/ 1654981 h 2587286"/>
                <a:gd name="connsiteX6" fmla="*/ 0 w 2703135"/>
                <a:gd name="connsiteY6" fmla="*/ 0 h 2587286"/>
                <a:gd name="connsiteX7" fmla="*/ 2050577 w 2703135"/>
                <a:gd name="connsiteY7" fmla="*/ 0 h 2587286"/>
                <a:gd name="connsiteX8" fmla="*/ 2703136 w 2703135"/>
                <a:gd name="connsiteY8" fmla="*/ 652504 h 2587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3135" h="2587286">
                  <a:moveTo>
                    <a:pt x="2703136" y="652504"/>
                  </a:moveTo>
                  <a:lnTo>
                    <a:pt x="2703136" y="2589328"/>
                  </a:lnTo>
                  <a:lnTo>
                    <a:pt x="1048155" y="2589328"/>
                  </a:lnTo>
                  <a:lnTo>
                    <a:pt x="1048155" y="1950505"/>
                  </a:lnTo>
                  <a:cubicBezTo>
                    <a:pt x="1048155" y="1787269"/>
                    <a:pt x="915867" y="1654981"/>
                    <a:pt x="752630" y="1654981"/>
                  </a:cubicBezTo>
                  <a:lnTo>
                    <a:pt x="0" y="1654981"/>
                  </a:lnTo>
                  <a:lnTo>
                    <a:pt x="0" y="0"/>
                  </a:lnTo>
                  <a:lnTo>
                    <a:pt x="2050577" y="0"/>
                  </a:lnTo>
                  <a:cubicBezTo>
                    <a:pt x="2410976" y="0"/>
                    <a:pt x="2703136" y="292159"/>
                    <a:pt x="2703136" y="652504"/>
                  </a:cubicBezTo>
                  <a:close/>
                </a:path>
              </a:pathLst>
            </a:custGeom>
            <a:solidFill>
              <a:srgbClr val="ED1C24"/>
            </a:solidFill>
            <a:ln w="55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86AC179-7353-4B81-BD36-B14471FB3393}"/>
                </a:ext>
              </a:extLst>
            </p:cNvPr>
            <p:cNvSpPr txBox="1"/>
            <p:nvPr/>
          </p:nvSpPr>
          <p:spPr>
            <a:xfrm>
              <a:off x="6918100" y="2226861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38E6902-E3CD-4C29-B07A-20E5D2BEBF62}"/>
              </a:ext>
            </a:extLst>
          </p:cNvPr>
          <p:cNvGrpSpPr/>
          <p:nvPr/>
        </p:nvGrpSpPr>
        <p:grpSpPr>
          <a:xfrm>
            <a:off x="6142694" y="3935017"/>
            <a:ext cx="2288002" cy="2381390"/>
            <a:chOff x="6142694" y="3935017"/>
            <a:chExt cx="2288002" cy="2381390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78509453-A91A-42CC-A9CD-9DE59CEE6891}"/>
                </a:ext>
              </a:extLst>
            </p:cNvPr>
            <p:cNvSpPr/>
            <p:nvPr/>
          </p:nvSpPr>
          <p:spPr>
            <a:xfrm>
              <a:off x="6142694" y="3935017"/>
              <a:ext cx="2288002" cy="2381390"/>
            </a:xfrm>
            <a:custGeom>
              <a:avLst/>
              <a:gdLst>
                <a:gd name="connsiteX0" fmla="*/ 2703136 w 2703135"/>
                <a:gd name="connsiteY0" fmla="*/ 0 h 2813467"/>
                <a:gd name="connsiteX1" fmla="*/ 2703136 w 2703135"/>
                <a:gd name="connsiteY1" fmla="*/ 2164384 h 2813467"/>
                <a:gd name="connsiteX2" fmla="*/ 2050577 w 2703135"/>
                <a:gd name="connsiteY2" fmla="*/ 2816943 h 2813467"/>
                <a:gd name="connsiteX3" fmla="*/ 0 w 2703135"/>
                <a:gd name="connsiteY3" fmla="*/ 2816943 h 2813467"/>
                <a:gd name="connsiteX4" fmla="*/ 0 w 2703135"/>
                <a:gd name="connsiteY4" fmla="*/ 1161962 h 2813467"/>
                <a:gd name="connsiteX5" fmla="*/ 752630 w 2703135"/>
                <a:gd name="connsiteY5" fmla="*/ 1161962 h 2813467"/>
                <a:gd name="connsiteX6" fmla="*/ 1048155 w 2703135"/>
                <a:gd name="connsiteY6" fmla="*/ 866438 h 2813467"/>
                <a:gd name="connsiteX7" fmla="*/ 1048155 w 2703135"/>
                <a:gd name="connsiteY7" fmla="*/ 0 h 2813467"/>
                <a:gd name="connsiteX8" fmla="*/ 2703136 w 2703135"/>
                <a:gd name="connsiteY8" fmla="*/ 0 h 2813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3135" h="2813467">
                  <a:moveTo>
                    <a:pt x="2703136" y="0"/>
                  </a:moveTo>
                  <a:lnTo>
                    <a:pt x="2703136" y="2164384"/>
                  </a:lnTo>
                  <a:cubicBezTo>
                    <a:pt x="2703136" y="2524784"/>
                    <a:pt x="2410976" y="2816943"/>
                    <a:pt x="2050577" y="2816943"/>
                  </a:cubicBezTo>
                  <a:lnTo>
                    <a:pt x="0" y="2816943"/>
                  </a:lnTo>
                  <a:lnTo>
                    <a:pt x="0" y="1161962"/>
                  </a:lnTo>
                  <a:lnTo>
                    <a:pt x="752630" y="1161962"/>
                  </a:lnTo>
                  <a:cubicBezTo>
                    <a:pt x="915867" y="1161962"/>
                    <a:pt x="1048155" y="1029619"/>
                    <a:pt x="1048155" y="866438"/>
                  </a:cubicBezTo>
                  <a:lnTo>
                    <a:pt x="1048155" y="0"/>
                  </a:lnTo>
                  <a:lnTo>
                    <a:pt x="2703136" y="0"/>
                  </a:lnTo>
                  <a:close/>
                </a:path>
              </a:pathLst>
            </a:custGeom>
            <a:solidFill>
              <a:srgbClr val="990535"/>
            </a:solidFill>
            <a:ln w="55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3F080DB-07F4-49A6-8F7D-8E5CC1A043BA}"/>
                </a:ext>
              </a:extLst>
            </p:cNvPr>
            <p:cNvSpPr txBox="1"/>
            <p:nvPr/>
          </p:nvSpPr>
          <p:spPr>
            <a:xfrm>
              <a:off x="6918100" y="497006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1E9D875-EFCC-444C-8003-839C59321114}"/>
              </a:ext>
            </a:extLst>
          </p:cNvPr>
          <p:cNvGrpSpPr/>
          <p:nvPr/>
        </p:nvGrpSpPr>
        <p:grpSpPr>
          <a:xfrm>
            <a:off x="3761303" y="3935017"/>
            <a:ext cx="2288002" cy="2381390"/>
            <a:chOff x="3761303" y="3935017"/>
            <a:chExt cx="2288002" cy="2381390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F7922549-8965-4A58-8739-262739D69A91}"/>
                </a:ext>
              </a:extLst>
            </p:cNvPr>
            <p:cNvSpPr/>
            <p:nvPr/>
          </p:nvSpPr>
          <p:spPr>
            <a:xfrm>
              <a:off x="3761303" y="3935017"/>
              <a:ext cx="2288002" cy="2381390"/>
            </a:xfrm>
            <a:custGeom>
              <a:avLst/>
              <a:gdLst>
                <a:gd name="connsiteX0" fmla="*/ 2703136 w 2703135"/>
                <a:gd name="connsiteY0" fmla="*/ 1161962 h 2813467"/>
                <a:gd name="connsiteX1" fmla="*/ 2703136 w 2703135"/>
                <a:gd name="connsiteY1" fmla="*/ 2816943 h 2813467"/>
                <a:gd name="connsiteX2" fmla="*/ 652559 w 2703135"/>
                <a:gd name="connsiteY2" fmla="*/ 2816943 h 2813467"/>
                <a:gd name="connsiteX3" fmla="*/ 0 w 2703135"/>
                <a:gd name="connsiteY3" fmla="*/ 2164384 h 2813467"/>
                <a:gd name="connsiteX4" fmla="*/ 0 w 2703135"/>
                <a:gd name="connsiteY4" fmla="*/ 0 h 2813467"/>
                <a:gd name="connsiteX5" fmla="*/ 1654981 w 2703135"/>
                <a:gd name="connsiteY5" fmla="*/ 0 h 2813467"/>
                <a:gd name="connsiteX6" fmla="*/ 1654981 w 2703135"/>
                <a:gd name="connsiteY6" fmla="*/ 866438 h 2813467"/>
                <a:gd name="connsiteX7" fmla="*/ 1950505 w 2703135"/>
                <a:gd name="connsiteY7" fmla="*/ 1161962 h 2813467"/>
                <a:gd name="connsiteX8" fmla="*/ 2703136 w 2703135"/>
                <a:gd name="connsiteY8" fmla="*/ 1161962 h 2813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03135" h="2813467">
                  <a:moveTo>
                    <a:pt x="2703136" y="1161962"/>
                  </a:moveTo>
                  <a:lnTo>
                    <a:pt x="2703136" y="2816943"/>
                  </a:lnTo>
                  <a:lnTo>
                    <a:pt x="652559" y="2816943"/>
                  </a:lnTo>
                  <a:cubicBezTo>
                    <a:pt x="292159" y="2816943"/>
                    <a:pt x="0" y="2524784"/>
                    <a:pt x="0" y="2164384"/>
                  </a:cubicBezTo>
                  <a:lnTo>
                    <a:pt x="0" y="0"/>
                  </a:lnTo>
                  <a:lnTo>
                    <a:pt x="1654981" y="0"/>
                  </a:lnTo>
                  <a:lnTo>
                    <a:pt x="1654981" y="866438"/>
                  </a:lnTo>
                  <a:cubicBezTo>
                    <a:pt x="1654981" y="1029619"/>
                    <a:pt x="1787269" y="1161962"/>
                    <a:pt x="1950505" y="1161962"/>
                  </a:cubicBezTo>
                  <a:lnTo>
                    <a:pt x="2703136" y="1161962"/>
                  </a:lnTo>
                  <a:close/>
                </a:path>
              </a:pathLst>
            </a:custGeom>
            <a:solidFill>
              <a:srgbClr val="323232"/>
            </a:solidFill>
            <a:ln w="551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EA9E47F-5741-4589-BE5B-AFD772EC79F5}"/>
                </a:ext>
              </a:extLst>
            </p:cNvPr>
            <p:cNvSpPr txBox="1"/>
            <p:nvPr/>
          </p:nvSpPr>
          <p:spPr>
            <a:xfrm>
              <a:off x="4188754" y="4970062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DA9D01C5-AB67-4C9F-AE84-F388B93CB561}"/>
              </a:ext>
            </a:extLst>
          </p:cNvPr>
          <p:cNvSpPr txBox="1">
            <a:spLocks/>
          </p:cNvSpPr>
          <p:nvPr/>
        </p:nvSpPr>
        <p:spPr>
          <a:xfrm>
            <a:off x="960080" y="2058482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03280640-E19B-4BA0-89FC-355B0DEE8B0E}"/>
              </a:ext>
            </a:extLst>
          </p:cNvPr>
          <p:cNvSpPr txBox="1">
            <a:spLocks/>
          </p:cNvSpPr>
          <p:nvPr/>
        </p:nvSpPr>
        <p:spPr>
          <a:xfrm>
            <a:off x="8984430" y="2058482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9A37426-027E-4DFB-84D7-EE49926590F3}"/>
              </a:ext>
            </a:extLst>
          </p:cNvPr>
          <p:cNvSpPr txBox="1">
            <a:spLocks/>
          </p:cNvSpPr>
          <p:nvPr/>
        </p:nvSpPr>
        <p:spPr>
          <a:xfrm>
            <a:off x="960080" y="4293289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54C4DF8A-5C84-468A-AA7A-8708823C42D9}"/>
              </a:ext>
            </a:extLst>
          </p:cNvPr>
          <p:cNvSpPr txBox="1">
            <a:spLocks/>
          </p:cNvSpPr>
          <p:nvPr/>
        </p:nvSpPr>
        <p:spPr>
          <a:xfrm>
            <a:off x="8984430" y="4293289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2" name="Title 2">
            <a:extLst>
              <a:ext uri="{FF2B5EF4-FFF2-40B4-BE49-F238E27FC236}">
                <a16:creationId xmlns:a16="http://schemas.microsoft.com/office/drawing/2014/main" id="{0F294D4C-C05D-47E2-A534-2E9D56880912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8429020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3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2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E4B4AF2D-4717-4D22-9298-49A28135F694}"/>
              </a:ext>
            </a:extLst>
          </p:cNvPr>
          <p:cNvGrpSpPr/>
          <p:nvPr/>
        </p:nvGrpSpPr>
        <p:grpSpPr>
          <a:xfrm>
            <a:off x="4011699" y="1416218"/>
            <a:ext cx="1919675" cy="1919675"/>
            <a:chOff x="4011700" y="1374243"/>
            <a:chExt cx="1919675" cy="1919675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9753FDF-2A06-40FA-90F6-71A2744DC3DE}"/>
                </a:ext>
              </a:extLst>
            </p:cNvPr>
            <p:cNvSpPr/>
            <p:nvPr/>
          </p:nvSpPr>
          <p:spPr>
            <a:xfrm rot="16200000">
              <a:off x="4011700" y="1374243"/>
              <a:ext cx="1919675" cy="1919675"/>
            </a:xfrm>
            <a:custGeom>
              <a:avLst/>
              <a:gdLst>
                <a:gd name="connsiteX0" fmla="*/ 1336964 w 2673928"/>
                <a:gd name="connsiteY0" fmla="*/ 574963 h 2673928"/>
                <a:gd name="connsiteX1" fmla="*/ 574964 w 2673928"/>
                <a:gd name="connsiteY1" fmla="*/ 1336963 h 2673928"/>
                <a:gd name="connsiteX2" fmla="*/ 1336964 w 2673928"/>
                <a:gd name="connsiteY2" fmla="*/ 2098963 h 2673928"/>
                <a:gd name="connsiteX3" fmla="*/ 2098964 w 2673928"/>
                <a:gd name="connsiteY3" fmla="*/ 1336963 h 2673928"/>
                <a:gd name="connsiteX4" fmla="*/ 1336964 w 2673928"/>
                <a:gd name="connsiteY4" fmla="*/ 574963 h 2673928"/>
                <a:gd name="connsiteX5" fmla="*/ 1336965 w 2673928"/>
                <a:gd name="connsiteY5" fmla="*/ 0 h 2673928"/>
                <a:gd name="connsiteX6" fmla="*/ 2673928 w 2673928"/>
                <a:gd name="connsiteY6" fmla="*/ 0 h 2673928"/>
                <a:gd name="connsiteX7" fmla="*/ 2673928 w 2673928"/>
                <a:gd name="connsiteY7" fmla="*/ 1336964 h 2673928"/>
                <a:gd name="connsiteX8" fmla="*/ 1336964 w 2673928"/>
                <a:gd name="connsiteY8" fmla="*/ 2673928 h 2673928"/>
                <a:gd name="connsiteX9" fmla="*/ 0 w 2673928"/>
                <a:gd name="connsiteY9" fmla="*/ 1336964 h 2673928"/>
                <a:gd name="connsiteX10" fmla="*/ 1 w 2673928"/>
                <a:gd name="connsiteY10" fmla="*/ 1336964 h 2673928"/>
                <a:gd name="connsiteX11" fmla="*/ 1336965 w 2673928"/>
                <a:gd name="connsiteY11" fmla="*/ 0 h 2673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73928" h="2673928">
                  <a:moveTo>
                    <a:pt x="1336964" y="574963"/>
                  </a:moveTo>
                  <a:cubicBezTo>
                    <a:pt x="916123" y="574963"/>
                    <a:pt x="574964" y="916122"/>
                    <a:pt x="574964" y="1336963"/>
                  </a:cubicBezTo>
                  <a:cubicBezTo>
                    <a:pt x="574964" y="1757804"/>
                    <a:pt x="916123" y="2098963"/>
                    <a:pt x="1336964" y="2098963"/>
                  </a:cubicBezTo>
                  <a:cubicBezTo>
                    <a:pt x="1757805" y="2098963"/>
                    <a:pt x="2098964" y="1757804"/>
                    <a:pt x="2098964" y="1336963"/>
                  </a:cubicBezTo>
                  <a:cubicBezTo>
                    <a:pt x="2098964" y="916122"/>
                    <a:pt x="1757805" y="574963"/>
                    <a:pt x="1336964" y="574963"/>
                  </a:cubicBezTo>
                  <a:close/>
                  <a:moveTo>
                    <a:pt x="1336965" y="0"/>
                  </a:moveTo>
                  <a:lnTo>
                    <a:pt x="2673928" y="0"/>
                  </a:lnTo>
                  <a:lnTo>
                    <a:pt x="2673928" y="1336964"/>
                  </a:lnTo>
                  <a:cubicBezTo>
                    <a:pt x="2673928" y="2075349"/>
                    <a:pt x="2075349" y="2673928"/>
                    <a:pt x="1336964" y="2673928"/>
                  </a:cubicBezTo>
                  <a:cubicBezTo>
                    <a:pt x="598579" y="2673928"/>
                    <a:pt x="0" y="2075349"/>
                    <a:pt x="0" y="1336964"/>
                  </a:cubicBezTo>
                  <a:lnTo>
                    <a:pt x="1" y="1336964"/>
                  </a:lnTo>
                  <a:cubicBezTo>
                    <a:pt x="1" y="598579"/>
                    <a:pt x="598580" y="0"/>
                    <a:pt x="1336965" y="0"/>
                  </a:cubicBezTo>
                  <a:close/>
                </a:path>
              </a:pathLst>
            </a:custGeom>
            <a:solidFill>
              <a:srgbClr val="00000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766A3A6-2A94-42B7-A4BF-89A73D10423E}"/>
                </a:ext>
              </a:extLst>
            </p:cNvPr>
            <p:cNvSpPr txBox="1"/>
            <p:nvPr/>
          </p:nvSpPr>
          <p:spPr>
            <a:xfrm>
              <a:off x="4424282" y="1949358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00000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58C127E-9CA0-4349-B6C6-D4F3FA8FC9C2}"/>
              </a:ext>
            </a:extLst>
          </p:cNvPr>
          <p:cNvGrpSpPr/>
          <p:nvPr/>
        </p:nvGrpSpPr>
        <p:grpSpPr>
          <a:xfrm>
            <a:off x="4011699" y="3522108"/>
            <a:ext cx="1919675" cy="1919675"/>
            <a:chOff x="4011700" y="3480133"/>
            <a:chExt cx="1919675" cy="1919675"/>
          </a:xfrm>
          <a:solidFill>
            <a:srgbClr val="FEDF6B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08C46E1-AD82-4F90-9EB1-5F8360FF68ED}"/>
                </a:ext>
              </a:extLst>
            </p:cNvPr>
            <p:cNvSpPr/>
            <p:nvPr/>
          </p:nvSpPr>
          <p:spPr>
            <a:xfrm rot="10800000">
              <a:off x="4011700" y="3480133"/>
              <a:ext cx="1919675" cy="1919675"/>
            </a:xfrm>
            <a:custGeom>
              <a:avLst/>
              <a:gdLst>
                <a:gd name="connsiteX0" fmla="*/ 1336964 w 2673928"/>
                <a:gd name="connsiteY0" fmla="*/ 574963 h 2673928"/>
                <a:gd name="connsiteX1" fmla="*/ 574964 w 2673928"/>
                <a:gd name="connsiteY1" fmla="*/ 1336963 h 2673928"/>
                <a:gd name="connsiteX2" fmla="*/ 1336964 w 2673928"/>
                <a:gd name="connsiteY2" fmla="*/ 2098963 h 2673928"/>
                <a:gd name="connsiteX3" fmla="*/ 2098964 w 2673928"/>
                <a:gd name="connsiteY3" fmla="*/ 1336963 h 2673928"/>
                <a:gd name="connsiteX4" fmla="*/ 1336964 w 2673928"/>
                <a:gd name="connsiteY4" fmla="*/ 574963 h 2673928"/>
                <a:gd name="connsiteX5" fmla="*/ 1336965 w 2673928"/>
                <a:gd name="connsiteY5" fmla="*/ 0 h 2673928"/>
                <a:gd name="connsiteX6" fmla="*/ 2673928 w 2673928"/>
                <a:gd name="connsiteY6" fmla="*/ 0 h 2673928"/>
                <a:gd name="connsiteX7" fmla="*/ 2673928 w 2673928"/>
                <a:gd name="connsiteY7" fmla="*/ 1336964 h 2673928"/>
                <a:gd name="connsiteX8" fmla="*/ 1336964 w 2673928"/>
                <a:gd name="connsiteY8" fmla="*/ 2673928 h 2673928"/>
                <a:gd name="connsiteX9" fmla="*/ 0 w 2673928"/>
                <a:gd name="connsiteY9" fmla="*/ 1336964 h 2673928"/>
                <a:gd name="connsiteX10" fmla="*/ 1 w 2673928"/>
                <a:gd name="connsiteY10" fmla="*/ 1336964 h 2673928"/>
                <a:gd name="connsiteX11" fmla="*/ 1336965 w 2673928"/>
                <a:gd name="connsiteY11" fmla="*/ 0 h 2673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73928" h="2673928">
                  <a:moveTo>
                    <a:pt x="1336964" y="574963"/>
                  </a:moveTo>
                  <a:cubicBezTo>
                    <a:pt x="916123" y="574963"/>
                    <a:pt x="574964" y="916122"/>
                    <a:pt x="574964" y="1336963"/>
                  </a:cubicBezTo>
                  <a:cubicBezTo>
                    <a:pt x="574964" y="1757804"/>
                    <a:pt x="916123" y="2098963"/>
                    <a:pt x="1336964" y="2098963"/>
                  </a:cubicBezTo>
                  <a:cubicBezTo>
                    <a:pt x="1757805" y="2098963"/>
                    <a:pt x="2098964" y="1757804"/>
                    <a:pt x="2098964" y="1336963"/>
                  </a:cubicBezTo>
                  <a:cubicBezTo>
                    <a:pt x="2098964" y="916122"/>
                    <a:pt x="1757805" y="574963"/>
                    <a:pt x="1336964" y="574963"/>
                  </a:cubicBezTo>
                  <a:close/>
                  <a:moveTo>
                    <a:pt x="1336965" y="0"/>
                  </a:moveTo>
                  <a:lnTo>
                    <a:pt x="2673928" y="0"/>
                  </a:lnTo>
                  <a:lnTo>
                    <a:pt x="2673928" y="1336964"/>
                  </a:lnTo>
                  <a:cubicBezTo>
                    <a:pt x="2673928" y="2075349"/>
                    <a:pt x="2075349" y="2673928"/>
                    <a:pt x="1336964" y="2673928"/>
                  </a:cubicBezTo>
                  <a:cubicBezTo>
                    <a:pt x="598579" y="2673928"/>
                    <a:pt x="0" y="2075349"/>
                    <a:pt x="0" y="1336964"/>
                  </a:cubicBezTo>
                  <a:lnTo>
                    <a:pt x="1" y="1336964"/>
                  </a:lnTo>
                  <a:cubicBezTo>
                    <a:pt x="1" y="598579"/>
                    <a:pt x="598580" y="0"/>
                    <a:pt x="1336965" y="0"/>
                  </a:cubicBezTo>
                  <a:close/>
                </a:path>
              </a:pathLst>
            </a:custGeom>
            <a:solidFill>
              <a:srgbClr val="32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E087923-07DB-497B-BBEF-4859A79D7FA5}"/>
                </a:ext>
              </a:extLst>
            </p:cNvPr>
            <p:cNvSpPr txBox="1"/>
            <p:nvPr/>
          </p:nvSpPr>
          <p:spPr>
            <a:xfrm>
              <a:off x="4454238" y="4055249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00000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E39E4-85B5-46A9-9112-514FF927C26B}"/>
              </a:ext>
            </a:extLst>
          </p:cNvPr>
          <p:cNvGrpSpPr/>
          <p:nvPr/>
        </p:nvGrpSpPr>
        <p:grpSpPr>
          <a:xfrm>
            <a:off x="6260626" y="1416217"/>
            <a:ext cx="1919675" cy="1919675"/>
            <a:chOff x="6260627" y="1374242"/>
            <a:chExt cx="1919675" cy="1919675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30B2150-099D-42B8-8B56-059818CFAC58}"/>
                </a:ext>
              </a:extLst>
            </p:cNvPr>
            <p:cNvSpPr/>
            <p:nvPr/>
          </p:nvSpPr>
          <p:spPr>
            <a:xfrm>
              <a:off x="6260627" y="1374242"/>
              <a:ext cx="1919675" cy="1919675"/>
            </a:xfrm>
            <a:custGeom>
              <a:avLst/>
              <a:gdLst>
                <a:gd name="connsiteX0" fmla="*/ 1336964 w 2673928"/>
                <a:gd name="connsiteY0" fmla="*/ 574963 h 2673928"/>
                <a:gd name="connsiteX1" fmla="*/ 574964 w 2673928"/>
                <a:gd name="connsiteY1" fmla="*/ 1336963 h 2673928"/>
                <a:gd name="connsiteX2" fmla="*/ 1336964 w 2673928"/>
                <a:gd name="connsiteY2" fmla="*/ 2098963 h 2673928"/>
                <a:gd name="connsiteX3" fmla="*/ 2098964 w 2673928"/>
                <a:gd name="connsiteY3" fmla="*/ 1336963 h 2673928"/>
                <a:gd name="connsiteX4" fmla="*/ 1336964 w 2673928"/>
                <a:gd name="connsiteY4" fmla="*/ 574963 h 2673928"/>
                <a:gd name="connsiteX5" fmla="*/ 1336965 w 2673928"/>
                <a:gd name="connsiteY5" fmla="*/ 0 h 2673928"/>
                <a:gd name="connsiteX6" fmla="*/ 2673928 w 2673928"/>
                <a:gd name="connsiteY6" fmla="*/ 0 h 2673928"/>
                <a:gd name="connsiteX7" fmla="*/ 2673928 w 2673928"/>
                <a:gd name="connsiteY7" fmla="*/ 1336964 h 2673928"/>
                <a:gd name="connsiteX8" fmla="*/ 1336964 w 2673928"/>
                <a:gd name="connsiteY8" fmla="*/ 2673928 h 2673928"/>
                <a:gd name="connsiteX9" fmla="*/ 0 w 2673928"/>
                <a:gd name="connsiteY9" fmla="*/ 1336964 h 2673928"/>
                <a:gd name="connsiteX10" fmla="*/ 1 w 2673928"/>
                <a:gd name="connsiteY10" fmla="*/ 1336964 h 2673928"/>
                <a:gd name="connsiteX11" fmla="*/ 1336965 w 2673928"/>
                <a:gd name="connsiteY11" fmla="*/ 0 h 2673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73928" h="2673928">
                  <a:moveTo>
                    <a:pt x="1336964" y="574963"/>
                  </a:moveTo>
                  <a:cubicBezTo>
                    <a:pt x="916123" y="574963"/>
                    <a:pt x="574964" y="916122"/>
                    <a:pt x="574964" y="1336963"/>
                  </a:cubicBezTo>
                  <a:cubicBezTo>
                    <a:pt x="574964" y="1757804"/>
                    <a:pt x="916123" y="2098963"/>
                    <a:pt x="1336964" y="2098963"/>
                  </a:cubicBezTo>
                  <a:cubicBezTo>
                    <a:pt x="1757805" y="2098963"/>
                    <a:pt x="2098964" y="1757804"/>
                    <a:pt x="2098964" y="1336963"/>
                  </a:cubicBezTo>
                  <a:cubicBezTo>
                    <a:pt x="2098964" y="916122"/>
                    <a:pt x="1757805" y="574963"/>
                    <a:pt x="1336964" y="574963"/>
                  </a:cubicBezTo>
                  <a:close/>
                  <a:moveTo>
                    <a:pt x="1336965" y="0"/>
                  </a:moveTo>
                  <a:lnTo>
                    <a:pt x="2673928" y="0"/>
                  </a:lnTo>
                  <a:lnTo>
                    <a:pt x="2673928" y="1336964"/>
                  </a:lnTo>
                  <a:cubicBezTo>
                    <a:pt x="2673928" y="2075349"/>
                    <a:pt x="2075349" y="2673928"/>
                    <a:pt x="1336964" y="2673928"/>
                  </a:cubicBezTo>
                  <a:cubicBezTo>
                    <a:pt x="598579" y="2673928"/>
                    <a:pt x="0" y="2075349"/>
                    <a:pt x="0" y="1336964"/>
                  </a:cubicBezTo>
                  <a:lnTo>
                    <a:pt x="1" y="1336964"/>
                  </a:lnTo>
                  <a:cubicBezTo>
                    <a:pt x="1" y="598579"/>
                    <a:pt x="598580" y="0"/>
                    <a:pt x="1336965" y="0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3C8263-741F-49C3-BA99-934E6AF730E6}"/>
                </a:ext>
              </a:extLst>
            </p:cNvPr>
            <p:cNvSpPr txBox="1"/>
            <p:nvPr/>
          </p:nvSpPr>
          <p:spPr>
            <a:xfrm>
              <a:off x="6641009" y="1949358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ED1C2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34D21C4-CF28-46AB-8C1A-5B1367A1CDBE}"/>
              </a:ext>
            </a:extLst>
          </p:cNvPr>
          <p:cNvGrpSpPr/>
          <p:nvPr/>
        </p:nvGrpSpPr>
        <p:grpSpPr>
          <a:xfrm>
            <a:off x="6260626" y="3522108"/>
            <a:ext cx="1919675" cy="1919675"/>
            <a:chOff x="6260627" y="3480133"/>
            <a:chExt cx="1919675" cy="1919675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2707E3F-CDCE-48B4-87C9-D26701396928}"/>
                </a:ext>
              </a:extLst>
            </p:cNvPr>
            <p:cNvSpPr/>
            <p:nvPr/>
          </p:nvSpPr>
          <p:spPr>
            <a:xfrm rot="5400000">
              <a:off x="6260627" y="3480133"/>
              <a:ext cx="1919675" cy="1919675"/>
            </a:xfrm>
            <a:custGeom>
              <a:avLst/>
              <a:gdLst>
                <a:gd name="connsiteX0" fmla="*/ 1336964 w 2673928"/>
                <a:gd name="connsiteY0" fmla="*/ 574963 h 2673928"/>
                <a:gd name="connsiteX1" fmla="*/ 574964 w 2673928"/>
                <a:gd name="connsiteY1" fmla="*/ 1336963 h 2673928"/>
                <a:gd name="connsiteX2" fmla="*/ 1336964 w 2673928"/>
                <a:gd name="connsiteY2" fmla="*/ 2098963 h 2673928"/>
                <a:gd name="connsiteX3" fmla="*/ 2098964 w 2673928"/>
                <a:gd name="connsiteY3" fmla="*/ 1336963 h 2673928"/>
                <a:gd name="connsiteX4" fmla="*/ 1336964 w 2673928"/>
                <a:gd name="connsiteY4" fmla="*/ 574963 h 2673928"/>
                <a:gd name="connsiteX5" fmla="*/ 1336965 w 2673928"/>
                <a:gd name="connsiteY5" fmla="*/ 0 h 2673928"/>
                <a:gd name="connsiteX6" fmla="*/ 2673928 w 2673928"/>
                <a:gd name="connsiteY6" fmla="*/ 0 h 2673928"/>
                <a:gd name="connsiteX7" fmla="*/ 2673928 w 2673928"/>
                <a:gd name="connsiteY7" fmla="*/ 1336964 h 2673928"/>
                <a:gd name="connsiteX8" fmla="*/ 1336964 w 2673928"/>
                <a:gd name="connsiteY8" fmla="*/ 2673928 h 2673928"/>
                <a:gd name="connsiteX9" fmla="*/ 0 w 2673928"/>
                <a:gd name="connsiteY9" fmla="*/ 1336964 h 2673928"/>
                <a:gd name="connsiteX10" fmla="*/ 1 w 2673928"/>
                <a:gd name="connsiteY10" fmla="*/ 1336964 h 2673928"/>
                <a:gd name="connsiteX11" fmla="*/ 1336965 w 2673928"/>
                <a:gd name="connsiteY11" fmla="*/ 0 h 2673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73928" h="2673928">
                  <a:moveTo>
                    <a:pt x="1336964" y="574963"/>
                  </a:moveTo>
                  <a:cubicBezTo>
                    <a:pt x="916123" y="574963"/>
                    <a:pt x="574964" y="916122"/>
                    <a:pt x="574964" y="1336963"/>
                  </a:cubicBezTo>
                  <a:cubicBezTo>
                    <a:pt x="574964" y="1757804"/>
                    <a:pt x="916123" y="2098963"/>
                    <a:pt x="1336964" y="2098963"/>
                  </a:cubicBezTo>
                  <a:cubicBezTo>
                    <a:pt x="1757805" y="2098963"/>
                    <a:pt x="2098964" y="1757804"/>
                    <a:pt x="2098964" y="1336963"/>
                  </a:cubicBezTo>
                  <a:cubicBezTo>
                    <a:pt x="2098964" y="916122"/>
                    <a:pt x="1757805" y="574963"/>
                    <a:pt x="1336964" y="574963"/>
                  </a:cubicBezTo>
                  <a:close/>
                  <a:moveTo>
                    <a:pt x="1336965" y="0"/>
                  </a:moveTo>
                  <a:lnTo>
                    <a:pt x="2673928" y="0"/>
                  </a:lnTo>
                  <a:lnTo>
                    <a:pt x="2673928" y="1336964"/>
                  </a:lnTo>
                  <a:cubicBezTo>
                    <a:pt x="2673928" y="2075349"/>
                    <a:pt x="2075349" y="2673928"/>
                    <a:pt x="1336964" y="2673928"/>
                  </a:cubicBezTo>
                  <a:cubicBezTo>
                    <a:pt x="598579" y="2673928"/>
                    <a:pt x="0" y="2075349"/>
                    <a:pt x="0" y="1336964"/>
                  </a:cubicBezTo>
                  <a:lnTo>
                    <a:pt x="1" y="1336964"/>
                  </a:lnTo>
                  <a:cubicBezTo>
                    <a:pt x="1" y="598579"/>
                    <a:pt x="598580" y="0"/>
                    <a:pt x="1336965" y="0"/>
                  </a:cubicBezTo>
                  <a:close/>
                </a:path>
              </a:pathLst>
            </a:custGeom>
            <a:solidFill>
              <a:srgbClr val="9905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FB4BF18-352C-493A-9381-FBBA863B027E}"/>
                </a:ext>
              </a:extLst>
            </p:cNvPr>
            <p:cNvSpPr txBox="1"/>
            <p:nvPr/>
          </p:nvSpPr>
          <p:spPr>
            <a:xfrm>
              <a:off x="6670965" y="4055249"/>
              <a:ext cx="10945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99053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081DFB4B-9874-43CB-8D56-56012E88C694}"/>
              </a:ext>
            </a:extLst>
          </p:cNvPr>
          <p:cNvSpPr txBox="1">
            <a:spLocks/>
          </p:cNvSpPr>
          <p:nvPr/>
        </p:nvSpPr>
        <p:spPr>
          <a:xfrm>
            <a:off x="1104283" y="1568756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A1A5DB6F-1BD5-4562-846A-A74A12943030}"/>
              </a:ext>
            </a:extLst>
          </p:cNvPr>
          <p:cNvSpPr txBox="1">
            <a:spLocks/>
          </p:cNvSpPr>
          <p:nvPr/>
        </p:nvSpPr>
        <p:spPr>
          <a:xfrm>
            <a:off x="1104283" y="3674647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F92E0205-A01A-4556-B978-8D9BB9741D75}"/>
              </a:ext>
            </a:extLst>
          </p:cNvPr>
          <p:cNvSpPr txBox="1">
            <a:spLocks/>
          </p:cNvSpPr>
          <p:nvPr/>
        </p:nvSpPr>
        <p:spPr>
          <a:xfrm>
            <a:off x="8625085" y="1568756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DE8D2A86-AD2A-438C-99A3-C0D247C8FB61}"/>
              </a:ext>
            </a:extLst>
          </p:cNvPr>
          <p:cNvSpPr txBox="1">
            <a:spLocks/>
          </p:cNvSpPr>
          <p:nvPr/>
        </p:nvSpPr>
        <p:spPr>
          <a:xfrm>
            <a:off x="8625085" y="3674647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Title 2">
            <a:extLst>
              <a:ext uri="{FF2B5EF4-FFF2-40B4-BE49-F238E27FC236}">
                <a16:creationId xmlns:a16="http://schemas.microsoft.com/office/drawing/2014/main" id="{A3094DD7-3A41-4433-985B-BC4B8094F0A7}"/>
              </a:ext>
            </a:extLst>
          </p:cNvPr>
          <p:cNvSpPr txBox="1">
            <a:spLocks/>
          </p:cNvSpPr>
          <p:nvPr/>
        </p:nvSpPr>
        <p:spPr>
          <a:xfrm>
            <a:off x="3028721" y="368043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63012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5757B6C-94D8-413D-A146-B93596614AF1}"/>
              </a:ext>
            </a:extLst>
          </p:cNvPr>
          <p:cNvGrpSpPr/>
          <p:nvPr/>
        </p:nvGrpSpPr>
        <p:grpSpPr>
          <a:xfrm>
            <a:off x="4924584" y="1458620"/>
            <a:ext cx="1087486" cy="2511886"/>
            <a:chOff x="4924584" y="1458620"/>
            <a:chExt cx="1087486" cy="2511886"/>
          </a:xfrm>
        </p:grpSpPr>
        <p:sp>
          <p:nvSpPr>
            <p:cNvPr id="4" name="Graphic 1">
              <a:extLst>
                <a:ext uri="{FF2B5EF4-FFF2-40B4-BE49-F238E27FC236}">
                  <a16:creationId xmlns:a16="http://schemas.microsoft.com/office/drawing/2014/main" id="{9AEC3BB0-5F3B-4F54-9708-5710F5B9BA9B}"/>
                </a:ext>
              </a:extLst>
            </p:cNvPr>
            <p:cNvSpPr/>
            <p:nvPr/>
          </p:nvSpPr>
          <p:spPr>
            <a:xfrm rot="16200000">
              <a:off x="4212384" y="2170820"/>
              <a:ext cx="2511886" cy="1087486"/>
            </a:xfrm>
            <a:custGeom>
              <a:avLst/>
              <a:gdLst>
                <a:gd name="connsiteX0" fmla="*/ 2808479 w 3583667"/>
                <a:gd name="connsiteY0" fmla="*/ 0 h 1551498"/>
                <a:gd name="connsiteX1" fmla="*/ 775936 w 3583667"/>
                <a:gd name="connsiteY1" fmla="*/ 0 h 1551498"/>
                <a:gd name="connsiteX2" fmla="*/ 227277 w 3583667"/>
                <a:gd name="connsiteY2" fmla="*/ 227277 h 1551498"/>
                <a:gd name="connsiteX3" fmla="*/ 0 w 3583667"/>
                <a:gd name="connsiteY3" fmla="*/ 775936 h 1551498"/>
                <a:gd name="connsiteX4" fmla="*/ 775936 w 3583667"/>
                <a:gd name="connsiteY4" fmla="*/ 1551873 h 1551498"/>
                <a:gd name="connsiteX5" fmla="*/ 2808479 w 3583667"/>
                <a:gd name="connsiteY5" fmla="*/ 1551873 h 1551498"/>
                <a:gd name="connsiteX6" fmla="*/ 3357138 w 3583667"/>
                <a:gd name="connsiteY6" fmla="*/ 1324595 h 1551498"/>
                <a:gd name="connsiteX7" fmla="*/ 3584416 w 3583667"/>
                <a:gd name="connsiteY7" fmla="*/ 775936 h 1551498"/>
                <a:gd name="connsiteX8" fmla="*/ 2808479 w 3583667"/>
                <a:gd name="connsiteY8" fmla="*/ 0 h 1551498"/>
                <a:gd name="connsiteX9" fmla="*/ 834284 w 3583667"/>
                <a:gd name="connsiteY9" fmla="*/ 1294393 h 1551498"/>
                <a:gd name="connsiteX10" fmla="*/ 315854 w 3583667"/>
                <a:gd name="connsiteY10" fmla="*/ 775936 h 1551498"/>
                <a:gd name="connsiteX11" fmla="*/ 834284 w 3583667"/>
                <a:gd name="connsiteY11" fmla="*/ 257506 h 1551498"/>
                <a:gd name="connsiteX12" fmla="*/ 1352741 w 3583667"/>
                <a:gd name="connsiteY12" fmla="*/ 775936 h 1551498"/>
                <a:gd name="connsiteX13" fmla="*/ 834284 w 3583667"/>
                <a:gd name="connsiteY13" fmla="*/ 1294393 h 1551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83667" h="1551498">
                  <a:moveTo>
                    <a:pt x="2808479" y="0"/>
                  </a:moveTo>
                  <a:lnTo>
                    <a:pt x="775936" y="0"/>
                  </a:lnTo>
                  <a:cubicBezTo>
                    <a:pt x="561664" y="0"/>
                    <a:pt x="367686" y="86841"/>
                    <a:pt x="227277" y="227277"/>
                  </a:cubicBezTo>
                  <a:cubicBezTo>
                    <a:pt x="86841" y="367686"/>
                    <a:pt x="0" y="561664"/>
                    <a:pt x="0" y="775936"/>
                  </a:cubicBezTo>
                  <a:cubicBezTo>
                    <a:pt x="0" y="1204481"/>
                    <a:pt x="347391" y="1551873"/>
                    <a:pt x="775936" y="1551873"/>
                  </a:cubicBezTo>
                  <a:lnTo>
                    <a:pt x="2808479" y="1551873"/>
                  </a:lnTo>
                  <a:cubicBezTo>
                    <a:pt x="3022752" y="1551873"/>
                    <a:pt x="3216729" y="1465031"/>
                    <a:pt x="3357138" y="1324595"/>
                  </a:cubicBezTo>
                  <a:cubicBezTo>
                    <a:pt x="3497574" y="1184186"/>
                    <a:pt x="3584416" y="990209"/>
                    <a:pt x="3584416" y="775936"/>
                  </a:cubicBezTo>
                  <a:cubicBezTo>
                    <a:pt x="3584416" y="347391"/>
                    <a:pt x="3237024" y="0"/>
                    <a:pt x="2808479" y="0"/>
                  </a:cubicBezTo>
                  <a:close/>
                  <a:moveTo>
                    <a:pt x="834284" y="1294393"/>
                  </a:moveTo>
                  <a:cubicBezTo>
                    <a:pt x="547965" y="1294393"/>
                    <a:pt x="315854" y="1062256"/>
                    <a:pt x="315854" y="775936"/>
                  </a:cubicBezTo>
                  <a:cubicBezTo>
                    <a:pt x="315854" y="489617"/>
                    <a:pt x="547965" y="257506"/>
                    <a:pt x="834284" y="257506"/>
                  </a:cubicBezTo>
                  <a:cubicBezTo>
                    <a:pt x="1120631" y="257506"/>
                    <a:pt x="1352741" y="489617"/>
                    <a:pt x="1352741" y="775936"/>
                  </a:cubicBezTo>
                  <a:cubicBezTo>
                    <a:pt x="1352741" y="1062256"/>
                    <a:pt x="1120631" y="1294393"/>
                    <a:pt x="834284" y="1294393"/>
                  </a:cubicBezTo>
                  <a:close/>
                </a:path>
              </a:pathLst>
            </a:custGeom>
            <a:solidFill>
              <a:srgbClr val="000004"/>
            </a:solidFill>
            <a:ln w="266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4B06711-D5E6-4A7D-B000-059766332B97}"/>
                </a:ext>
              </a:extLst>
            </p:cNvPr>
            <p:cNvSpPr txBox="1"/>
            <p:nvPr/>
          </p:nvSpPr>
          <p:spPr>
            <a:xfrm>
              <a:off x="5022641" y="3072819"/>
              <a:ext cx="8913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00000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01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53F48B9-F50E-4DDE-A384-EE800ED57C02}"/>
              </a:ext>
            </a:extLst>
          </p:cNvPr>
          <p:cNvGrpSpPr/>
          <p:nvPr/>
        </p:nvGrpSpPr>
        <p:grpSpPr>
          <a:xfrm>
            <a:off x="3500184" y="4106706"/>
            <a:ext cx="2511886" cy="1087486"/>
            <a:chOff x="3500184" y="4106706"/>
            <a:chExt cx="2511886" cy="1087486"/>
          </a:xfrm>
        </p:grpSpPr>
        <p:sp>
          <p:nvSpPr>
            <p:cNvPr id="5" name="Graphic 1">
              <a:extLst>
                <a:ext uri="{FF2B5EF4-FFF2-40B4-BE49-F238E27FC236}">
                  <a16:creationId xmlns:a16="http://schemas.microsoft.com/office/drawing/2014/main" id="{A3DA6390-BCD9-42EF-B06A-6EEACFA88CAA}"/>
                </a:ext>
              </a:extLst>
            </p:cNvPr>
            <p:cNvSpPr/>
            <p:nvPr/>
          </p:nvSpPr>
          <p:spPr>
            <a:xfrm rot="10800000">
              <a:off x="3500184" y="4106706"/>
              <a:ext cx="2511886" cy="1087486"/>
            </a:xfrm>
            <a:custGeom>
              <a:avLst/>
              <a:gdLst>
                <a:gd name="connsiteX0" fmla="*/ 2808479 w 3583667"/>
                <a:gd name="connsiteY0" fmla="*/ 0 h 1551498"/>
                <a:gd name="connsiteX1" fmla="*/ 775936 w 3583667"/>
                <a:gd name="connsiteY1" fmla="*/ 0 h 1551498"/>
                <a:gd name="connsiteX2" fmla="*/ 227277 w 3583667"/>
                <a:gd name="connsiteY2" fmla="*/ 227277 h 1551498"/>
                <a:gd name="connsiteX3" fmla="*/ 0 w 3583667"/>
                <a:gd name="connsiteY3" fmla="*/ 775936 h 1551498"/>
                <a:gd name="connsiteX4" fmla="*/ 775936 w 3583667"/>
                <a:gd name="connsiteY4" fmla="*/ 1551873 h 1551498"/>
                <a:gd name="connsiteX5" fmla="*/ 2808479 w 3583667"/>
                <a:gd name="connsiteY5" fmla="*/ 1551873 h 1551498"/>
                <a:gd name="connsiteX6" fmla="*/ 3357138 w 3583667"/>
                <a:gd name="connsiteY6" fmla="*/ 1324595 h 1551498"/>
                <a:gd name="connsiteX7" fmla="*/ 3584416 w 3583667"/>
                <a:gd name="connsiteY7" fmla="*/ 775936 h 1551498"/>
                <a:gd name="connsiteX8" fmla="*/ 2808479 w 3583667"/>
                <a:gd name="connsiteY8" fmla="*/ 0 h 1551498"/>
                <a:gd name="connsiteX9" fmla="*/ 834284 w 3583667"/>
                <a:gd name="connsiteY9" fmla="*/ 1294393 h 1551498"/>
                <a:gd name="connsiteX10" fmla="*/ 315854 w 3583667"/>
                <a:gd name="connsiteY10" fmla="*/ 775936 h 1551498"/>
                <a:gd name="connsiteX11" fmla="*/ 834284 w 3583667"/>
                <a:gd name="connsiteY11" fmla="*/ 257506 h 1551498"/>
                <a:gd name="connsiteX12" fmla="*/ 1352741 w 3583667"/>
                <a:gd name="connsiteY12" fmla="*/ 775936 h 1551498"/>
                <a:gd name="connsiteX13" fmla="*/ 834284 w 3583667"/>
                <a:gd name="connsiteY13" fmla="*/ 1294393 h 1551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83667" h="1551498">
                  <a:moveTo>
                    <a:pt x="2808479" y="0"/>
                  </a:moveTo>
                  <a:lnTo>
                    <a:pt x="775936" y="0"/>
                  </a:lnTo>
                  <a:cubicBezTo>
                    <a:pt x="561664" y="0"/>
                    <a:pt x="367686" y="86841"/>
                    <a:pt x="227277" y="227277"/>
                  </a:cubicBezTo>
                  <a:cubicBezTo>
                    <a:pt x="86841" y="367686"/>
                    <a:pt x="0" y="561664"/>
                    <a:pt x="0" y="775936"/>
                  </a:cubicBezTo>
                  <a:cubicBezTo>
                    <a:pt x="0" y="1204481"/>
                    <a:pt x="347391" y="1551873"/>
                    <a:pt x="775936" y="1551873"/>
                  </a:cubicBezTo>
                  <a:lnTo>
                    <a:pt x="2808479" y="1551873"/>
                  </a:lnTo>
                  <a:cubicBezTo>
                    <a:pt x="3022752" y="1551873"/>
                    <a:pt x="3216729" y="1465031"/>
                    <a:pt x="3357138" y="1324595"/>
                  </a:cubicBezTo>
                  <a:cubicBezTo>
                    <a:pt x="3497574" y="1184186"/>
                    <a:pt x="3584416" y="990209"/>
                    <a:pt x="3584416" y="775936"/>
                  </a:cubicBezTo>
                  <a:cubicBezTo>
                    <a:pt x="3584416" y="347391"/>
                    <a:pt x="3237024" y="0"/>
                    <a:pt x="2808479" y="0"/>
                  </a:cubicBezTo>
                  <a:close/>
                  <a:moveTo>
                    <a:pt x="834284" y="1294393"/>
                  </a:moveTo>
                  <a:cubicBezTo>
                    <a:pt x="547965" y="1294393"/>
                    <a:pt x="315854" y="1062256"/>
                    <a:pt x="315854" y="775936"/>
                  </a:cubicBezTo>
                  <a:cubicBezTo>
                    <a:pt x="315854" y="489617"/>
                    <a:pt x="547965" y="257506"/>
                    <a:pt x="834284" y="257506"/>
                  </a:cubicBezTo>
                  <a:cubicBezTo>
                    <a:pt x="1120631" y="257506"/>
                    <a:pt x="1352741" y="489617"/>
                    <a:pt x="1352741" y="775936"/>
                  </a:cubicBezTo>
                  <a:cubicBezTo>
                    <a:pt x="1352741" y="1062256"/>
                    <a:pt x="1120631" y="1294393"/>
                    <a:pt x="834284" y="1294393"/>
                  </a:cubicBezTo>
                  <a:close/>
                </a:path>
              </a:pathLst>
            </a:custGeom>
            <a:solidFill>
              <a:srgbClr val="323232"/>
            </a:solidFill>
            <a:ln w="266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E68B702-1475-409B-8851-D76B9C8E67D2}"/>
                </a:ext>
              </a:extLst>
            </p:cNvPr>
            <p:cNvSpPr txBox="1"/>
            <p:nvPr/>
          </p:nvSpPr>
          <p:spPr>
            <a:xfrm>
              <a:off x="5022641" y="4327283"/>
              <a:ext cx="8913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00000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02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B4DBDBD-B0FF-4C8B-8798-AC08FDA816C5}"/>
              </a:ext>
            </a:extLst>
          </p:cNvPr>
          <p:cNvGrpSpPr/>
          <p:nvPr/>
        </p:nvGrpSpPr>
        <p:grpSpPr>
          <a:xfrm>
            <a:off x="6179930" y="4106706"/>
            <a:ext cx="1087486" cy="2511886"/>
            <a:chOff x="6179930" y="4106706"/>
            <a:chExt cx="1087486" cy="2511886"/>
          </a:xfrm>
        </p:grpSpPr>
        <p:sp>
          <p:nvSpPr>
            <p:cNvPr id="6" name="Graphic 1">
              <a:extLst>
                <a:ext uri="{FF2B5EF4-FFF2-40B4-BE49-F238E27FC236}">
                  <a16:creationId xmlns:a16="http://schemas.microsoft.com/office/drawing/2014/main" id="{1BDC5FDE-F1D1-4C44-8222-76E3E34BD425}"/>
                </a:ext>
              </a:extLst>
            </p:cNvPr>
            <p:cNvSpPr/>
            <p:nvPr/>
          </p:nvSpPr>
          <p:spPr>
            <a:xfrm rot="5400000">
              <a:off x="5467730" y="4818906"/>
              <a:ext cx="2511886" cy="1087486"/>
            </a:xfrm>
            <a:custGeom>
              <a:avLst/>
              <a:gdLst>
                <a:gd name="connsiteX0" fmla="*/ 2808479 w 3583667"/>
                <a:gd name="connsiteY0" fmla="*/ 0 h 1551498"/>
                <a:gd name="connsiteX1" fmla="*/ 775936 w 3583667"/>
                <a:gd name="connsiteY1" fmla="*/ 0 h 1551498"/>
                <a:gd name="connsiteX2" fmla="*/ 227277 w 3583667"/>
                <a:gd name="connsiteY2" fmla="*/ 227277 h 1551498"/>
                <a:gd name="connsiteX3" fmla="*/ 0 w 3583667"/>
                <a:gd name="connsiteY3" fmla="*/ 775936 h 1551498"/>
                <a:gd name="connsiteX4" fmla="*/ 775936 w 3583667"/>
                <a:gd name="connsiteY4" fmla="*/ 1551873 h 1551498"/>
                <a:gd name="connsiteX5" fmla="*/ 2808479 w 3583667"/>
                <a:gd name="connsiteY5" fmla="*/ 1551873 h 1551498"/>
                <a:gd name="connsiteX6" fmla="*/ 3357138 w 3583667"/>
                <a:gd name="connsiteY6" fmla="*/ 1324595 h 1551498"/>
                <a:gd name="connsiteX7" fmla="*/ 3584416 w 3583667"/>
                <a:gd name="connsiteY7" fmla="*/ 775936 h 1551498"/>
                <a:gd name="connsiteX8" fmla="*/ 2808479 w 3583667"/>
                <a:gd name="connsiteY8" fmla="*/ 0 h 1551498"/>
                <a:gd name="connsiteX9" fmla="*/ 834284 w 3583667"/>
                <a:gd name="connsiteY9" fmla="*/ 1294393 h 1551498"/>
                <a:gd name="connsiteX10" fmla="*/ 315854 w 3583667"/>
                <a:gd name="connsiteY10" fmla="*/ 775936 h 1551498"/>
                <a:gd name="connsiteX11" fmla="*/ 834284 w 3583667"/>
                <a:gd name="connsiteY11" fmla="*/ 257506 h 1551498"/>
                <a:gd name="connsiteX12" fmla="*/ 1352741 w 3583667"/>
                <a:gd name="connsiteY12" fmla="*/ 775936 h 1551498"/>
                <a:gd name="connsiteX13" fmla="*/ 834284 w 3583667"/>
                <a:gd name="connsiteY13" fmla="*/ 1294393 h 1551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83667" h="1551498">
                  <a:moveTo>
                    <a:pt x="2808479" y="0"/>
                  </a:moveTo>
                  <a:lnTo>
                    <a:pt x="775936" y="0"/>
                  </a:lnTo>
                  <a:cubicBezTo>
                    <a:pt x="561664" y="0"/>
                    <a:pt x="367686" y="86841"/>
                    <a:pt x="227277" y="227277"/>
                  </a:cubicBezTo>
                  <a:cubicBezTo>
                    <a:pt x="86841" y="367686"/>
                    <a:pt x="0" y="561664"/>
                    <a:pt x="0" y="775936"/>
                  </a:cubicBezTo>
                  <a:cubicBezTo>
                    <a:pt x="0" y="1204481"/>
                    <a:pt x="347391" y="1551873"/>
                    <a:pt x="775936" y="1551873"/>
                  </a:cubicBezTo>
                  <a:lnTo>
                    <a:pt x="2808479" y="1551873"/>
                  </a:lnTo>
                  <a:cubicBezTo>
                    <a:pt x="3022752" y="1551873"/>
                    <a:pt x="3216729" y="1465031"/>
                    <a:pt x="3357138" y="1324595"/>
                  </a:cubicBezTo>
                  <a:cubicBezTo>
                    <a:pt x="3497574" y="1184186"/>
                    <a:pt x="3584416" y="990209"/>
                    <a:pt x="3584416" y="775936"/>
                  </a:cubicBezTo>
                  <a:cubicBezTo>
                    <a:pt x="3584416" y="347391"/>
                    <a:pt x="3237024" y="0"/>
                    <a:pt x="2808479" y="0"/>
                  </a:cubicBezTo>
                  <a:close/>
                  <a:moveTo>
                    <a:pt x="834284" y="1294393"/>
                  </a:moveTo>
                  <a:cubicBezTo>
                    <a:pt x="547965" y="1294393"/>
                    <a:pt x="315854" y="1062256"/>
                    <a:pt x="315854" y="775936"/>
                  </a:cubicBezTo>
                  <a:cubicBezTo>
                    <a:pt x="315854" y="489617"/>
                    <a:pt x="547965" y="257506"/>
                    <a:pt x="834284" y="257506"/>
                  </a:cubicBezTo>
                  <a:cubicBezTo>
                    <a:pt x="1120631" y="257506"/>
                    <a:pt x="1352741" y="489617"/>
                    <a:pt x="1352741" y="775936"/>
                  </a:cubicBezTo>
                  <a:cubicBezTo>
                    <a:pt x="1352741" y="1062256"/>
                    <a:pt x="1120631" y="1294393"/>
                    <a:pt x="834284" y="1294393"/>
                  </a:cubicBezTo>
                  <a:close/>
                </a:path>
              </a:pathLst>
            </a:custGeom>
            <a:solidFill>
              <a:srgbClr val="990535"/>
            </a:solidFill>
            <a:ln w="266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9AFF06A-21C0-4354-B20F-3164A81E5D46}"/>
                </a:ext>
              </a:extLst>
            </p:cNvPr>
            <p:cNvSpPr txBox="1"/>
            <p:nvPr/>
          </p:nvSpPr>
          <p:spPr>
            <a:xfrm>
              <a:off x="6277987" y="4327283"/>
              <a:ext cx="8913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99053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03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470C7C3-EC12-4CF7-AA0B-7D648B593091}"/>
              </a:ext>
            </a:extLst>
          </p:cNvPr>
          <p:cNvGrpSpPr/>
          <p:nvPr/>
        </p:nvGrpSpPr>
        <p:grpSpPr>
          <a:xfrm>
            <a:off x="6179930" y="2883019"/>
            <a:ext cx="2511886" cy="1087486"/>
            <a:chOff x="6179930" y="2883019"/>
            <a:chExt cx="2511886" cy="1087486"/>
          </a:xfrm>
        </p:grpSpPr>
        <p:sp>
          <p:nvSpPr>
            <p:cNvPr id="3" name="Graphic 1">
              <a:extLst>
                <a:ext uri="{FF2B5EF4-FFF2-40B4-BE49-F238E27FC236}">
                  <a16:creationId xmlns:a16="http://schemas.microsoft.com/office/drawing/2014/main" id="{BB38F232-01D9-444E-91F6-BD10315E971B}"/>
                </a:ext>
              </a:extLst>
            </p:cNvPr>
            <p:cNvSpPr/>
            <p:nvPr/>
          </p:nvSpPr>
          <p:spPr>
            <a:xfrm>
              <a:off x="6179930" y="2883019"/>
              <a:ext cx="2511886" cy="1087486"/>
            </a:xfrm>
            <a:custGeom>
              <a:avLst/>
              <a:gdLst>
                <a:gd name="connsiteX0" fmla="*/ 2808479 w 3583667"/>
                <a:gd name="connsiteY0" fmla="*/ 0 h 1551498"/>
                <a:gd name="connsiteX1" fmla="*/ 775936 w 3583667"/>
                <a:gd name="connsiteY1" fmla="*/ 0 h 1551498"/>
                <a:gd name="connsiteX2" fmla="*/ 227277 w 3583667"/>
                <a:gd name="connsiteY2" fmla="*/ 227277 h 1551498"/>
                <a:gd name="connsiteX3" fmla="*/ 0 w 3583667"/>
                <a:gd name="connsiteY3" fmla="*/ 775936 h 1551498"/>
                <a:gd name="connsiteX4" fmla="*/ 775936 w 3583667"/>
                <a:gd name="connsiteY4" fmla="*/ 1551873 h 1551498"/>
                <a:gd name="connsiteX5" fmla="*/ 2808479 w 3583667"/>
                <a:gd name="connsiteY5" fmla="*/ 1551873 h 1551498"/>
                <a:gd name="connsiteX6" fmla="*/ 3357138 w 3583667"/>
                <a:gd name="connsiteY6" fmla="*/ 1324595 h 1551498"/>
                <a:gd name="connsiteX7" fmla="*/ 3584416 w 3583667"/>
                <a:gd name="connsiteY7" fmla="*/ 775936 h 1551498"/>
                <a:gd name="connsiteX8" fmla="*/ 2808479 w 3583667"/>
                <a:gd name="connsiteY8" fmla="*/ 0 h 1551498"/>
                <a:gd name="connsiteX9" fmla="*/ 834284 w 3583667"/>
                <a:gd name="connsiteY9" fmla="*/ 1294393 h 1551498"/>
                <a:gd name="connsiteX10" fmla="*/ 315854 w 3583667"/>
                <a:gd name="connsiteY10" fmla="*/ 775936 h 1551498"/>
                <a:gd name="connsiteX11" fmla="*/ 834284 w 3583667"/>
                <a:gd name="connsiteY11" fmla="*/ 257506 h 1551498"/>
                <a:gd name="connsiteX12" fmla="*/ 1352741 w 3583667"/>
                <a:gd name="connsiteY12" fmla="*/ 775936 h 1551498"/>
                <a:gd name="connsiteX13" fmla="*/ 834284 w 3583667"/>
                <a:gd name="connsiteY13" fmla="*/ 1294393 h 1551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83667" h="1551498">
                  <a:moveTo>
                    <a:pt x="2808479" y="0"/>
                  </a:moveTo>
                  <a:lnTo>
                    <a:pt x="775936" y="0"/>
                  </a:lnTo>
                  <a:cubicBezTo>
                    <a:pt x="561664" y="0"/>
                    <a:pt x="367686" y="86841"/>
                    <a:pt x="227277" y="227277"/>
                  </a:cubicBezTo>
                  <a:cubicBezTo>
                    <a:pt x="86841" y="367686"/>
                    <a:pt x="0" y="561664"/>
                    <a:pt x="0" y="775936"/>
                  </a:cubicBezTo>
                  <a:cubicBezTo>
                    <a:pt x="0" y="1204481"/>
                    <a:pt x="347391" y="1551873"/>
                    <a:pt x="775936" y="1551873"/>
                  </a:cubicBezTo>
                  <a:lnTo>
                    <a:pt x="2808479" y="1551873"/>
                  </a:lnTo>
                  <a:cubicBezTo>
                    <a:pt x="3022752" y="1551873"/>
                    <a:pt x="3216729" y="1465031"/>
                    <a:pt x="3357138" y="1324595"/>
                  </a:cubicBezTo>
                  <a:cubicBezTo>
                    <a:pt x="3497574" y="1184186"/>
                    <a:pt x="3584416" y="990209"/>
                    <a:pt x="3584416" y="775936"/>
                  </a:cubicBezTo>
                  <a:cubicBezTo>
                    <a:pt x="3584416" y="347391"/>
                    <a:pt x="3237024" y="0"/>
                    <a:pt x="2808479" y="0"/>
                  </a:cubicBezTo>
                  <a:close/>
                  <a:moveTo>
                    <a:pt x="834284" y="1294393"/>
                  </a:moveTo>
                  <a:cubicBezTo>
                    <a:pt x="547965" y="1294393"/>
                    <a:pt x="315854" y="1062256"/>
                    <a:pt x="315854" y="775936"/>
                  </a:cubicBezTo>
                  <a:cubicBezTo>
                    <a:pt x="315854" y="489617"/>
                    <a:pt x="547965" y="257506"/>
                    <a:pt x="834284" y="257506"/>
                  </a:cubicBezTo>
                  <a:cubicBezTo>
                    <a:pt x="1120631" y="257506"/>
                    <a:pt x="1352741" y="489617"/>
                    <a:pt x="1352741" y="775936"/>
                  </a:cubicBezTo>
                  <a:cubicBezTo>
                    <a:pt x="1352741" y="1062256"/>
                    <a:pt x="1120631" y="1294393"/>
                    <a:pt x="834284" y="1294393"/>
                  </a:cubicBezTo>
                  <a:close/>
                </a:path>
              </a:pathLst>
            </a:custGeom>
            <a:solidFill>
              <a:srgbClr val="ED1C24"/>
            </a:solidFill>
            <a:ln w="266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EE6FEDB-0EE1-494A-8CBD-DDC58EBC8E17}"/>
                </a:ext>
              </a:extLst>
            </p:cNvPr>
            <p:cNvSpPr txBox="1"/>
            <p:nvPr/>
          </p:nvSpPr>
          <p:spPr>
            <a:xfrm>
              <a:off x="6277987" y="3103596"/>
              <a:ext cx="8913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ED1C24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04</a:t>
              </a:r>
            </a:p>
          </p:txBody>
        </p:sp>
      </p:grp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BDE3B289-DC5F-468D-9E78-CB8EEAAE9AA2}"/>
              </a:ext>
            </a:extLst>
          </p:cNvPr>
          <p:cNvSpPr txBox="1">
            <a:spLocks/>
          </p:cNvSpPr>
          <p:nvPr/>
        </p:nvSpPr>
        <p:spPr>
          <a:xfrm>
            <a:off x="939495" y="1781390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A2BC76E2-EED2-4B3A-A301-790126C69020}"/>
              </a:ext>
            </a:extLst>
          </p:cNvPr>
          <p:cNvSpPr txBox="1">
            <a:spLocks/>
          </p:cNvSpPr>
          <p:nvPr/>
        </p:nvSpPr>
        <p:spPr>
          <a:xfrm>
            <a:off x="939495" y="4166317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37481C10-F32B-4EC4-909D-53A977BA472D}"/>
              </a:ext>
            </a:extLst>
          </p:cNvPr>
          <p:cNvSpPr txBox="1">
            <a:spLocks/>
          </p:cNvSpPr>
          <p:nvPr/>
        </p:nvSpPr>
        <p:spPr>
          <a:xfrm>
            <a:off x="8789873" y="1781390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A65DC10E-6512-4E0D-B33E-8B932E7C54F6}"/>
              </a:ext>
            </a:extLst>
          </p:cNvPr>
          <p:cNvSpPr txBox="1">
            <a:spLocks/>
          </p:cNvSpPr>
          <p:nvPr/>
        </p:nvSpPr>
        <p:spPr>
          <a:xfrm>
            <a:off x="8789873" y="4166317"/>
            <a:ext cx="2462632" cy="161459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id="{B8EB4D65-5A86-46CB-904E-F64EB24DD895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20581678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20DE45E-356B-4EE4-B92A-61B9A52F2392}"/>
              </a:ext>
            </a:extLst>
          </p:cNvPr>
          <p:cNvSpPr/>
          <p:nvPr/>
        </p:nvSpPr>
        <p:spPr>
          <a:xfrm>
            <a:off x="4414292" y="1803741"/>
            <a:ext cx="1421674" cy="1421674"/>
          </a:xfrm>
          <a:custGeom>
            <a:avLst/>
            <a:gdLst>
              <a:gd name="connsiteX0" fmla="*/ 0 w 2639944"/>
              <a:gd name="connsiteY0" fmla="*/ 0 h 2639943"/>
              <a:gd name="connsiteX1" fmla="*/ 0 w 2639944"/>
              <a:gd name="connsiteY1" fmla="*/ 2642385 h 2639943"/>
              <a:gd name="connsiteX2" fmla="*/ 2642385 w 2639944"/>
              <a:gd name="connsiteY2" fmla="*/ 2642385 h 2639943"/>
              <a:gd name="connsiteX3" fmla="*/ 2642385 w 2639944"/>
              <a:gd name="connsiteY3" fmla="*/ 0 h 2639943"/>
              <a:gd name="connsiteX4" fmla="*/ 0 w 2639944"/>
              <a:gd name="connsiteY4" fmla="*/ 0 h 2639943"/>
              <a:gd name="connsiteX5" fmla="*/ 1266691 w 2639944"/>
              <a:gd name="connsiteY5" fmla="*/ 1913051 h 2639943"/>
              <a:gd name="connsiteX6" fmla="*/ 973742 w 2639944"/>
              <a:gd name="connsiteY6" fmla="*/ 1839814 h 2639943"/>
              <a:gd name="connsiteX7" fmla="*/ 1011212 w 2639944"/>
              <a:gd name="connsiteY7" fmla="*/ 1715481 h 2639943"/>
              <a:gd name="connsiteX8" fmla="*/ 1276910 w 2639944"/>
              <a:gd name="connsiteY8" fmla="*/ 1790421 h 2639943"/>
              <a:gd name="connsiteX9" fmla="*/ 1517060 w 2639944"/>
              <a:gd name="connsiteY9" fmla="*/ 1594554 h 2639943"/>
              <a:gd name="connsiteX10" fmla="*/ 1300754 w 2639944"/>
              <a:gd name="connsiteY10" fmla="*/ 1366327 h 2639943"/>
              <a:gd name="connsiteX11" fmla="*/ 997587 w 2639944"/>
              <a:gd name="connsiteY11" fmla="*/ 1041018 h 2639943"/>
              <a:gd name="connsiteX12" fmla="*/ 1368882 w 2639944"/>
              <a:gd name="connsiteY12" fmla="*/ 729334 h 2639943"/>
              <a:gd name="connsiteX13" fmla="*/ 1622657 w 2639944"/>
              <a:gd name="connsiteY13" fmla="*/ 785539 h 2639943"/>
              <a:gd name="connsiteX14" fmla="*/ 1581781 w 2639944"/>
              <a:gd name="connsiteY14" fmla="*/ 906466 h 2639943"/>
              <a:gd name="connsiteX15" fmla="*/ 1363772 w 2639944"/>
              <a:gd name="connsiteY15" fmla="*/ 851964 h 2639943"/>
              <a:gd name="connsiteX16" fmla="*/ 1147467 w 2639944"/>
              <a:gd name="connsiteY16" fmla="*/ 1023986 h 2639943"/>
              <a:gd name="connsiteX17" fmla="*/ 1375695 w 2639944"/>
              <a:gd name="connsiteY17" fmla="*/ 1245401 h 2639943"/>
              <a:gd name="connsiteX18" fmla="*/ 1668644 w 2639944"/>
              <a:gd name="connsiteY18" fmla="*/ 1582632 h 2639943"/>
              <a:gd name="connsiteX19" fmla="*/ 1266691 w 2639944"/>
              <a:gd name="connsiteY19" fmla="*/ 1913051 h 263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639944" h="2639943">
                <a:moveTo>
                  <a:pt x="0" y="0"/>
                </a:moveTo>
                <a:lnTo>
                  <a:pt x="0" y="2642385"/>
                </a:lnTo>
                <a:lnTo>
                  <a:pt x="2642385" y="2642385"/>
                </a:lnTo>
                <a:lnTo>
                  <a:pt x="2642385" y="0"/>
                </a:lnTo>
                <a:lnTo>
                  <a:pt x="0" y="0"/>
                </a:lnTo>
                <a:close/>
                <a:moveTo>
                  <a:pt x="1266691" y="1913051"/>
                </a:moveTo>
                <a:cubicBezTo>
                  <a:pt x="1155983" y="1913051"/>
                  <a:pt x="1035057" y="1880690"/>
                  <a:pt x="973742" y="1839814"/>
                </a:cubicBezTo>
                <a:lnTo>
                  <a:pt x="1011212" y="1715481"/>
                </a:lnTo>
                <a:cubicBezTo>
                  <a:pt x="1077637" y="1756357"/>
                  <a:pt x="1174718" y="1790421"/>
                  <a:pt x="1276910" y="1790421"/>
                </a:cubicBezTo>
                <a:cubicBezTo>
                  <a:pt x="1428494" y="1790421"/>
                  <a:pt x="1517060" y="1710371"/>
                  <a:pt x="1517060" y="1594554"/>
                </a:cubicBezTo>
                <a:cubicBezTo>
                  <a:pt x="1517060" y="1487253"/>
                  <a:pt x="1455745" y="1425939"/>
                  <a:pt x="1300754" y="1366327"/>
                </a:cubicBezTo>
                <a:cubicBezTo>
                  <a:pt x="1113404" y="1299903"/>
                  <a:pt x="997587" y="1202821"/>
                  <a:pt x="997587" y="1041018"/>
                </a:cubicBezTo>
                <a:cubicBezTo>
                  <a:pt x="997587" y="862183"/>
                  <a:pt x="1145764" y="729334"/>
                  <a:pt x="1368882" y="729334"/>
                </a:cubicBezTo>
                <a:cubicBezTo>
                  <a:pt x="1486402" y="729334"/>
                  <a:pt x="1571562" y="756585"/>
                  <a:pt x="1622657" y="785539"/>
                </a:cubicBezTo>
                <a:lnTo>
                  <a:pt x="1581781" y="906466"/>
                </a:lnTo>
                <a:cubicBezTo>
                  <a:pt x="1544311" y="886028"/>
                  <a:pt x="1467667" y="851964"/>
                  <a:pt x="1363772" y="851964"/>
                </a:cubicBezTo>
                <a:cubicBezTo>
                  <a:pt x="1207079" y="851964"/>
                  <a:pt x="1147467" y="945639"/>
                  <a:pt x="1147467" y="1023986"/>
                </a:cubicBezTo>
                <a:cubicBezTo>
                  <a:pt x="1147467" y="1131287"/>
                  <a:pt x="1217298" y="1184086"/>
                  <a:pt x="1375695" y="1245401"/>
                </a:cubicBezTo>
                <a:cubicBezTo>
                  <a:pt x="1569859" y="1320341"/>
                  <a:pt x="1668644" y="1414016"/>
                  <a:pt x="1668644" y="1582632"/>
                </a:cubicBezTo>
                <a:cubicBezTo>
                  <a:pt x="1668644" y="1759764"/>
                  <a:pt x="1537498" y="1913051"/>
                  <a:pt x="1266691" y="1913051"/>
                </a:cubicBezTo>
                <a:close/>
              </a:path>
            </a:pathLst>
          </a:custGeom>
          <a:solidFill>
            <a:srgbClr val="000004"/>
          </a:solidFill>
          <a:ln w="283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FC3C47E-E0B7-4CFA-A542-EAD6BE8CAE4F}"/>
              </a:ext>
            </a:extLst>
          </p:cNvPr>
          <p:cNvSpPr/>
          <p:nvPr/>
        </p:nvSpPr>
        <p:spPr>
          <a:xfrm>
            <a:off x="6356034" y="1803741"/>
            <a:ext cx="1421674" cy="1421674"/>
          </a:xfrm>
          <a:custGeom>
            <a:avLst/>
            <a:gdLst>
              <a:gd name="connsiteX0" fmla="*/ 0 w 2639944"/>
              <a:gd name="connsiteY0" fmla="*/ 0 h 2639943"/>
              <a:gd name="connsiteX1" fmla="*/ 0 w 2639944"/>
              <a:gd name="connsiteY1" fmla="*/ 2642385 h 2639943"/>
              <a:gd name="connsiteX2" fmla="*/ 2642385 w 2639944"/>
              <a:gd name="connsiteY2" fmla="*/ 2642385 h 2639943"/>
              <a:gd name="connsiteX3" fmla="*/ 2642385 w 2639944"/>
              <a:gd name="connsiteY3" fmla="*/ 0 h 2639943"/>
              <a:gd name="connsiteX4" fmla="*/ 0 w 2639944"/>
              <a:gd name="connsiteY4" fmla="*/ 0 h 2639943"/>
              <a:gd name="connsiteX5" fmla="*/ 1696746 w 2639944"/>
              <a:gd name="connsiteY5" fmla="*/ 1895167 h 2639943"/>
              <a:gd name="connsiteX6" fmla="*/ 1541756 w 2639944"/>
              <a:gd name="connsiteY6" fmla="*/ 1895167 h 2639943"/>
              <a:gd name="connsiteX7" fmla="*/ 1396985 w 2639944"/>
              <a:gd name="connsiteY7" fmla="*/ 1297348 h 2639943"/>
              <a:gd name="connsiteX8" fmla="*/ 1322044 w 2639944"/>
              <a:gd name="connsiteY8" fmla="*/ 922646 h 2639943"/>
              <a:gd name="connsiteX9" fmla="*/ 1318638 w 2639944"/>
              <a:gd name="connsiteY9" fmla="*/ 922646 h 2639943"/>
              <a:gd name="connsiteX10" fmla="*/ 1230072 w 2639944"/>
              <a:gd name="connsiteY10" fmla="*/ 1297348 h 2639943"/>
              <a:gd name="connsiteX11" fmla="*/ 1066566 w 2639944"/>
              <a:gd name="connsiteY11" fmla="*/ 1895167 h 2639943"/>
              <a:gd name="connsiteX12" fmla="*/ 911547 w 2639944"/>
              <a:gd name="connsiteY12" fmla="*/ 1895167 h 2639943"/>
              <a:gd name="connsiteX13" fmla="*/ 620302 w 2639944"/>
              <a:gd name="connsiteY13" fmla="*/ 747218 h 2639943"/>
              <a:gd name="connsiteX14" fmla="*/ 776995 w 2639944"/>
              <a:gd name="connsiteY14" fmla="*/ 747218 h 2639943"/>
              <a:gd name="connsiteX15" fmla="*/ 913250 w 2639944"/>
              <a:gd name="connsiteY15" fmla="*/ 1328005 h 2639943"/>
              <a:gd name="connsiteX16" fmla="*/ 998438 w 2639944"/>
              <a:gd name="connsiteY16" fmla="*/ 1724848 h 2639943"/>
              <a:gd name="connsiteX17" fmla="*/ 1001844 w 2639944"/>
              <a:gd name="connsiteY17" fmla="*/ 1724848 h 2639943"/>
              <a:gd name="connsiteX18" fmla="*/ 1095520 w 2639944"/>
              <a:gd name="connsiteY18" fmla="*/ 1326302 h 2639943"/>
              <a:gd name="connsiteX19" fmla="*/ 1248807 w 2639944"/>
              <a:gd name="connsiteY19" fmla="*/ 747218 h 2639943"/>
              <a:gd name="connsiteX20" fmla="*/ 1403798 w 2639944"/>
              <a:gd name="connsiteY20" fmla="*/ 747218 h 2639943"/>
              <a:gd name="connsiteX21" fmla="*/ 1543459 w 2639944"/>
              <a:gd name="connsiteY21" fmla="*/ 1329708 h 2639943"/>
              <a:gd name="connsiteX22" fmla="*/ 1623509 w 2639944"/>
              <a:gd name="connsiteY22" fmla="*/ 1723145 h 2639943"/>
              <a:gd name="connsiteX23" fmla="*/ 1626915 w 2639944"/>
              <a:gd name="connsiteY23" fmla="*/ 1723145 h 2639943"/>
              <a:gd name="connsiteX24" fmla="*/ 1718888 w 2639944"/>
              <a:gd name="connsiteY24" fmla="*/ 1326302 h 2639943"/>
              <a:gd name="connsiteX25" fmla="*/ 1870471 w 2639944"/>
              <a:gd name="connsiteY25" fmla="*/ 747218 h 2639943"/>
              <a:gd name="connsiteX26" fmla="*/ 2022055 w 2639944"/>
              <a:gd name="connsiteY26" fmla="*/ 747218 h 2639943"/>
              <a:gd name="connsiteX27" fmla="*/ 1696746 w 2639944"/>
              <a:gd name="connsiteY27" fmla="*/ 1895167 h 263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639944" h="2639943">
                <a:moveTo>
                  <a:pt x="0" y="0"/>
                </a:moveTo>
                <a:lnTo>
                  <a:pt x="0" y="2642385"/>
                </a:lnTo>
                <a:lnTo>
                  <a:pt x="2642385" y="2642385"/>
                </a:lnTo>
                <a:lnTo>
                  <a:pt x="2642385" y="0"/>
                </a:lnTo>
                <a:lnTo>
                  <a:pt x="0" y="0"/>
                </a:lnTo>
                <a:close/>
                <a:moveTo>
                  <a:pt x="1696746" y="1895167"/>
                </a:moveTo>
                <a:lnTo>
                  <a:pt x="1541756" y="1895167"/>
                </a:lnTo>
                <a:lnTo>
                  <a:pt x="1396985" y="1297348"/>
                </a:lnTo>
                <a:cubicBezTo>
                  <a:pt x="1361218" y="1150874"/>
                  <a:pt x="1337373" y="1038463"/>
                  <a:pt x="1322044" y="922646"/>
                </a:cubicBezTo>
                <a:lnTo>
                  <a:pt x="1318638" y="922646"/>
                </a:lnTo>
                <a:cubicBezTo>
                  <a:pt x="1298200" y="1036760"/>
                  <a:pt x="1272652" y="1149170"/>
                  <a:pt x="1230072" y="1297348"/>
                </a:cubicBezTo>
                <a:lnTo>
                  <a:pt x="1066566" y="1895167"/>
                </a:lnTo>
                <a:lnTo>
                  <a:pt x="911547" y="1895167"/>
                </a:lnTo>
                <a:lnTo>
                  <a:pt x="620302" y="747218"/>
                </a:lnTo>
                <a:lnTo>
                  <a:pt x="776995" y="747218"/>
                </a:lnTo>
                <a:lnTo>
                  <a:pt x="913250" y="1328005"/>
                </a:lnTo>
                <a:cubicBezTo>
                  <a:pt x="947343" y="1471073"/>
                  <a:pt x="978000" y="1614141"/>
                  <a:pt x="998438" y="1724848"/>
                </a:cubicBezTo>
                <a:lnTo>
                  <a:pt x="1001844" y="1724848"/>
                </a:lnTo>
                <a:cubicBezTo>
                  <a:pt x="1020580" y="1610735"/>
                  <a:pt x="1056347" y="1474480"/>
                  <a:pt x="1095520" y="1326302"/>
                </a:cubicBezTo>
                <a:lnTo>
                  <a:pt x="1248807" y="747218"/>
                </a:lnTo>
                <a:lnTo>
                  <a:pt x="1403798" y="747218"/>
                </a:lnTo>
                <a:lnTo>
                  <a:pt x="1543459" y="1329708"/>
                </a:lnTo>
                <a:cubicBezTo>
                  <a:pt x="1575820" y="1465964"/>
                  <a:pt x="1606477" y="1602219"/>
                  <a:pt x="1623509" y="1723145"/>
                </a:cubicBezTo>
                <a:lnTo>
                  <a:pt x="1626915" y="1723145"/>
                </a:lnTo>
                <a:cubicBezTo>
                  <a:pt x="1650760" y="1597109"/>
                  <a:pt x="1683120" y="1469370"/>
                  <a:pt x="1718888" y="1326302"/>
                </a:cubicBezTo>
                <a:lnTo>
                  <a:pt x="1870471" y="747218"/>
                </a:lnTo>
                <a:lnTo>
                  <a:pt x="2022055" y="747218"/>
                </a:lnTo>
                <a:lnTo>
                  <a:pt x="1696746" y="1895167"/>
                </a:lnTo>
                <a:close/>
              </a:path>
            </a:pathLst>
          </a:custGeom>
          <a:solidFill>
            <a:srgbClr val="323232"/>
          </a:solidFill>
          <a:ln w="283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2">
            <a:extLst>
              <a:ext uri="{FF2B5EF4-FFF2-40B4-BE49-F238E27FC236}">
                <a16:creationId xmlns:a16="http://schemas.microsoft.com/office/drawing/2014/main" id="{E3389AAE-3357-4E85-9B6C-7EC527060F8D}"/>
              </a:ext>
            </a:extLst>
          </p:cNvPr>
          <p:cNvGrpSpPr/>
          <p:nvPr/>
        </p:nvGrpSpPr>
        <p:grpSpPr>
          <a:xfrm>
            <a:off x="4414292" y="3632586"/>
            <a:ext cx="1421674" cy="1421674"/>
            <a:chOff x="6366523" y="2107637"/>
            <a:chExt cx="2639944" cy="2639944"/>
          </a:xfrm>
          <a:solidFill>
            <a:srgbClr val="990535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41BAA18-6A28-413C-9BC7-1CD0BCBDD1CA}"/>
                </a:ext>
              </a:extLst>
            </p:cNvPr>
            <p:cNvSpPr/>
            <p:nvPr/>
          </p:nvSpPr>
          <p:spPr>
            <a:xfrm>
              <a:off x="7320650" y="2957017"/>
              <a:ext cx="732372" cy="942432"/>
            </a:xfrm>
            <a:custGeom>
              <a:avLst/>
              <a:gdLst>
                <a:gd name="connsiteX0" fmla="*/ 734104 w 732371"/>
                <a:gd name="connsiteY0" fmla="*/ 466702 h 942431"/>
                <a:gd name="connsiteX1" fmla="*/ 366186 w 732371"/>
                <a:gd name="connsiteY1" fmla="*/ 943595 h 942431"/>
                <a:gd name="connsiteX2" fmla="*/ 0 w 732371"/>
                <a:gd name="connsiteY2" fmla="*/ 478596 h 942431"/>
                <a:gd name="connsiteX3" fmla="*/ 367889 w 732371"/>
                <a:gd name="connsiteY3" fmla="*/ 0 h 942431"/>
                <a:gd name="connsiteX4" fmla="*/ 734104 w 732371"/>
                <a:gd name="connsiteY4" fmla="*/ 466702 h 94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2371" h="942431">
                  <a:moveTo>
                    <a:pt x="734104" y="466702"/>
                  </a:moveTo>
                  <a:cubicBezTo>
                    <a:pt x="734104" y="727290"/>
                    <a:pt x="601255" y="943595"/>
                    <a:pt x="366186" y="943595"/>
                  </a:cubicBezTo>
                  <a:cubicBezTo>
                    <a:pt x="132849" y="943595"/>
                    <a:pt x="0" y="723884"/>
                    <a:pt x="0" y="478596"/>
                  </a:cubicBezTo>
                  <a:cubicBezTo>
                    <a:pt x="0" y="226524"/>
                    <a:pt x="122630" y="0"/>
                    <a:pt x="367889" y="0"/>
                  </a:cubicBezTo>
                  <a:cubicBezTo>
                    <a:pt x="614880" y="0"/>
                    <a:pt x="734104" y="238447"/>
                    <a:pt x="734104" y="466702"/>
                  </a:cubicBezTo>
                  <a:close/>
                </a:path>
              </a:pathLst>
            </a:custGeom>
            <a:grpFill/>
            <a:ln w="28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3C33F79-CAC0-4769-A61F-10A8368E7A69}"/>
                </a:ext>
              </a:extLst>
            </p:cNvPr>
            <p:cNvSpPr/>
            <p:nvPr/>
          </p:nvSpPr>
          <p:spPr>
            <a:xfrm>
              <a:off x="6366523" y="2107637"/>
              <a:ext cx="2639944" cy="2639944"/>
            </a:xfrm>
            <a:custGeom>
              <a:avLst/>
              <a:gdLst>
                <a:gd name="connsiteX0" fmla="*/ 0 w 2639944"/>
                <a:gd name="connsiteY0" fmla="*/ 0 h 2639943"/>
                <a:gd name="connsiteX1" fmla="*/ 0 w 2639944"/>
                <a:gd name="connsiteY1" fmla="*/ 2642357 h 2639943"/>
                <a:gd name="connsiteX2" fmla="*/ 2642357 w 2639944"/>
                <a:gd name="connsiteY2" fmla="*/ 2642357 h 2639943"/>
                <a:gd name="connsiteX3" fmla="*/ 2642357 w 2639944"/>
                <a:gd name="connsiteY3" fmla="*/ 0 h 2639943"/>
                <a:gd name="connsiteX4" fmla="*/ 0 w 2639944"/>
                <a:gd name="connsiteY4" fmla="*/ 0 h 2639943"/>
                <a:gd name="connsiteX5" fmla="*/ 1312648 w 2639944"/>
                <a:gd name="connsiteY5" fmla="*/ 1913902 h 2639943"/>
                <a:gd name="connsiteX6" fmla="*/ 796582 w 2639944"/>
                <a:gd name="connsiteY6" fmla="*/ 1331383 h 2639943"/>
                <a:gd name="connsiteX7" fmla="*/ 1329680 w 2639944"/>
                <a:gd name="connsiteY7" fmla="*/ 728454 h 2639943"/>
                <a:gd name="connsiteX8" fmla="*/ 1845775 w 2639944"/>
                <a:gd name="connsiteY8" fmla="*/ 1309242 h 2639943"/>
                <a:gd name="connsiteX9" fmla="*/ 1312648 w 2639944"/>
                <a:gd name="connsiteY9" fmla="*/ 1913902 h 2639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39944" h="2639943">
                  <a:moveTo>
                    <a:pt x="0" y="0"/>
                  </a:moveTo>
                  <a:lnTo>
                    <a:pt x="0" y="2642357"/>
                  </a:lnTo>
                  <a:lnTo>
                    <a:pt x="2642357" y="2642357"/>
                  </a:lnTo>
                  <a:lnTo>
                    <a:pt x="2642357" y="0"/>
                  </a:lnTo>
                  <a:lnTo>
                    <a:pt x="0" y="0"/>
                  </a:lnTo>
                  <a:close/>
                  <a:moveTo>
                    <a:pt x="1312648" y="1913902"/>
                  </a:moveTo>
                  <a:cubicBezTo>
                    <a:pt x="1009480" y="1913902"/>
                    <a:pt x="796582" y="1678862"/>
                    <a:pt x="796582" y="1331383"/>
                  </a:cubicBezTo>
                  <a:cubicBezTo>
                    <a:pt x="796582" y="966901"/>
                    <a:pt x="1023106" y="728454"/>
                    <a:pt x="1329680" y="728454"/>
                  </a:cubicBezTo>
                  <a:cubicBezTo>
                    <a:pt x="1643095" y="728454"/>
                    <a:pt x="1845775" y="968604"/>
                    <a:pt x="1845775" y="1309242"/>
                  </a:cubicBezTo>
                  <a:cubicBezTo>
                    <a:pt x="1845775" y="1704410"/>
                    <a:pt x="1605625" y="1913902"/>
                    <a:pt x="1312648" y="1913902"/>
                  </a:cubicBezTo>
                  <a:close/>
                </a:path>
              </a:pathLst>
            </a:custGeom>
            <a:grpFill/>
            <a:ln w="28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C406C22-C322-4326-BD7D-ECAC0A2155F8}"/>
              </a:ext>
            </a:extLst>
          </p:cNvPr>
          <p:cNvSpPr/>
          <p:nvPr/>
        </p:nvSpPr>
        <p:spPr>
          <a:xfrm>
            <a:off x="6356034" y="3632586"/>
            <a:ext cx="1421674" cy="1421674"/>
          </a:xfrm>
          <a:custGeom>
            <a:avLst/>
            <a:gdLst>
              <a:gd name="connsiteX0" fmla="*/ 0 w 2639944"/>
              <a:gd name="connsiteY0" fmla="*/ 0 h 2639943"/>
              <a:gd name="connsiteX1" fmla="*/ 0 w 2639944"/>
              <a:gd name="connsiteY1" fmla="*/ 2642385 h 2639943"/>
              <a:gd name="connsiteX2" fmla="*/ 2642385 w 2639944"/>
              <a:gd name="connsiteY2" fmla="*/ 2642385 h 2639943"/>
              <a:gd name="connsiteX3" fmla="*/ 2642385 w 2639944"/>
              <a:gd name="connsiteY3" fmla="*/ 0 h 2639943"/>
              <a:gd name="connsiteX4" fmla="*/ 0 w 2639944"/>
              <a:gd name="connsiteY4" fmla="*/ 0 h 2639943"/>
              <a:gd name="connsiteX5" fmla="*/ 1746139 w 2639944"/>
              <a:gd name="connsiteY5" fmla="*/ 873254 h 2639943"/>
              <a:gd name="connsiteX6" fmla="*/ 1395282 w 2639944"/>
              <a:gd name="connsiteY6" fmla="*/ 873254 h 2639943"/>
              <a:gd name="connsiteX7" fmla="*/ 1395282 w 2639944"/>
              <a:gd name="connsiteY7" fmla="*/ 1895167 h 2639943"/>
              <a:gd name="connsiteX8" fmla="*/ 1245401 w 2639944"/>
              <a:gd name="connsiteY8" fmla="*/ 1895167 h 2639943"/>
              <a:gd name="connsiteX9" fmla="*/ 1245401 w 2639944"/>
              <a:gd name="connsiteY9" fmla="*/ 873254 h 2639943"/>
              <a:gd name="connsiteX10" fmla="*/ 896247 w 2639944"/>
              <a:gd name="connsiteY10" fmla="*/ 873254 h 2639943"/>
              <a:gd name="connsiteX11" fmla="*/ 896247 w 2639944"/>
              <a:gd name="connsiteY11" fmla="*/ 747218 h 2639943"/>
              <a:gd name="connsiteX12" fmla="*/ 1746139 w 2639944"/>
              <a:gd name="connsiteY12" fmla="*/ 747218 h 2639943"/>
              <a:gd name="connsiteX13" fmla="*/ 1746139 w 2639944"/>
              <a:gd name="connsiteY13" fmla="*/ 873254 h 263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39944" h="2639943">
                <a:moveTo>
                  <a:pt x="0" y="0"/>
                </a:moveTo>
                <a:lnTo>
                  <a:pt x="0" y="2642385"/>
                </a:lnTo>
                <a:lnTo>
                  <a:pt x="2642385" y="2642385"/>
                </a:lnTo>
                <a:lnTo>
                  <a:pt x="2642385" y="0"/>
                </a:lnTo>
                <a:lnTo>
                  <a:pt x="0" y="0"/>
                </a:lnTo>
                <a:close/>
                <a:moveTo>
                  <a:pt x="1746139" y="873254"/>
                </a:moveTo>
                <a:lnTo>
                  <a:pt x="1395282" y="873254"/>
                </a:lnTo>
                <a:lnTo>
                  <a:pt x="1395282" y="1895167"/>
                </a:lnTo>
                <a:lnTo>
                  <a:pt x="1245401" y="1895167"/>
                </a:lnTo>
                <a:lnTo>
                  <a:pt x="1245401" y="873254"/>
                </a:lnTo>
                <a:lnTo>
                  <a:pt x="896247" y="873254"/>
                </a:lnTo>
                <a:lnTo>
                  <a:pt x="896247" y="747218"/>
                </a:lnTo>
                <a:lnTo>
                  <a:pt x="1746139" y="747218"/>
                </a:lnTo>
                <a:lnTo>
                  <a:pt x="1746139" y="873254"/>
                </a:lnTo>
                <a:close/>
              </a:path>
            </a:pathLst>
          </a:custGeom>
          <a:solidFill>
            <a:srgbClr val="ED1C24"/>
          </a:solidFill>
          <a:ln w="283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9046A23-6841-414A-8261-3156F6DF7403}"/>
              </a:ext>
            </a:extLst>
          </p:cNvPr>
          <p:cNvSpPr txBox="1">
            <a:spLocks/>
          </p:cNvSpPr>
          <p:nvPr/>
        </p:nvSpPr>
        <p:spPr>
          <a:xfrm>
            <a:off x="734290" y="1906574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87F9B1DF-4937-4F34-A853-1F6EEE949374}"/>
              </a:ext>
            </a:extLst>
          </p:cNvPr>
          <p:cNvSpPr txBox="1">
            <a:spLocks/>
          </p:cNvSpPr>
          <p:nvPr/>
        </p:nvSpPr>
        <p:spPr>
          <a:xfrm>
            <a:off x="734290" y="3735419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D10DE732-41BD-4E31-A96D-89DA18A23E70}"/>
              </a:ext>
            </a:extLst>
          </p:cNvPr>
          <p:cNvSpPr txBox="1">
            <a:spLocks/>
          </p:cNvSpPr>
          <p:nvPr/>
        </p:nvSpPr>
        <p:spPr>
          <a:xfrm>
            <a:off x="8154031" y="1906574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85686901-B232-49FF-A251-C3A13BB8AB70}"/>
              </a:ext>
            </a:extLst>
          </p:cNvPr>
          <p:cNvSpPr txBox="1">
            <a:spLocks/>
          </p:cNvSpPr>
          <p:nvPr/>
        </p:nvSpPr>
        <p:spPr>
          <a:xfrm>
            <a:off x="8154031" y="3735419"/>
            <a:ext cx="3303679" cy="1216008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endParaRPr lang="en-US" sz="16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F7C283F9-AECC-4751-B95A-2809F8EA7F46}"/>
              </a:ext>
            </a:extLst>
          </p:cNvPr>
          <p:cNvSpPr txBox="1">
            <a:spLocks/>
          </p:cNvSpPr>
          <p:nvPr/>
        </p:nvSpPr>
        <p:spPr>
          <a:xfrm>
            <a:off x="3028721" y="321548"/>
            <a:ext cx="613455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990535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</p:spTree>
    <p:extLst>
      <p:ext uri="{BB962C8B-B14F-4D97-AF65-F5344CB8AC3E}">
        <p14:creationId xmlns:p14="http://schemas.microsoft.com/office/powerpoint/2010/main" val="1434352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5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35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3" grpId="0"/>
      <p:bldP spid="14" grpId="0"/>
      <p:bldP spid="15" grpId="0"/>
      <p:bldP spid="16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B01B34-A33D-4D84-BD0E-6533371C755F}"/>
              </a:ext>
            </a:extLst>
          </p:cNvPr>
          <p:cNvSpPr/>
          <p:nvPr/>
        </p:nvSpPr>
        <p:spPr>
          <a:xfrm>
            <a:off x="6724875" y="-23588"/>
            <a:ext cx="689811" cy="3452588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B4DCAE-957A-42EC-BB18-A0AA5DD1E79B}"/>
              </a:ext>
            </a:extLst>
          </p:cNvPr>
          <p:cNvSpPr/>
          <p:nvPr/>
        </p:nvSpPr>
        <p:spPr>
          <a:xfrm>
            <a:off x="280737" y="1652337"/>
            <a:ext cx="689811" cy="3452588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12523D01-0CAF-4CD4-97C8-F75FF13A9569}"/>
              </a:ext>
            </a:extLst>
          </p:cNvPr>
          <p:cNvSpPr txBox="1">
            <a:spLocks/>
          </p:cNvSpPr>
          <p:nvPr/>
        </p:nvSpPr>
        <p:spPr>
          <a:xfrm>
            <a:off x="8826419" y="2773436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F7F7F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5DD336D5-39FC-412C-903C-7A631F62B104}"/>
              </a:ext>
            </a:extLst>
          </p:cNvPr>
          <p:cNvSpPr txBox="1">
            <a:spLocks/>
          </p:cNvSpPr>
          <p:nvPr/>
        </p:nvSpPr>
        <p:spPr>
          <a:xfrm>
            <a:off x="7202905" y="4595412"/>
            <a:ext cx="4363453" cy="1468504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buNone/>
            </a:pP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C08BD4-A6E5-4D6B-B663-8F26F1D92E1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0F95779-A3C0-4258-8490-016467374A0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8263853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DABDCCEA-CAE2-449A-8B4F-5C15E4FF171B}"/>
              </a:ext>
            </a:extLst>
          </p:cNvPr>
          <p:cNvSpPr txBox="1">
            <a:spLocks/>
          </p:cNvSpPr>
          <p:nvPr/>
        </p:nvSpPr>
        <p:spPr>
          <a:xfrm>
            <a:off x="6997622" y="1636296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6A000F14-C5E5-43EB-9712-C1D4F6A70621}"/>
              </a:ext>
            </a:extLst>
          </p:cNvPr>
          <p:cNvSpPr txBox="1">
            <a:spLocks/>
          </p:cNvSpPr>
          <p:nvPr/>
        </p:nvSpPr>
        <p:spPr>
          <a:xfrm>
            <a:off x="6997622" y="3458271"/>
            <a:ext cx="3477873" cy="1763433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01DFD8-7D72-4776-8B43-7D51E0102418}"/>
              </a:ext>
            </a:extLst>
          </p:cNvPr>
          <p:cNvSpPr/>
          <p:nvPr/>
        </p:nvSpPr>
        <p:spPr>
          <a:xfrm>
            <a:off x="0" y="3424353"/>
            <a:ext cx="1869742" cy="1797351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551580-CC01-4CB3-81C6-F2E0BB503BF3}"/>
              </a:ext>
            </a:extLst>
          </p:cNvPr>
          <p:cNvSpPr/>
          <p:nvPr/>
        </p:nvSpPr>
        <p:spPr>
          <a:xfrm>
            <a:off x="11234444" y="0"/>
            <a:ext cx="957556" cy="920482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3CFF94-F2D3-424F-84F8-50238D8836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0534838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3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7782504-AB71-4FF5-9572-E0726EF69F94}"/>
              </a:ext>
            </a:extLst>
          </p:cNvPr>
          <p:cNvSpPr/>
          <p:nvPr/>
        </p:nvSpPr>
        <p:spPr>
          <a:xfrm>
            <a:off x="9717087" y="3465094"/>
            <a:ext cx="1869742" cy="1797351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3BD048-5899-40ED-8F6B-171B9958A8D0}"/>
              </a:ext>
            </a:extLst>
          </p:cNvPr>
          <p:cNvSpPr/>
          <p:nvPr/>
        </p:nvSpPr>
        <p:spPr>
          <a:xfrm>
            <a:off x="2731587" y="3004853"/>
            <a:ext cx="957556" cy="920482"/>
          </a:xfrm>
          <a:prstGeom prst="rect">
            <a:avLst/>
          </a:prstGeom>
          <a:solidFill>
            <a:srgbClr val="990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FF23B9AB-1D38-43CF-87C5-16E4D3BE44C1}"/>
              </a:ext>
            </a:extLst>
          </p:cNvPr>
          <p:cNvSpPr txBox="1">
            <a:spLocks/>
          </p:cNvSpPr>
          <p:nvPr/>
        </p:nvSpPr>
        <p:spPr>
          <a:xfrm>
            <a:off x="4244768" y="940626"/>
            <a:ext cx="2739938" cy="13111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solidFill>
                  <a:srgbClr val="F7F7F7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B3DE605-1B62-4AC7-B37F-F5D4ECE33BE5}"/>
              </a:ext>
            </a:extLst>
          </p:cNvPr>
          <p:cNvSpPr txBox="1">
            <a:spLocks/>
          </p:cNvSpPr>
          <p:nvPr/>
        </p:nvSpPr>
        <p:spPr>
          <a:xfrm>
            <a:off x="623157" y="729915"/>
            <a:ext cx="2539082" cy="2370859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percipitur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Reque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accusamus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has cu.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ex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eros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utinam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alii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saepe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dignissim</a:t>
            </a:r>
            <a:r>
              <a:rPr lang="en-US" sz="1600" dirty="0">
                <a:solidFill>
                  <a:srgbClr val="F7F7F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usu. Lorem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7D9CD6-90F9-49BB-A824-52690ECB623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8CC763A-E743-4D03-A55C-04F64C9300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9801874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282F806-4AD9-4862-ABD7-80BC315E81F2}"/>
              </a:ext>
            </a:extLst>
          </p:cNvPr>
          <p:cNvSpPr txBox="1">
            <a:spLocks/>
          </p:cNvSpPr>
          <p:nvPr/>
        </p:nvSpPr>
        <p:spPr>
          <a:xfrm>
            <a:off x="1312070" y="4696926"/>
            <a:ext cx="2755697" cy="1242066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5125E9BF-A105-408C-BD68-5DCCE3F49ACF}"/>
              </a:ext>
            </a:extLst>
          </p:cNvPr>
          <p:cNvSpPr txBox="1">
            <a:spLocks/>
          </p:cNvSpPr>
          <p:nvPr/>
        </p:nvSpPr>
        <p:spPr>
          <a:xfrm>
            <a:off x="4732735" y="4696926"/>
            <a:ext cx="2755697" cy="1242066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4AC61330-6A67-45FA-89F9-0ED1A0AD44C3}"/>
              </a:ext>
            </a:extLst>
          </p:cNvPr>
          <p:cNvSpPr txBox="1">
            <a:spLocks/>
          </p:cNvSpPr>
          <p:nvPr/>
        </p:nvSpPr>
        <p:spPr>
          <a:xfrm>
            <a:off x="8153399" y="4696926"/>
            <a:ext cx="2755697" cy="1242066"/>
          </a:xfrm>
          <a:prstGeom prst="rect">
            <a:avLst/>
          </a:prstGeom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dolor sit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animal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conceptam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his,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legimus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inimicus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dissentiet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at sed, cum an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idque</a:t>
            </a:r>
            <a:r>
              <a:rPr lang="en-US" sz="1600" dirty="0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32323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possit</a:t>
            </a:r>
            <a:endParaRPr lang="en-US" sz="1600" dirty="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74BE3F93-FAFD-45B4-AA7C-5E64C3D7A43A}"/>
              </a:ext>
            </a:extLst>
          </p:cNvPr>
          <p:cNvSpPr txBox="1">
            <a:spLocks/>
          </p:cNvSpPr>
          <p:nvPr/>
        </p:nvSpPr>
        <p:spPr>
          <a:xfrm>
            <a:off x="3469539" y="266598"/>
            <a:ext cx="5252922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323232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Giant Template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D1FE43-3A04-4F3C-97F5-0681ECF56E6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35D6C17-8AEB-4716-998B-AE6566F4A5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8B29966-0EDA-429E-816A-4771D74CB0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037311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3310</Words>
  <Application>Microsoft Office PowerPoint</Application>
  <PresentationFormat>Widescreen</PresentationFormat>
  <Paragraphs>349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4" baseType="lpstr">
      <vt:lpstr>Arial</vt:lpstr>
      <vt:lpstr>Calibri</vt:lpstr>
      <vt:lpstr>Calibri Light</vt:lpstr>
      <vt:lpstr>Roboto</vt:lpstr>
      <vt:lpstr>Roboto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Riadi .</dc:creator>
  <cp:lastModifiedBy>Polina Mihova</cp:lastModifiedBy>
  <cp:revision>41</cp:revision>
  <dcterms:created xsi:type="dcterms:W3CDTF">2020-05-26T06:58:59Z</dcterms:created>
  <dcterms:modified xsi:type="dcterms:W3CDTF">2022-05-17T11:21:01Z</dcterms:modified>
</cp:coreProperties>
</file>