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62" r:id="rId3"/>
    <p:sldId id="256" r:id="rId4"/>
    <p:sldId id="257" r:id="rId5"/>
    <p:sldId id="258" r:id="rId6"/>
    <p:sldId id="259" r:id="rId7"/>
    <p:sldId id="260" r:id="rId8"/>
    <p:sldId id="286" r:id="rId9"/>
    <p:sldId id="285" r:id="rId10"/>
    <p:sldId id="278" r:id="rId11"/>
    <p:sldId id="261" r:id="rId12"/>
    <p:sldId id="273" r:id="rId13"/>
    <p:sldId id="275" r:id="rId14"/>
    <p:sldId id="274" r:id="rId15"/>
    <p:sldId id="277" r:id="rId16"/>
    <p:sldId id="279" r:id="rId17"/>
    <p:sldId id="280" r:id="rId18"/>
    <p:sldId id="281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84" r:id="rId30"/>
    <p:sldId id="282" r:id="rId31"/>
    <p:sldId id="283" r:id="rId32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84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6C708-DF74-4176-BE24-02F702CCE404}" type="datetimeFigureOut">
              <a:rPr lang="bg-BG" smtClean="0"/>
              <a:t>18.11.2016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C1793-9A32-4548-B0BC-CCFCFEC578D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0491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6C708-DF74-4176-BE24-02F702CCE404}" type="datetimeFigureOut">
              <a:rPr lang="bg-BG" smtClean="0"/>
              <a:t>18.11.2016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C1793-9A32-4548-B0BC-CCFCFEC578D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39308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6C708-DF74-4176-BE24-02F702CCE404}" type="datetimeFigureOut">
              <a:rPr lang="bg-BG" smtClean="0"/>
              <a:t>18.11.2016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C1793-9A32-4548-B0BC-CCFCFEC578D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6307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6C708-DF74-4176-BE24-02F702CCE404}" type="datetimeFigureOut">
              <a:rPr lang="bg-BG" smtClean="0"/>
              <a:t>18.11.2016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C1793-9A32-4548-B0BC-CCFCFEC578D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32530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6C708-DF74-4176-BE24-02F702CCE404}" type="datetimeFigureOut">
              <a:rPr lang="bg-BG" smtClean="0"/>
              <a:t>18.11.2016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C1793-9A32-4548-B0BC-CCFCFEC578D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01441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6C708-DF74-4176-BE24-02F702CCE404}" type="datetimeFigureOut">
              <a:rPr lang="bg-BG" smtClean="0"/>
              <a:t>18.11.2016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C1793-9A32-4548-B0BC-CCFCFEC578D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41886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6C708-DF74-4176-BE24-02F702CCE404}" type="datetimeFigureOut">
              <a:rPr lang="bg-BG" smtClean="0"/>
              <a:t>18.11.2016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C1793-9A32-4548-B0BC-CCFCFEC578D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12904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6C708-DF74-4176-BE24-02F702CCE404}" type="datetimeFigureOut">
              <a:rPr lang="bg-BG" smtClean="0"/>
              <a:t>18.11.2016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C1793-9A32-4548-B0BC-CCFCFEC578D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9083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6C708-DF74-4176-BE24-02F702CCE404}" type="datetimeFigureOut">
              <a:rPr lang="bg-BG" smtClean="0"/>
              <a:t>18.11.2016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C1793-9A32-4548-B0BC-CCFCFEC578D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07060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6C708-DF74-4176-BE24-02F702CCE404}" type="datetimeFigureOut">
              <a:rPr lang="bg-BG" smtClean="0"/>
              <a:t>18.11.2016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C1793-9A32-4548-B0BC-CCFCFEC578D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535802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6C708-DF74-4176-BE24-02F702CCE404}" type="datetimeFigureOut">
              <a:rPr lang="bg-BG" smtClean="0"/>
              <a:t>18.11.2016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C1793-9A32-4548-B0BC-CCFCFEC578D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22783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6C708-DF74-4176-BE24-02F702CCE404}" type="datetimeFigureOut">
              <a:rPr lang="bg-BG" smtClean="0"/>
              <a:t>18.11.2016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C1793-9A32-4548-B0BC-CCFCFEC578D3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927798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31640" y="136473"/>
            <a:ext cx="7128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 err="1" smtClean="0"/>
              <a:t>Нео-хититски</a:t>
            </a:r>
            <a:r>
              <a:rPr lang="bg-BG" sz="2400" b="1" dirty="0" smtClean="0"/>
              <a:t> </a:t>
            </a:r>
            <a:r>
              <a:rPr lang="bg-BG" sz="2400" b="1" dirty="0" smtClean="0"/>
              <a:t>царства</a:t>
            </a:r>
            <a:r>
              <a:rPr lang="en-US" sz="2400" b="1" dirty="0" smtClean="0"/>
              <a:t>/The Neo-Hittite Kingdoms</a:t>
            </a:r>
            <a:endParaRPr lang="bg-BG" sz="2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717104"/>
            <a:ext cx="7051501" cy="5650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6012160" y="3429000"/>
            <a:ext cx="108012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7086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827" y="188640"/>
            <a:ext cx="4105275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73" y="3356773"/>
            <a:ext cx="4105275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827" y="3443139"/>
            <a:ext cx="4105275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D:\MAYAPHOTOS\Turkey_2013\Hattusa\P51374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75" y="260648"/>
            <a:ext cx="6656689" cy="499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64088" y="4446150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Hattusa</a:t>
            </a:r>
            <a:endParaRPr lang="bg-BG" sz="2400" dirty="0"/>
          </a:p>
        </p:txBody>
      </p:sp>
    </p:spTree>
    <p:extLst>
      <p:ext uri="{BB962C8B-B14F-4D97-AF65-F5344CB8AC3E}">
        <p14:creationId xmlns:p14="http://schemas.microsoft.com/office/powerpoint/2010/main" val="312643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764704"/>
            <a:ext cx="734481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In </a:t>
            </a:r>
            <a:r>
              <a:rPr lang="en-US" sz="2800" b="1" dirty="0" err="1" smtClean="0"/>
              <a:t>Luwian</a:t>
            </a:r>
            <a:r>
              <a:rPr lang="en-US" sz="2800" b="1" dirty="0" smtClean="0"/>
              <a:t> Hieroglyphic Inscriptions</a:t>
            </a:r>
            <a:r>
              <a:rPr lang="en-US" sz="2800" dirty="0" smtClean="0"/>
              <a:t>:</a:t>
            </a:r>
          </a:p>
          <a:p>
            <a:endParaRPr lang="en-US" sz="2800" dirty="0" smtClean="0"/>
          </a:p>
          <a:p>
            <a:r>
              <a:rPr lang="en-US" sz="2800" b="1" dirty="0" err="1" smtClean="0"/>
              <a:t>Kubaba</a:t>
            </a:r>
            <a:r>
              <a:rPr lang="en-US" sz="2800" dirty="0" smtClean="0"/>
              <a:t>: ‘Queen </a:t>
            </a:r>
            <a:r>
              <a:rPr lang="en-US" sz="2800" dirty="0"/>
              <a:t>of </a:t>
            </a:r>
            <a:r>
              <a:rPr lang="en-US" sz="2800" dirty="0" err="1" smtClean="0"/>
              <a:t>Karkemish</a:t>
            </a:r>
            <a:r>
              <a:rPr lang="en-US" sz="2800" dirty="0" smtClean="0"/>
              <a:t>’ </a:t>
            </a:r>
            <a:r>
              <a:rPr lang="en-US" sz="2800" dirty="0"/>
              <a:t>(KARKAMIŠ A23.2, 5; A25a.3; A31.3</a:t>
            </a:r>
            <a:r>
              <a:rPr lang="en-US" sz="2800" dirty="0" smtClean="0"/>
              <a:t>)</a:t>
            </a:r>
          </a:p>
          <a:p>
            <a:endParaRPr lang="en-US" sz="2800" dirty="0" smtClean="0"/>
          </a:p>
          <a:p>
            <a:r>
              <a:rPr lang="en-US" sz="2800" b="1" dirty="0" smtClean="0"/>
              <a:t>Rulers of </a:t>
            </a:r>
            <a:r>
              <a:rPr lang="en-US" sz="2800" b="1" dirty="0" err="1" smtClean="0"/>
              <a:t>Karkemish</a:t>
            </a:r>
            <a:r>
              <a:rPr lang="en-US" sz="2800" b="1" dirty="0" smtClean="0"/>
              <a:t> </a:t>
            </a:r>
          </a:p>
          <a:p>
            <a:r>
              <a:rPr lang="en-US" sz="2800" b="1" dirty="0"/>
              <a:t>	</a:t>
            </a:r>
            <a:r>
              <a:rPr lang="en-US" sz="2800" b="1" dirty="0" smtClean="0"/>
              <a:t>- </a:t>
            </a:r>
            <a:r>
              <a:rPr lang="en-US" sz="2800" dirty="0" smtClean="0"/>
              <a:t>addressed </a:t>
            </a:r>
            <a:r>
              <a:rPr lang="en-US" sz="2800" b="1" dirty="0" err="1"/>
              <a:t>Kubaba</a:t>
            </a:r>
            <a:r>
              <a:rPr lang="en-US" sz="2800" dirty="0"/>
              <a:t> as ‘my sovereign’ (KARKAMIŠ A18e3; A23.2</a:t>
            </a:r>
            <a:r>
              <a:rPr lang="en-US" sz="2800" dirty="0" smtClean="0"/>
              <a:t>)</a:t>
            </a:r>
          </a:p>
          <a:p>
            <a:r>
              <a:rPr lang="en-US" sz="2800" dirty="0" smtClean="0"/>
              <a:t>	- announced </a:t>
            </a:r>
            <a:r>
              <a:rPr lang="en-US" sz="2800" dirty="0"/>
              <a:t>themselves </a:t>
            </a:r>
            <a:r>
              <a:rPr lang="en-US" sz="2800" dirty="0" smtClean="0"/>
              <a:t>as: </a:t>
            </a:r>
          </a:p>
          <a:p>
            <a:r>
              <a:rPr lang="en-US" sz="2800" dirty="0" smtClean="0"/>
              <a:t>‘</a:t>
            </a:r>
            <a:r>
              <a:rPr lang="en-US" sz="2800" dirty="0"/>
              <a:t>beloved of </a:t>
            </a:r>
            <a:r>
              <a:rPr lang="en-US" sz="2800" b="1" dirty="0" err="1" smtClean="0"/>
              <a:t>Kubaba</a:t>
            </a:r>
            <a:r>
              <a:rPr lang="en-US" sz="2800" dirty="0" smtClean="0"/>
              <a:t>’ </a:t>
            </a:r>
            <a:r>
              <a:rPr lang="en-US" sz="2800" dirty="0"/>
              <a:t>(KARKAMIŠ A13c1; A21.1; A15b1</a:t>
            </a:r>
            <a:r>
              <a:rPr lang="en-US" sz="2800" dirty="0" smtClean="0"/>
              <a:t>) </a:t>
            </a:r>
          </a:p>
          <a:p>
            <a:r>
              <a:rPr lang="en-US" sz="2800" dirty="0" smtClean="0"/>
              <a:t>or </a:t>
            </a:r>
            <a:r>
              <a:rPr lang="en-US" sz="2800" dirty="0"/>
              <a:t>‘</a:t>
            </a:r>
            <a:r>
              <a:rPr lang="en-US" sz="2800" b="1" dirty="0" err="1"/>
              <a:t>Kubaba</a:t>
            </a:r>
            <a:r>
              <a:rPr lang="en-US" sz="2800" dirty="0" err="1"/>
              <a:t>’s</a:t>
            </a:r>
            <a:r>
              <a:rPr lang="en-US" sz="2800" dirty="0"/>
              <a:t> dear servant’ (KARKAMIŠ A15e1)</a:t>
            </a:r>
            <a:endParaRPr lang="bg-BG" sz="2800" dirty="0"/>
          </a:p>
        </p:txBody>
      </p:sp>
    </p:spTree>
    <p:extLst>
      <p:ext uri="{BB962C8B-B14F-4D97-AF65-F5344CB8AC3E}">
        <p14:creationId xmlns:p14="http://schemas.microsoft.com/office/powerpoint/2010/main" val="231789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zincirli.uchicago.edu/sites/zincirli.uchicago.edu/files/styles/galleryimage/public/uploads/images/Zincirli%20regional%20map%20reduced.jpg?itok=S8Ipdso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01153"/>
            <a:ext cx="4896544" cy="669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88224" y="332656"/>
            <a:ext cx="2555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Sam’al</a:t>
            </a:r>
            <a:r>
              <a:rPr lang="en-US" sz="2400" dirty="0" smtClean="0"/>
              <a:t> - </a:t>
            </a:r>
            <a:r>
              <a:rPr lang="en-US" sz="2400" dirty="0" err="1" smtClean="0"/>
              <a:t>Zincirli</a:t>
            </a:r>
            <a:endParaRPr lang="bg-BG" sz="2400" dirty="0"/>
          </a:p>
        </p:txBody>
      </p:sp>
    </p:spTree>
    <p:extLst>
      <p:ext uri="{BB962C8B-B14F-4D97-AF65-F5344CB8AC3E}">
        <p14:creationId xmlns:p14="http://schemas.microsoft.com/office/powerpoint/2010/main" val="407220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zincirli.uchicago.edu/sites/zincirli.uchicago.edu/files/styles/galleryimage/public/uploads/images/Zincirli%20German%20plan_0.jpg?itok=rBs88p7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4446638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hittitemonuments.com/zincirli/zincirli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96752"/>
            <a:ext cx="4285730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5445224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Plan of </a:t>
            </a:r>
            <a:r>
              <a:rPr lang="en-US" sz="2400" dirty="0" err="1"/>
              <a:t>Sam’al</a:t>
            </a:r>
            <a:r>
              <a:rPr lang="en-US" sz="2400" dirty="0"/>
              <a:t> - </a:t>
            </a:r>
            <a:r>
              <a:rPr lang="en-US" sz="2400" dirty="0" err="1" smtClean="0"/>
              <a:t>Zincirli</a:t>
            </a:r>
            <a:endParaRPr lang="bg-BG" sz="2400" dirty="0"/>
          </a:p>
        </p:txBody>
      </p:sp>
    </p:spTree>
    <p:extLst>
      <p:ext uri="{BB962C8B-B14F-4D97-AF65-F5344CB8AC3E}">
        <p14:creationId xmlns:p14="http://schemas.microsoft.com/office/powerpoint/2010/main" val="347193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hittitemonuments.com/zincirli/zincirli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692696"/>
            <a:ext cx="396114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oi.uchicago.edu/sites/oi.uchicago.edu/files/uploads/shared/images/archive/adoptadig/zincirl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8"/>
            <a:ext cx="3384376" cy="448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28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32656"/>
            <a:ext cx="2924357" cy="576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83968" y="6237312"/>
            <a:ext cx="1030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Zincirli</a:t>
            </a:r>
            <a:endParaRPr lang="bg-BG" sz="2400" dirty="0"/>
          </a:p>
        </p:txBody>
      </p:sp>
    </p:spTree>
    <p:extLst>
      <p:ext uri="{BB962C8B-B14F-4D97-AF65-F5344CB8AC3E}">
        <p14:creationId xmlns:p14="http://schemas.microsoft.com/office/powerpoint/2010/main" val="248138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90" y="188640"/>
            <a:ext cx="410527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726457"/>
            <a:ext cx="2943225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6237312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Zincirli</a:t>
            </a:r>
            <a:endParaRPr lang="bg-BG" sz="24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915" y="2398440"/>
            <a:ext cx="270510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08104" y="5949280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Zincirli</a:t>
            </a:r>
            <a:r>
              <a:rPr lang="en-US" sz="2400" dirty="0" smtClean="0"/>
              <a:t>, audience scene</a:t>
            </a:r>
            <a:endParaRPr lang="bg-BG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860032" y="332656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Karkemish</a:t>
            </a:r>
            <a:endParaRPr lang="bg-BG" sz="2400" dirty="0"/>
          </a:p>
        </p:txBody>
      </p:sp>
    </p:spTree>
    <p:extLst>
      <p:ext uri="{BB962C8B-B14F-4D97-AF65-F5344CB8AC3E}">
        <p14:creationId xmlns:p14="http://schemas.microsoft.com/office/powerpoint/2010/main" val="30940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3914775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3429000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Zincirli</a:t>
            </a:r>
            <a:endParaRPr lang="bg-BG" sz="2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60574"/>
            <a:ext cx="375285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36096" y="5733256"/>
            <a:ext cx="3384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Karkemish</a:t>
            </a:r>
            <a:endParaRPr lang="bg-BG" sz="24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50" b="4878"/>
          <a:stretch/>
        </p:blipFill>
        <p:spPr bwMode="auto">
          <a:xfrm>
            <a:off x="669576" y="3933057"/>
            <a:ext cx="2268177" cy="241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79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88640"/>
            <a:ext cx="2847975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41052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72" y="3441809"/>
            <a:ext cx="2257425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1840" y="5373216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Zincirli</a:t>
            </a:r>
            <a:endParaRPr lang="bg-BG" sz="24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747" y="3452517"/>
            <a:ext cx="175260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55751" y="548680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Karkemish</a:t>
            </a:r>
            <a:endParaRPr lang="bg-BG" sz="2400" dirty="0"/>
          </a:p>
        </p:txBody>
      </p:sp>
      <p:pic>
        <p:nvPicPr>
          <p:cNvPr id="8" name="Picture 2" descr="D:\MAYAPHOTOS\scans_Phrygians\ortho06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988" y="0"/>
            <a:ext cx="3240088" cy="669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84019" y="4622326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Stone relief of Kybele, found in </a:t>
            </a:r>
            <a:r>
              <a:rPr lang="en-US" sz="2400" dirty="0" err="1" smtClean="0"/>
              <a:t>Etlik</a:t>
            </a:r>
            <a:r>
              <a:rPr lang="en-US" sz="2400" dirty="0" smtClean="0"/>
              <a:t>, Ankara</a:t>
            </a:r>
            <a:endParaRPr lang="bg-BG" sz="2400" dirty="0"/>
          </a:p>
        </p:txBody>
      </p:sp>
    </p:spTree>
    <p:extLst>
      <p:ext uri="{BB962C8B-B14F-4D97-AF65-F5344CB8AC3E}">
        <p14:creationId xmlns:p14="http://schemas.microsoft.com/office/powerpoint/2010/main" val="280265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MAYAPHOTOS\NBU-pictures\Karatepe_Stadtmau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15" y="620688"/>
            <a:ext cx="5200899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:\MAYAPHOTOS\NBU-pictures\karatepe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440" y="3429000"/>
            <a:ext cx="5040560" cy="334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56176" y="620688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Karatepe</a:t>
            </a:r>
            <a:r>
              <a:rPr lang="en-US" sz="2400" dirty="0" smtClean="0"/>
              <a:t>, near Adana (Cilicia)</a:t>
            </a:r>
            <a:endParaRPr lang="bg-BG" sz="2400" dirty="0"/>
          </a:p>
        </p:txBody>
      </p:sp>
    </p:spTree>
    <p:extLst>
      <p:ext uri="{BB962C8B-B14F-4D97-AF65-F5344CB8AC3E}">
        <p14:creationId xmlns:p14="http://schemas.microsoft.com/office/powerpoint/2010/main" val="387292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MAYAPHOTOS\NBU-pictures\Karkemish-plan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0" r="6077" b="2620"/>
          <a:stretch/>
        </p:blipFill>
        <p:spPr bwMode="auto">
          <a:xfrm>
            <a:off x="395537" y="77820"/>
            <a:ext cx="4740668" cy="565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88224" y="548680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Carchemish</a:t>
            </a:r>
            <a:endParaRPr lang="bg-BG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75" y="1340768"/>
            <a:ext cx="8782050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70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D:\MAYAPHOTOS\NBU-pictures\karatepe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95" y="404664"/>
            <a:ext cx="8677982" cy="578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52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MAYAPHOTOS\NBU-pictures\karatepe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5748337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MAYAPHOTOS\NBU-pictures\karatepe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736" y="3176384"/>
            <a:ext cx="5507037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967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MAYAPHOTOS\NBU-pictures\karatepe34_Sgat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5108575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MAYAPHOTOS\NBU-pictures\karatepe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140968"/>
            <a:ext cx="5507037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84168" y="620688"/>
            <a:ext cx="26642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Different fragments of the bilingual </a:t>
            </a:r>
            <a:r>
              <a:rPr lang="en-US" sz="2400" dirty="0" err="1" smtClean="0"/>
              <a:t>Luwian</a:t>
            </a:r>
            <a:r>
              <a:rPr lang="en-US" sz="2400" dirty="0" smtClean="0"/>
              <a:t>-Phoenician inscription</a:t>
            </a:r>
            <a:endParaRPr lang="bg-BG" sz="2400" dirty="0"/>
          </a:p>
        </p:txBody>
      </p:sp>
    </p:spTree>
    <p:extLst>
      <p:ext uri="{BB962C8B-B14F-4D97-AF65-F5344CB8AC3E}">
        <p14:creationId xmlns:p14="http://schemas.microsoft.com/office/powerpoint/2010/main" val="910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MAYAPHOTOS\NBU-pictures\karatepe38_Sga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381000"/>
            <a:ext cx="8758237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07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D:\MAYAPHOTOS\NBU-pictures\karatepe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7697698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91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MAYAPHOTOS\NBU-pictures\karatepe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980728"/>
            <a:ext cx="3684587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MAYAPHOTOS\NBU-pictures\karatepe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80728"/>
            <a:ext cx="3240087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:\MAYAPHOTOS\NBU-pictures\karatepe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867" y="476672"/>
            <a:ext cx="3014637" cy="453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40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404664"/>
            <a:ext cx="8424936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/>
              <a:t>ASATIWATA SPEAKS</a:t>
            </a:r>
            <a:endParaRPr lang="bg-BG" dirty="0"/>
          </a:p>
          <a:p>
            <a:r>
              <a:rPr lang="bg-BG" dirty="0"/>
              <a:t>I </a:t>
            </a:r>
            <a:r>
              <a:rPr lang="bg-BG" dirty="0" err="1"/>
              <a:t>am</a:t>
            </a:r>
            <a:r>
              <a:rPr lang="bg-BG" dirty="0"/>
              <a:t> </a:t>
            </a:r>
            <a:r>
              <a:rPr lang="bg-BG" dirty="0" err="1"/>
              <a:t>indeed</a:t>
            </a:r>
            <a:r>
              <a:rPr lang="bg-BG" dirty="0"/>
              <a:t> </a:t>
            </a:r>
            <a:r>
              <a:rPr lang="bg-BG" dirty="0" err="1"/>
              <a:t>Asatiwata</a:t>
            </a:r>
            <a:r>
              <a:rPr lang="bg-BG" dirty="0"/>
              <a:t>,</a:t>
            </a:r>
            <a:br>
              <a:rPr lang="bg-BG" dirty="0"/>
            </a:br>
            <a:r>
              <a:rPr lang="bg-BG" dirty="0" err="1"/>
              <a:t>The</a:t>
            </a:r>
            <a:r>
              <a:rPr lang="bg-BG" dirty="0"/>
              <a:t> </a:t>
            </a:r>
            <a:r>
              <a:rPr lang="bg-BG" dirty="0" err="1"/>
              <a:t>blessed</a:t>
            </a:r>
            <a:r>
              <a:rPr lang="bg-BG" dirty="0"/>
              <a:t> of </a:t>
            </a:r>
            <a:r>
              <a:rPr lang="bg-BG" dirty="0" err="1"/>
              <a:t>the</a:t>
            </a:r>
            <a:r>
              <a:rPr lang="bg-BG" dirty="0"/>
              <a:t> </a:t>
            </a:r>
            <a:r>
              <a:rPr lang="bg-BG" dirty="0" err="1"/>
              <a:t>Sun</a:t>
            </a:r>
            <a:r>
              <a:rPr lang="bg-BG" dirty="0"/>
              <a:t>, </a:t>
            </a:r>
            <a:r>
              <a:rPr lang="bg-BG" dirty="0" err="1"/>
              <a:t>the</a:t>
            </a:r>
            <a:r>
              <a:rPr lang="bg-BG" dirty="0"/>
              <a:t> </a:t>
            </a:r>
            <a:r>
              <a:rPr lang="bg-BG" dirty="0" err="1"/>
              <a:t>servant</a:t>
            </a:r>
            <a:r>
              <a:rPr lang="bg-BG" dirty="0"/>
              <a:t> of </a:t>
            </a:r>
            <a:r>
              <a:rPr lang="bg-BG" dirty="0" err="1"/>
              <a:t>the</a:t>
            </a:r>
            <a:r>
              <a:rPr lang="bg-BG" dirty="0"/>
              <a:t> </a:t>
            </a:r>
            <a:r>
              <a:rPr lang="bg-BG" dirty="0" err="1"/>
              <a:t>Storm-God</a:t>
            </a:r>
            <a:r>
              <a:rPr lang="bg-BG" dirty="0"/>
              <a:t>,</a:t>
            </a:r>
            <a:br>
              <a:rPr lang="bg-BG" dirty="0"/>
            </a:br>
            <a:r>
              <a:rPr lang="bg-BG" dirty="0" err="1"/>
              <a:t>Whom</a:t>
            </a:r>
            <a:r>
              <a:rPr lang="bg-BG" dirty="0"/>
              <a:t> </a:t>
            </a:r>
            <a:r>
              <a:rPr lang="bg-BG" dirty="0" err="1"/>
              <a:t>Awariku</a:t>
            </a:r>
            <a:r>
              <a:rPr lang="bg-BG" dirty="0"/>
              <a:t> </a:t>
            </a:r>
            <a:r>
              <a:rPr lang="bg-BG" dirty="0" err="1"/>
              <a:t>exalted</a:t>
            </a:r>
            <a:r>
              <a:rPr lang="bg-BG" dirty="0"/>
              <a:t>, </a:t>
            </a:r>
            <a:r>
              <a:rPr lang="bg-BG" dirty="0" err="1"/>
              <a:t>king</a:t>
            </a:r>
            <a:r>
              <a:rPr lang="bg-BG" dirty="0"/>
              <a:t> of </a:t>
            </a:r>
            <a:r>
              <a:rPr lang="bg-BG" dirty="0" err="1"/>
              <a:t>Adanawa</a:t>
            </a:r>
            <a:r>
              <a:rPr lang="bg-BG" dirty="0"/>
              <a:t>.</a:t>
            </a:r>
            <a:br>
              <a:rPr lang="bg-BG" dirty="0"/>
            </a:br>
            <a:r>
              <a:rPr lang="bg-BG" dirty="0" err="1"/>
              <a:t>The</a:t>
            </a:r>
            <a:r>
              <a:rPr lang="bg-BG" dirty="0"/>
              <a:t> </a:t>
            </a:r>
            <a:r>
              <a:rPr lang="bg-BG" dirty="0" err="1"/>
              <a:t>Storm-God</a:t>
            </a:r>
            <a:r>
              <a:rPr lang="bg-BG" dirty="0"/>
              <a:t> </a:t>
            </a:r>
            <a:r>
              <a:rPr lang="bg-BG" dirty="0" err="1"/>
              <a:t>made</a:t>
            </a:r>
            <a:r>
              <a:rPr lang="bg-BG" dirty="0"/>
              <a:t> </a:t>
            </a:r>
            <a:r>
              <a:rPr lang="bg-BG" dirty="0" err="1"/>
              <a:t>me</a:t>
            </a:r>
            <a:r>
              <a:rPr lang="bg-BG" dirty="0"/>
              <a:t> </a:t>
            </a:r>
            <a:r>
              <a:rPr lang="bg-BG" dirty="0" err="1"/>
              <a:t>father</a:t>
            </a:r>
            <a:r>
              <a:rPr lang="bg-BG" dirty="0"/>
              <a:t> </a:t>
            </a:r>
            <a:r>
              <a:rPr lang="bg-BG" dirty="0" err="1"/>
              <a:t>and</a:t>
            </a:r>
            <a:r>
              <a:rPr lang="bg-BG" dirty="0"/>
              <a:t> </a:t>
            </a:r>
            <a:r>
              <a:rPr lang="bg-BG" dirty="0" err="1"/>
              <a:t>mother</a:t>
            </a:r>
            <a:r>
              <a:rPr lang="bg-BG" dirty="0"/>
              <a:t> to </a:t>
            </a:r>
            <a:r>
              <a:rPr lang="bg-BG" dirty="0" err="1"/>
              <a:t>the</a:t>
            </a:r>
            <a:r>
              <a:rPr lang="bg-BG" dirty="0"/>
              <a:t> </a:t>
            </a:r>
            <a:r>
              <a:rPr lang="bg-BG" dirty="0" err="1"/>
              <a:t>city</a:t>
            </a:r>
            <a:r>
              <a:rPr lang="bg-BG" dirty="0"/>
              <a:t> of </a:t>
            </a:r>
            <a:r>
              <a:rPr lang="bg-BG" dirty="0" err="1"/>
              <a:t>Adanawa</a:t>
            </a:r>
            <a:r>
              <a:rPr lang="bg-BG" dirty="0"/>
              <a:t>,</a:t>
            </a:r>
            <a:br>
              <a:rPr lang="bg-BG" dirty="0"/>
            </a:br>
            <a:r>
              <a:rPr lang="bg-BG" dirty="0" err="1"/>
              <a:t>And</a:t>
            </a:r>
            <a:r>
              <a:rPr lang="bg-BG" dirty="0"/>
              <a:t> I </a:t>
            </a:r>
            <a:r>
              <a:rPr lang="bg-BG" dirty="0" err="1"/>
              <a:t>developed</a:t>
            </a:r>
            <a:r>
              <a:rPr lang="bg-BG" dirty="0"/>
              <a:t> </a:t>
            </a:r>
            <a:r>
              <a:rPr lang="bg-BG" dirty="0" err="1"/>
              <a:t>the</a:t>
            </a:r>
            <a:r>
              <a:rPr lang="bg-BG" dirty="0"/>
              <a:t> </a:t>
            </a:r>
            <a:r>
              <a:rPr lang="bg-BG" dirty="0" err="1"/>
              <a:t>city</a:t>
            </a:r>
            <a:r>
              <a:rPr lang="bg-BG" dirty="0"/>
              <a:t> of </a:t>
            </a:r>
            <a:r>
              <a:rPr lang="bg-BG" dirty="0" err="1"/>
              <a:t>Adanawa</a:t>
            </a:r>
            <a:r>
              <a:rPr lang="bg-BG" dirty="0"/>
              <a:t>,</a:t>
            </a:r>
            <a:br>
              <a:rPr lang="bg-BG" dirty="0"/>
            </a:br>
            <a:r>
              <a:rPr lang="bg-BG" dirty="0" err="1"/>
              <a:t>And</a:t>
            </a:r>
            <a:r>
              <a:rPr lang="bg-BG" dirty="0"/>
              <a:t> I </a:t>
            </a:r>
            <a:r>
              <a:rPr lang="bg-BG" dirty="0" err="1"/>
              <a:t>enlarged</a:t>
            </a:r>
            <a:r>
              <a:rPr lang="bg-BG" dirty="0"/>
              <a:t> </a:t>
            </a:r>
            <a:r>
              <a:rPr lang="bg-BG" dirty="0" err="1"/>
              <a:t>the</a:t>
            </a:r>
            <a:r>
              <a:rPr lang="bg-BG" dirty="0"/>
              <a:t> </a:t>
            </a:r>
            <a:r>
              <a:rPr lang="bg-BG" dirty="0" err="1"/>
              <a:t>land</a:t>
            </a:r>
            <a:r>
              <a:rPr lang="bg-BG" dirty="0"/>
              <a:t> of </a:t>
            </a:r>
            <a:r>
              <a:rPr lang="bg-BG" dirty="0" err="1"/>
              <a:t>Adanawa</a:t>
            </a:r>
            <a:r>
              <a:rPr lang="bg-BG" dirty="0"/>
              <a:t>, </a:t>
            </a:r>
            <a:r>
              <a:rPr lang="bg-BG" dirty="0" err="1"/>
              <a:t>both</a:t>
            </a:r>
            <a:r>
              <a:rPr lang="bg-BG" dirty="0"/>
              <a:t> to </a:t>
            </a:r>
            <a:r>
              <a:rPr lang="bg-BG" dirty="0" err="1"/>
              <a:t>the</a:t>
            </a:r>
            <a:r>
              <a:rPr lang="bg-BG" dirty="0"/>
              <a:t> </a:t>
            </a:r>
            <a:r>
              <a:rPr lang="bg-BG" dirty="0" err="1"/>
              <a:t>west</a:t>
            </a:r>
            <a:r>
              <a:rPr lang="bg-BG" dirty="0"/>
              <a:t> </a:t>
            </a:r>
            <a:r>
              <a:rPr lang="bg-BG" dirty="0" err="1"/>
              <a:t>and</a:t>
            </a:r>
            <a:r>
              <a:rPr lang="bg-BG" dirty="0"/>
              <a:t> to </a:t>
            </a:r>
            <a:r>
              <a:rPr lang="bg-BG" dirty="0" err="1"/>
              <a:t>the</a:t>
            </a:r>
            <a:r>
              <a:rPr lang="bg-BG" dirty="0"/>
              <a:t> </a:t>
            </a:r>
            <a:r>
              <a:rPr lang="bg-BG" dirty="0" err="1"/>
              <a:t>east</a:t>
            </a:r>
            <a:r>
              <a:rPr lang="bg-BG" dirty="0"/>
              <a:t>.</a:t>
            </a:r>
            <a:br>
              <a:rPr lang="bg-BG" dirty="0"/>
            </a:br>
            <a:r>
              <a:rPr lang="bg-BG" dirty="0" err="1"/>
              <a:t>And</a:t>
            </a:r>
            <a:r>
              <a:rPr lang="bg-BG" dirty="0"/>
              <a:t> </a:t>
            </a:r>
            <a:r>
              <a:rPr lang="bg-BG" dirty="0" err="1"/>
              <a:t>in</a:t>
            </a:r>
            <a:r>
              <a:rPr lang="bg-BG" dirty="0"/>
              <a:t> </a:t>
            </a:r>
            <a:r>
              <a:rPr lang="bg-BG" dirty="0" err="1"/>
              <a:t>my</a:t>
            </a:r>
            <a:r>
              <a:rPr lang="bg-BG" dirty="0"/>
              <a:t> </a:t>
            </a:r>
            <a:r>
              <a:rPr lang="bg-BG" dirty="0" err="1"/>
              <a:t>days</a:t>
            </a:r>
            <a:r>
              <a:rPr lang="bg-BG" dirty="0"/>
              <a:t> </a:t>
            </a:r>
            <a:r>
              <a:rPr lang="bg-BG" dirty="0" err="1"/>
              <a:t>the</a:t>
            </a:r>
            <a:r>
              <a:rPr lang="bg-BG" dirty="0"/>
              <a:t> </a:t>
            </a:r>
            <a:r>
              <a:rPr lang="bg-BG" dirty="0" err="1"/>
              <a:t>city</a:t>
            </a:r>
            <a:r>
              <a:rPr lang="bg-BG" dirty="0"/>
              <a:t> of </a:t>
            </a:r>
            <a:r>
              <a:rPr lang="bg-BG" dirty="0" err="1"/>
              <a:t>Adanawa</a:t>
            </a:r>
            <a:r>
              <a:rPr lang="bg-BG" dirty="0"/>
              <a:t> </a:t>
            </a:r>
            <a:r>
              <a:rPr lang="bg-BG" dirty="0" err="1"/>
              <a:t>had</a:t>
            </a:r>
            <a:r>
              <a:rPr lang="bg-BG" dirty="0"/>
              <a:t> </a:t>
            </a:r>
            <a:r>
              <a:rPr lang="bg-BG" dirty="0" err="1"/>
              <a:t>prosperity</a:t>
            </a:r>
            <a:r>
              <a:rPr lang="bg-BG" dirty="0"/>
              <a:t>,</a:t>
            </a:r>
            <a:br>
              <a:rPr lang="bg-BG" dirty="0"/>
            </a:br>
            <a:r>
              <a:rPr lang="bg-BG" dirty="0" err="1"/>
              <a:t>Satiety</a:t>
            </a:r>
            <a:r>
              <a:rPr lang="bg-BG" dirty="0"/>
              <a:t> </a:t>
            </a:r>
            <a:r>
              <a:rPr lang="bg-BG" dirty="0" err="1"/>
              <a:t>and</a:t>
            </a:r>
            <a:r>
              <a:rPr lang="bg-BG" dirty="0"/>
              <a:t> </a:t>
            </a:r>
            <a:r>
              <a:rPr lang="bg-BG" dirty="0" err="1"/>
              <a:t>comfort</a:t>
            </a:r>
            <a:r>
              <a:rPr lang="bg-BG" dirty="0"/>
              <a:t>, </a:t>
            </a:r>
            <a:r>
              <a:rPr lang="bg-BG" dirty="0" err="1"/>
              <a:t>and</a:t>
            </a:r>
            <a:r>
              <a:rPr lang="bg-BG" dirty="0"/>
              <a:t> I </a:t>
            </a:r>
            <a:r>
              <a:rPr lang="bg-BG" dirty="0" err="1"/>
              <a:t>filled</a:t>
            </a:r>
            <a:r>
              <a:rPr lang="bg-BG" dirty="0"/>
              <a:t> </a:t>
            </a:r>
            <a:r>
              <a:rPr lang="bg-BG" dirty="0" err="1"/>
              <a:t>the</a:t>
            </a:r>
            <a:r>
              <a:rPr lang="bg-BG" dirty="0"/>
              <a:t> </a:t>
            </a:r>
            <a:r>
              <a:rPr lang="bg-BG" dirty="0" err="1"/>
              <a:t>granaries</a:t>
            </a:r>
            <a:r>
              <a:rPr lang="bg-BG" dirty="0"/>
              <a:t> of </a:t>
            </a:r>
            <a:r>
              <a:rPr lang="bg-BG" dirty="0" err="1"/>
              <a:t>Pahara</a:t>
            </a:r>
            <a:r>
              <a:rPr lang="bg-BG" dirty="0"/>
              <a:t>,</a:t>
            </a:r>
            <a:br>
              <a:rPr lang="bg-BG" dirty="0"/>
            </a:br>
            <a:r>
              <a:rPr lang="bg-BG" dirty="0"/>
              <a:t>I </a:t>
            </a:r>
            <a:r>
              <a:rPr lang="bg-BG" dirty="0" err="1"/>
              <a:t>added</a:t>
            </a:r>
            <a:r>
              <a:rPr lang="bg-BG" dirty="0"/>
              <a:t> </a:t>
            </a:r>
            <a:r>
              <a:rPr lang="bg-BG" dirty="0" err="1"/>
              <a:t>horse</a:t>
            </a:r>
            <a:r>
              <a:rPr lang="bg-BG" dirty="0"/>
              <a:t> </a:t>
            </a:r>
            <a:r>
              <a:rPr lang="bg-BG" dirty="0" err="1"/>
              <a:t>upon</a:t>
            </a:r>
            <a:r>
              <a:rPr lang="bg-BG" dirty="0"/>
              <a:t> </a:t>
            </a:r>
            <a:r>
              <a:rPr lang="bg-BG" dirty="0" err="1"/>
              <a:t>horse</a:t>
            </a:r>
            <a:r>
              <a:rPr lang="bg-BG" dirty="0"/>
              <a:t>, </a:t>
            </a:r>
            <a:r>
              <a:rPr lang="bg-BG" dirty="0" err="1"/>
              <a:t>shield</a:t>
            </a:r>
            <a:r>
              <a:rPr lang="bg-BG" dirty="0"/>
              <a:t> </a:t>
            </a:r>
            <a:r>
              <a:rPr lang="bg-BG" dirty="0" err="1"/>
              <a:t>upon</a:t>
            </a:r>
            <a:r>
              <a:rPr lang="bg-BG" dirty="0"/>
              <a:t> </a:t>
            </a:r>
            <a:r>
              <a:rPr lang="bg-BG" dirty="0" err="1"/>
              <a:t>shield</a:t>
            </a:r>
            <a:r>
              <a:rPr lang="bg-BG" dirty="0"/>
              <a:t>,</a:t>
            </a:r>
            <a:br>
              <a:rPr lang="bg-BG" dirty="0"/>
            </a:br>
            <a:r>
              <a:rPr lang="bg-BG" dirty="0" err="1"/>
              <a:t>Army</a:t>
            </a:r>
            <a:r>
              <a:rPr lang="bg-BG" dirty="0"/>
              <a:t> </a:t>
            </a:r>
            <a:r>
              <a:rPr lang="bg-BG" dirty="0" err="1"/>
              <a:t>upon</a:t>
            </a:r>
            <a:r>
              <a:rPr lang="bg-BG" dirty="0"/>
              <a:t> </a:t>
            </a:r>
            <a:r>
              <a:rPr lang="bg-BG" dirty="0" err="1"/>
              <a:t>army</a:t>
            </a:r>
            <a:r>
              <a:rPr lang="bg-BG" dirty="0"/>
              <a:t>, </a:t>
            </a:r>
            <a:r>
              <a:rPr lang="bg-BG" dirty="0" err="1"/>
              <a:t>all</a:t>
            </a:r>
            <a:r>
              <a:rPr lang="bg-BG" dirty="0"/>
              <a:t> </a:t>
            </a:r>
            <a:r>
              <a:rPr lang="bg-BG" dirty="0" err="1"/>
              <a:t>for</a:t>
            </a:r>
            <a:r>
              <a:rPr lang="bg-BG" dirty="0"/>
              <a:t> </a:t>
            </a:r>
            <a:r>
              <a:rPr lang="bg-BG" dirty="0" err="1"/>
              <a:t>the</a:t>
            </a:r>
            <a:r>
              <a:rPr lang="bg-BG" dirty="0"/>
              <a:t> </a:t>
            </a:r>
            <a:r>
              <a:rPr lang="bg-BG" dirty="0" err="1"/>
              <a:t>Storm-God</a:t>
            </a:r>
            <a:r>
              <a:rPr lang="bg-BG" dirty="0"/>
              <a:t> </a:t>
            </a:r>
            <a:r>
              <a:rPr lang="bg-BG" dirty="0" err="1"/>
              <a:t>and</a:t>
            </a:r>
            <a:r>
              <a:rPr lang="bg-BG" dirty="0"/>
              <a:t> </a:t>
            </a:r>
            <a:r>
              <a:rPr lang="bg-BG" dirty="0" err="1"/>
              <a:t>the</a:t>
            </a:r>
            <a:r>
              <a:rPr lang="bg-BG" dirty="0"/>
              <a:t> </a:t>
            </a:r>
            <a:r>
              <a:rPr lang="bg-BG" dirty="0" err="1"/>
              <a:t>Gods</a:t>
            </a:r>
            <a:r>
              <a:rPr lang="bg-BG" dirty="0"/>
              <a:t/>
            </a:r>
            <a:br>
              <a:rPr lang="bg-BG" dirty="0"/>
            </a:br>
            <a:r>
              <a:rPr lang="bg-BG" dirty="0"/>
              <a:t>I </a:t>
            </a:r>
            <a:r>
              <a:rPr lang="bg-BG" dirty="0" err="1"/>
              <a:t>crushed</a:t>
            </a:r>
            <a:r>
              <a:rPr lang="bg-BG" dirty="0"/>
              <a:t> </a:t>
            </a:r>
            <a:r>
              <a:rPr lang="bg-BG" dirty="0" err="1"/>
              <a:t>the</a:t>
            </a:r>
            <a:r>
              <a:rPr lang="bg-BG" dirty="0"/>
              <a:t> </a:t>
            </a:r>
            <a:r>
              <a:rPr lang="bg-BG" dirty="0" err="1"/>
              <a:t>arrogance</a:t>
            </a:r>
            <a:r>
              <a:rPr lang="bg-BG" dirty="0"/>
              <a:t> of </a:t>
            </a:r>
            <a:r>
              <a:rPr lang="bg-BG" dirty="0" err="1"/>
              <a:t>the</a:t>
            </a:r>
            <a:r>
              <a:rPr lang="bg-BG" dirty="0"/>
              <a:t> </a:t>
            </a:r>
            <a:r>
              <a:rPr lang="bg-BG" dirty="0" err="1"/>
              <a:t>arrogant</a:t>
            </a:r>
            <a:r>
              <a:rPr lang="bg-BG" dirty="0"/>
              <a:t>, </a:t>
            </a:r>
            <a:r>
              <a:rPr lang="bg-BG" dirty="0" err="1"/>
              <a:t>all</a:t>
            </a:r>
            <a:r>
              <a:rPr lang="bg-BG" dirty="0"/>
              <a:t> </a:t>
            </a:r>
            <a:r>
              <a:rPr lang="bg-BG" dirty="0" err="1"/>
              <a:t>the</a:t>
            </a:r>
            <a:r>
              <a:rPr lang="bg-BG" dirty="0"/>
              <a:t> </a:t>
            </a:r>
            <a:r>
              <a:rPr lang="bg-BG" dirty="0" err="1"/>
              <a:t>evil</a:t>
            </a:r>
            <a:r>
              <a:rPr lang="bg-BG" dirty="0"/>
              <a:t> </a:t>
            </a:r>
            <a:r>
              <a:rPr lang="bg-BG" dirty="0" err="1"/>
              <a:t>that</a:t>
            </a:r>
            <a:r>
              <a:rPr lang="bg-BG" dirty="0"/>
              <a:t> </a:t>
            </a:r>
            <a:r>
              <a:rPr lang="bg-BG" dirty="0" err="1"/>
              <a:t>was</a:t>
            </a:r>
            <a:r>
              <a:rPr lang="bg-BG" dirty="0"/>
              <a:t> </a:t>
            </a:r>
            <a:r>
              <a:rPr lang="bg-BG" dirty="0" err="1"/>
              <a:t>in</a:t>
            </a:r>
            <a:r>
              <a:rPr lang="bg-BG" dirty="0"/>
              <a:t> </a:t>
            </a:r>
            <a:r>
              <a:rPr lang="bg-BG" dirty="0" err="1"/>
              <a:t>the</a:t>
            </a:r>
            <a:r>
              <a:rPr lang="bg-BG" dirty="0"/>
              <a:t> </a:t>
            </a:r>
            <a:r>
              <a:rPr lang="bg-BG" dirty="0" err="1"/>
              <a:t>land</a:t>
            </a:r>
            <a:r>
              <a:rPr lang="bg-BG" dirty="0"/>
              <a:t> I </a:t>
            </a:r>
            <a:r>
              <a:rPr lang="bg-BG" dirty="0" err="1"/>
              <a:t>cast</a:t>
            </a:r>
            <a:r>
              <a:rPr lang="bg-BG" dirty="0"/>
              <a:t> </a:t>
            </a:r>
            <a:r>
              <a:rPr lang="bg-BG" dirty="0" err="1"/>
              <a:t>outside</a:t>
            </a:r>
            <a:r>
              <a:rPr lang="bg-BG" dirty="0"/>
              <a:t>.</a:t>
            </a:r>
            <a:br>
              <a:rPr lang="bg-BG" dirty="0"/>
            </a:br>
            <a:r>
              <a:rPr lang="bg-BG" dirty="0"/>
              <a:t>I </a:t>
            </a:r>
            <a:r>
              <a:rPr lang="bg-BG" dirty="0" err="1"/>
              <a:t>erected</a:t>
            </a:r>
            <a:r>
              <a:rPr lang="bg-BG" dirty="0"/>
              <a:t> </a:t>
            </a:r>
            <a:r>
              <a:rPr lang="bg-BG" dirty="0" err="1"/>
              <a:t>mansions</a:t>
            </a:r>
            <a:r>
              <a:rPr lang="bg-BG" dirty="0"/>
              <a:t> </a:t>
            </a:r>
            <a:r>
              <a:rPr lang="bg-BG" dirty="0" err="1"/>
              <a:t>for</a:t>
            </a:r>
            <a:r>
              <a:rPr lang="bg-BG" dirty="0"/>
              <a:t> </a:t>
            </a:r>
            <a:r>
              <a:rPr lang="bg-BG" dirty="0" err="1"/>
              <a:t>my</a:t>
            </a:r>
            <a:r>
              <a:rPr lang="bg-BG" dirty="0"/>
              <a:t> </a:t>
            </a:r>
            <a:r>
              <a:rPr lang="bg-BG" dirty="0" err="1"/>
              <a:t>lordship</a:t>
            </a:r>
            <a:r>
              <a:rPr lang="bg-BG" dirty="0"/>
              <a:t>,</a:t>
            </a:r>
            <a:br>
              <a:rPr lang="bg-BG" dirty="0"/>
            </a:br>
            <a:r>
              <a:rPr lang="bg-BG" dirty="0"/>
              <a:t>I </a:t>
            </a:r>
            <a:r>
              <a:rPr lang="bg-BG" dirty="0" err="1"/>
              <a:t>brought</a:t>
            </a:r>
            <a:r>
              <a:rPr lang="bg-BG" dirty="0"/>
              <a:t> </a:t>
            </a:r>
            <a:r>
              <a:rPr lang="bg-BG" dirty="0" err="1"/>
              <a:t>prosperity</a:t>
            </a:r>
            <a:r>
              <a:rPr lang="bg-BG" dirty="0"/>
              <a:t> to </a:t>
            </a:r>
            <a:r>
              <a:rPr lang="bg-BG" dirty="0" err="1"/>
              <a:t>my</a:t>
            </a:r>
            <a:r>
              <a:rPr lang="bg-BG" dirty="0"/>
              <a:t> </a:t>
            </a:r>
            <a:r>
              <a:rPr lang="bg-BG" dirty="0" err="1"/>
              <a:t>race</a:t>
            </a:r>
            <a:r>
              <a:rPr lang="bg-BG" dirty="0"/>
              <a:t>,</a:t>
            </a:r>
            <a:br>
              <a:rPr lang="bg-BG" dirty="0"/>
            </a:br>
            <a:r>
              <a:rPr lang="bg-BG" dirty="0" err="1"/>
              <a:t>And</a:t>
            </a:r>
            <a:r>
              <a:rPr lang="bg-BG" dirty="0"/>
              <a:t> I </a:t>
            </a:r>
            <a:r>
              <a:rPr lang="bg-BG" dirty="0" err="1"/>
              <a:t>sat</a:t>
            </a:r>
            <a:r>
              <a:rPr lang="bg-BG" dirty="0"/>
              <a:t> </a:t>
            </a:r>
            <a:r>
              <a:rPr lang="bg-BG" dirty="0" err="1"/>
              <a:t>on</a:t>
            </a:r>
            <a:r>
              <a:rPr lang="bg-BG" dirty="0"/>
              <a:t> </a:t>
            </a:r>
            <a:r>
              <a:rPr lang="bg-BG" dirty="0" err="1"/>
              <a:t>the</a:t>
            </a:r>
            <a:r>
              <a:rPr lang="bg-BG" dirty="0"/>
              <a:t> </a:t>
            </a:r>
            <a:r>
              <a:rPr lang="bg-BG" dirty="0" err="1"/>
              <a:t>throne</a:t>
            </a:r>
            <a:r>
              <a:rPr lang="bg-BG" dirty="0"/>
              <a:t> of </a:t>
            </a:r>
            <a:r>
              <a:rPr lang="bg-BG" dirty="0" err="1"/>
              <a:t>my</a:t>
            </a:r>
            <a:r>
              <a:rPr lang="bg-BG" dirty="0"/>
              <a:t> </a:t>
            </a:r>
            <a:r>
              <a:rPr lang="bg-BG" dirty="0" err="1"/>
              <a:t>father</a:t>
            </a:r>
            <a:r>
              <a:rPr lang="bg-BG" dirty="0"/>
              <a:t>, I </a:t>
            </a:r>
            <a:r>
              <a:rPr lang="bg-BG" dirty="0" err="1"/>
              <a:t>made</a:t>
            </a:r>
            <a:r>
              <a:rPr lang="bg-BG" dirty="0"/>
              <a:t> </a:t>
            </a:r>
            <a:r>
              <a:rPr lang="bg-BG" dirty="0" err="1"/>
              <a:t>peace</a:t>
            </a:r>
            <a:r>
              <a:rPr lang="bg-BG" dirty="0"/>
              <a:t> </a:t>
            </a:r>
            <a:r>
              <a:rPr lang="bg-BG" dirty="0" err="1"/>
              <a:t>with</a:t>
            </a:r>
            <a:r>
              <a:rPr lang="bg-BG" dirty="0"/>
              <a:t> </a:t>
            </a:r>
            <a:r>
              <a:rPr lang="bg-BG" dirty="0" err="1"/>
              <a:t>every</a:t>
            </a:r>
            <a:r>
              <a:rPr lang="bg-BG" dirty="0"/>
              <a:t> </a:t>
            </a:r>
            <a:r>
              <a:rPr lang="bg-BG" dirty="0" err="1"/>
              <a:t>king</a:t>
            </a:r>
            <a:r>
              <a:rPr lang="bg-BG" dirty="0"/>
              <a:t>.</a:t>
            </a:r>
            <a:br>
              <a:rPr lang="bg-BG" dirty="0"/>
            </a:br>
            <a:r>
              <a:rPr lang="bg-BG" dirty="0" err="1"/>
              <a:t>Kings</a:t>
            </a:r>
            <a:r>
              <a:rPr lang="bg-BG" dirty="0"/>
              <a:t> </a:t>
            </a:r>
            <a:r>
              <a:rPr lang="bg-BG" dirty="0" err="1"/>
              <a:t>considered</a:t>
            </a:r>
            <a:r>
              <a:rPr lang="bg-BG" dirty="0"/>
              <a:t> </a:t>
            </a:r>
            <a:r>
              <a:rPr lang="bg-BG" dirty="0" err="1"/>
              <a:t>me</a:t>
            </a:r>
            <a:r>
              <a:rPr lang="bg-BG" dirty="0"/>
              <a:t> </a:t>
            </a:r>
            <a:r>
              <a:rPr lang="bg-BG" dirty="0" err="1"/>
              <a:t>their</a:t>
            </a:r>
            <a:r>
              <a:rPr lang="bg-BG" dirty="0"/>
              <a:t> </a:t>
            </a:r>
            <a:r>
              <a:rPr lang="bg-BG" dirty="0" err="1"/>
              <a:t>father</a:t>
            </a:r>
            <a:r>
              <a:rPr lang="bg-BG" dirty="0"/>
              <a:t>, </a:t>
            </a:r>
            <a:r>
              <a:rPr lang="bg-BG" dirty="0" err="1"/>
              <a:t>for</a:t>
            </a:r>
            <a:r>
              <a:rPr lang="bg-BG" dirty="0"/>
              <a:t> </a:t>
            </a:r>
            <a:r>
              <a:rPr lang="bg-BG" dirty="0" err="1"/>
              <a:t>my</a:t>
            </a:r>
            <a:r>
              <a:rPr lang="bg-BG" dirty="0"/>
              <a:t> </a:t>
            </a:r>
            <a:r>
              <a:rPr lang="bg-BG" dirty="0" err="1"/>
              <a:t>righteousness</a:t>
            </a:r>
            <a:r>
              <a:rPr lang="bg-BG" dirty="0"/>
              <a:t>, </a:t>
            </a:r>
            <a:r>
              <a:rPr lang="bg-BG" dirty="0" err="1"/>
              <a:t>for</a:t>
            </a:r>
            <a:r>
              <a:rPr lang="bg-BG" dirty="0"/>
              <a:t> </a:t>
            </a:r>
            <a:r>
              <a:rPr lang="bg-BG" dirty="0" err="1"/>
              <a:t>my</a:t>
            </a:r>
            <a:r>
              <a:rPr lang="bg-BG" dirty="0"/>
              <a:t> </a:t>
            </a:r>
            <a:r>
              <a:rPr lang="bg-BG" dirty="0" err="1"/>
              <a:t>wisdom</a:t>
            </a:r>
            <a:r>
              <a:rPr lang="bg-BG" dirty="0"/>
              <a:t>,</a:t>
            </a:r>
            <a:br>
              <a:rPr lang="bg-BG" dirty="0"/>
            </a:br>
            <a:r>
              <a:rPr lang="bg-BG" dirty="0" err="1"/>
              <a:t>And</a:t>
            </a:r>
            <a:r>
              <a:rPr lang="bg-BG" dirty="0"/>
              <a:t> </a:t>
            </a:r>
            <a:r>
              <a:rPr lang="bg-BG" dirty="0" err="1"/>
              <a:t>for</a:t>
            </a:r>
            <a:r>
              <a:rPr lang="bg-BG" dirty="0"/>
              <a:t> </a:t>
            </a:r>
            <a:r>
              <a:rPr lang="bg-BG" dirty="0" err="1"/>
              <a:t>the</a:t>
            </a:r>
            <a:r>
              <a:rPr lang="bg-BG" dirty="0"/>
              <a:t> </a:t>
            </a:r>
            <a:r>
              <a:rPr lang="bg-BG" dirty="0" err="1"/>
              <a:t>goodness</a:t>
            </a:r>
            <a:r>
              <a:rPr lang="bg-BG" dirty="0"/>
              <a:t> of </a:t>
            </a:r>
            <a:r>
              <a:rPr lang="bg-BG" dirty="0" err="1"/>
              <a:t>my</a:t>
            </a:r>
            <a:r>
              <a:rPr lang="bg-BG" dirty="0"/>
              <a:t> </a:t>
            </a:r>
            <a:r>
              <a:rPr lang="bg-BG" dirty="0" err="1"/>
              <a:t>heart</a:t>
            </a:r>
            <a:r>
              <a:rPr lang="bg-BG" dirty="0"/>
              <a:t>.</a:t>
            </a:r>
            <a:br>
              <a:rPr lang="bg-BG" dirty="0"/>
            </a:br>
            <a:r>
              <a:rPr lang="bg-BG" dirty="0"/>
              <a:t>I </a:t>
            </a:r>
            <a:r>
              <a:rPr lang="bg-BG" dirty="0" err="1"/>
              <a:t>built</a:t>
            </a:r>
            <a:r>
              <a:rPr lang="bg-BG" dirty="0"/>
              <a:t> </a:t>
            </a:r>
            <a:r>
              <a:rPr lang="bg-BG" dirty="0" err="1"/>
              <a:t>mighty</a:t>
            </a:r>
            <a:r>
              <a:rPr lang="bg-BG" dirty="0"/>
              <a:t> </a:t>
            </a:r>
            <a:r>
              <a:rPr lang="bg-BG" dirty="0" err="1"/>
              <a:t>fortresses</a:t>
            </a:r>
            <a:r>
              <a:rPr lang="bg-BG" dirty="0"/>
              <a:t> </a:t>
            </a:r>
            <a:r>
              <a:rPr lang="bg-BG" dirty="0" err="1"/>
              <a:t>on</a:t>
            </a:r>
            <a:r>
              <a:rPr lang="bg-BG" dirty="0"/>
              <a:t> </a:t>
            </a:r>
            <a:r>
              <a:rPr lang="bg-BG" dirty="0" err="1"/>
              <a:t>all</a:t>
            </a:r>
            <a:r>
              <a:rPr lang="bg-BG" dirty="0"/>
              <a:t> </a:t>
            </a:r>
            <a:r>
              <a:rPr lang="bg-BG" dirty="0" err="1"/>
              <a:t>my</a:t>
            </a:r>
            <a:r>
              <a:rPr lang="bg-BG" dirty="0"/>
              <a:t> </a:t>
            </a:r>
            <a:r>
              <a:rPr lang="bg-BG" dirty="0" err="1"/>
              <a:t>borders</a:t>
            </a:r>
            <a:r>
              <a:rPr lang="bg-BG" dirty="0"/>
              <a:t>,</a:t>
            </a:r>
            <a:br>
              <a:rPr lang="bg-BG" dirty="0"/>
            </a:br>
            <a:r>
              <a:rPr lang="bg-BG" dirty="0" err="1"/>
              <a:t>On</a:t>
            </a:r>
            <a:r>
              <a:rPr lang="bg-BG" dirty="0"/>
              <a:t> </a:t>
            </a:r>
            <a:r>
              <a:rPr lang="bg-BG" dirty="0" err="1"/>
              <a:t>the</a:t>
            </a:r>
            <a:r>
              <a:rPr lang="bg-BG" dirty="0"/>
              <a:t> </a:t>
            </a:r>
            <a:r>
              <a:rPr lang="bg-BG" dirty="0" err="1"/>
              <a:t>borders</a:t>
            </a:r>
            <a:r>
              <a:rPr lang="bg-BG" dirty="0"/>
              <a:t> </a:t>
            </a:r>
            <a:r>
              <a:rPr lang="bg-BG" dirty="0" err="1"/>
              <a:t>where</a:t>
            </a:r>
            <a:r>
              <a:rPr lang="bg-BG" dirty="0"/>
              <a:t> </a:t>
            </a:r>
            <a:r>
              <a:rPr lang="bg-BG" dirty="0" err="1"/>
              <a:t>there</a:t>
            </a:r>
            <a:r>
              <a:rPr lang="bg-BG" dirty="0"/>
              <a:t> </a:t>
            </a:r>
            <a:r>
              <a:rPr lang="bg-BG" dirty="0" err="1"/>
              <a:t>had</a:t>
            </a:r>
            <a:r>
              <a:rPr lang="bg-BG" dirty="0"/>
              <a:t> </a:t>
            </a:r>
            <a:r>
              <a:rPr lang="bg-BG" dirty="0" err="1"/>
              <a:t>been</a:t>
            </a:r>
            <a:r>
              <a:rPr lang="bg-BG" dirty="0"/>
              <a:t> </a:t>
            </a:r>
            <a:r>
              <a:rPr lang="bg-BG" dirty="0" err="1"/>
              <a:t>bad</a:t>
            </a:r>
            <a:r>
              <a:rPr lang="bg-BG" dirty="0"/>
              <a:t> </a:t>
            </a:r>
            <a:r>
              <a:rPr lang="bg-BG" dirty="0" err="1"/>
              <a:t>men</a:t>
            </a:r>
            <a:r>
              <a:rPr lang="bg-BG" dirty="0"/>
              <a:t>, </a:t>
            </a:r>
            <a:r>
              <a:rPr lang="bg-BG" dirty="0" err="1"/>
              <a:t>leaders</a:t>
            </a:r>
            <a:r>
              <a:rPr lang="bg-BG" dirty="0"/>
              <a:t> of </a:t>
            </a:r>
            <a:r>
              <a:rPr lang="bg-BG" dirty="0" err="1"/>
              <a:t>gangs</a:t>
            </a:r>
            <a:r>
              <a:rPr lang="bg-BG" dirty="0"/>
              <a:t>, </a:t>
            </a:r>
            <a:r>
              <a:rPr lang="bg-BG" dirty="0" err="1"/>
              <a:t>none</a:t>
            </a:r>
            <a:r>
              <a:rPr lang="bg-BG" dirty="0"/>
              <a:t> of </a:t>
            </a:r>
            <a:r>
              <a:rPr lang="bg-BG" dirty="0" err="1"/>
              <a:t>whom</a:t>
            </a:r>
            <a:r>
              <a:rPr lang="bg-BG" dirty="0"/>
              <a:t> </a:t>
            </a:r>
            <a:r>
              <a:rPr lang="bg-BG" dirty="0" err="1"/>
              <a:t>had</a:t>
            </a:r>
            <a:r>
              <a:rPr lang="bg-BG" dirty="0"/>
              <a:t> </a:t>
            </a:r>
            <a:r>
              <a:rPr lang="bg-BG" dirty="0" err="1"/>
              <a:t>been</a:t>
            </a:r>
            <a:r>
              <a:rPr lang="bg-BG" dirty="0"/>
              <a:t> </a:t>
            </a:r>
            <a:r>
              <a:rPr lang="bg-BG" dirty="0" err="1"/>
              <a:t>subservient</a:t>
            </a:r>
            <a:r>
              <a:rPr lang="bg-BG" dirty="0"/>
              <a:t> to </a:t>
            </a:r>
            <a:r>
              <a:rPr lang="bg-BG" dirty="0" err="1"/>
              <a:t>the</a:t>
            </a:r>
            <a:r>
              <a:rPr lang="bg-BG" dirty="0"/>
              <a:t> </a:t>
            </a:r>
            <a:r>
              <a:rPr lang="bg-BG" dirty="0" err="1"/>
              <a:t>house</a:t>
            </a:r>
            <a:r>
              <a:rPr lang="bg-BG" dirty="0"/>
              <a:t> of </a:t>
            </a:r>
            <a:r>
              <a:rPr lang="bg-BG" dirty="0" err="1"/>
              <a:t>Muksas</a:t>
            </a:r>
            <a:r>
              <a:rPr lang="bg-BG" dirty="0"/>
              <a:t>, I, </a:t>
            </a:r>
            <a:r>
              <a:rPr lang="bg-BG" dirty="0" err="1"/>
              <a:t>Azatiwata</a:t>
            </a:r>
            <a:r>
              <a:rPr lang="bg-BG" dirty="0"/>
              <a:t> </a:t>
            </a:r>
            <a:r>
              <a:rPr lang="bg-BG" dirty="0" err="1"/>
              <a:t>put</a:t>
            </a:r>
            <a:r>
              <a:rPr lang="bg-BG" dirty="0"/>
              <a:t> </a:t>
            </a:r>
            <a:r>
              <a:rPr lang="bg-BG" dirty="0" err="1"/>
              <a:t>them</a:t>
            </a:r>
            <a:r>
              <a:rPr lang="bg-BG" dirty="0"/>
              <a:t> </a:t>
            </a:r>
            <a:r>
              <a:rPr lang="bg-BG" dirty="0" err="1"/>
              <a:t>at</a:t>
            </a:r>
            <a:r>
              <a:rPr lang="bg-BG" dirty="0"/>
              <a:t> </a:t>
            </a:r>
            <a:r>
              <a:rPr lang="bg-BG" dirty="0" err="1"/>
              <a:t>my</a:t>
            </a:r>
            <a:r>
              <a:rPr lang="bg-BG" dirty="0"/>
              <a:t> </a:t>
            </a:r>
            <a:r>
              <a:rPr lang="bg-BG" dirty="0" err="1"/>
              <a:t>feet</a:t>
            </a:r>
            <a:r>
              <a:rPr lang="bg-BG" dirty="0"/>
              <a:t>.</a:t>
            </a:r>
            <a:br>
              <a:rPr lang="bg-BG" dirty="0"/>
            </a:br>
            <a:r>
              <a:rPr lang="bg-BG" dirty="0"/>
              <a:t>I </a:t>
            </a:r>
            <a:r>
              <a:rPr lang="bg-BG" dirty="0" err="1"/>
              <a:t>destroyed</a:t>
            </a:r>
            <a:r>
              <a:rPr lang="bg-BG" dirty="0"/>
              <a:t> </a:t>
            </a:r>
            <a:r>
              <a:rPr lang="bg-BG" dirty="0" err="1"/>
              <a:t>the</a:t>
            </a:r>
            <a:r>
              <a:rPr lang="bg-BG" dirty="0"/>
              <a:t> </a:t>
            </a:r>
            <a:r>
              <a:rPr lang="bg-BG" dirty="0" err="1"/>
              <a:t>fortresses</a:t>
            </a:r>
            <a:r>
              <a:rPr lang="bg-BG" dirty="0"/>
              <a:t> </a:t>
            </a:r>
            <a:r>
              <a:rPr lang="bg-BG" dirty="0" err="1"/>
              <a:t>there</a:t>
            </a:r>
            <a:r>
              <a:rPr lang="bg-BG" dirty="0"/>
              <a:t>, I </a:t>
            </a:r>
            <a:r>
              <a:rPr lang="bg-BG" dirty="0" err="1"/>
              <a:t>built</a:t>
            </a:r>
            <a:r>
              <a:rPr lang="bg-BG" dirty="0"/>
              <a:t> </a:t>
            </a:r>
            <a:r>
              <a:rPr lang="bg-BG" dirty="0" err="1"/>
              <a:t>fortresses</a:t>
            </a:r>
            <a:r>
              <a:rPr lang="bg-BG" dirty="0"/>
              <a:t> </a:t>
            </a:r>
            <a:r>
              <a:rPr lang="bg-BG" dirty="0" err="1"/>
              <a:t>in</a:t>
            </a:r>
            <a:r>
              <a:rPr lang="bg-BG" dirty="0"/>
              <a:t> </a:t>
            </a:r>
            <a:r>
              <a:rPr lang="bg-BG" dirty="0" err="1"/>
              <a:t>those</a:t>
            </a:r>
            <a:r>
              <a:rPr lang="bg-BG" dirty="0"/>
              <a:t> </a:t>
            </a:r>
            <a:r>
              <a:rPr lang="bg-BG" dirty="0" err="1"/>
              <a:t>places</a:t>
            </a:r>
            <a:r>
              <a:rPr lang="bg-BG" dirty="0"/>
              <a:t>, </a:t>
            </a:r>
            <a:r>
              <a:rPr lang="bg-BG" dirty="0" err="1"/>
              <a:t>so</a:t>
            </a:r>
            <a:r>
              <a:rPr lang="bg-BG" dirty="0"/>
              <a:t> </a:t>
            </a:r>
            <a:r>
              <a:rPr lang="bg-BG" dirty="0" err="1"/>
              <a:t>that</a:t>
            </a:r>
            <a:r>
              <a:rPr lang="bg-BG" dirty="0"/>
              <a:t> </a:t>
            </a:r>
            <a:r>
              <a:rPr lang="bg-BG" dirty="0" err="1"/>
              <a:t>the</a:t>
            </a:r>
            <a:r>
              <a:rPr lang="bg-BG" dirty="0"/>
              <a:t> </a:t>
            </a:r>
            <a:r>
              <a:rPr lang="bg-BG" dirty="0" err="1"/>
              <a:t>people</a:t>
            </a:r>
            <a:r>
              <a:rPr lang="bg-BG" dirty="0"/>
              <a:t> of </a:t>
            </a:r>
            <a:r>
              <a:rPr lang="bg-BG" dirty="0" err="1"/>
              <a:t>Adanawa</a:t>
            </a:r>
            <a:r>
              <a:rPr lang="bg-BG" dirty="0"/>
              <a:t> </a:t>
            </a:r>
            <a:r>
              <a:rPr lang="bg-BG" dirty="0" err="1"/>
              <a:t>might</a:t>
            </a:r>
            <a:r>
              <a:rPr lang="bg-BG" dirty="0"/>
              <a:t> </a:t>
            </a:r>
            <a:r>
              <a:rPr lang="bg-BG" dirty="0" err="1"/>
              <a:t>dwell</a:t>
            </a:r>
            <a:r>
              <a:rPr lang="bg-BG" dirty="0"/>
              <a:t> </a:t>
            </a:r>
            <a:r>
              <a:rPr lang="bg-BG" dirty="0" err="1"/>
              <a:t>in</a:t>
            </a:r>
            <a:r>
              <a:rPr lang="bg-BG" dirty="0"/>
              <a:t> </a:t>
            </a:r>
            <a:r>
              <a:rPr lang="bg-BG" dirty="0" err="1"/>
              <a:t>ease</a:t>
            </a:r>
            <a:r>
              <a:rPr lang="bg-BG" dirty="0"/>
              <a:t> </a:t>
            </a:r>
            <a:r>
              <a:rPr lang="bg-BG" dirty="0" err="1"/>
              <a:t>and</a:t>
            </a:r>
            <a:r>
              <a:rPr lang="bg-BG" dirty="0"/>
              <a:t> </a:t>
            </a:r>
            <a:r>
              <a:rPr lang="bg-BG" dirty="0" err="1"/>
              <a:t>in</a:t>
            </a:r>
            <a:r>
              <a:rPr lang="bg-BG" dirty="0"/>
              <a:t> </a:t>
            </a:r>
            <a:r>
              <a:rPr lang="bg-BG" dirty="0" err="1"/>
              <a:t>peace</a:t>
            </a:r>
            <a:r>
              <a:rPr lang="bg-BG" dirty="0"/>
              <a:t>.</a:t>
            </a:r>
            <a:br>
              <a:rPr lang="bg-BG" dirty="0"/>
            </a:br>
            <a:r>
              <a:rPr lang="bg-BG" dirty="0" err="1"/>
              <a:t>In</a:t>
            </a:r>
            <a:r>
              <a:rPr lang="bg-BG" dirty="0"/>
              <a:t> </a:t>
            </a:r>
            <a:r>
              <a:rPr lang="bg-BG" dirty="0" err="1"/>
              <a:t>the</a:t>
            </a:r>
            <a:r>
              <a:rPr lang="bg-BG" dirty="0"/>
              <a:t> </a:t>
            </a:r>
            <a:r>
              <a:rPr lang="bg-BG" dirty="0" err="1" smtClean="0"/>
              <a:t>west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46569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6563" y="394692"/>
            <a:ext cx="7488832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I </a:t>
            </a:r>
            <a:r>
              <a:rPr lang="bg-BG" dirty="0" err="1" smtClean="0"/>
              <a:t>subjugated</a:t>
            </a:r>
            <a:r>
              <a:rPr lang="bg-BG" dirty="0" smtClean="0"/>
              <a:t> </a:t>
            </a:r>
            <a:r>
              <a:rPr lang="bg-BG" dirty="0" err="1" smtClean="0"/>
              <a:t>mighty</a:t>
            </a:r>
            <a:r>
              <a:rPr lang="bg-BG" dirty="0" smtClean="0"/>
              <a:t> </a:t>
            </a:r>
            <a:r>
              <a:rPr lang="bg-BG" dirty="0" err="1" smtClean="0"/>
              <a:t>lands</a:t>
            </a:r>
            <a:r>
              <a:rPr lang="bg-BG" dirty="0" smtClean="0"/>
              <a:t/>
            </a:r>
            <a:br>
              <a:rPr lang="bg-BG" dirty="0" smtClean="0"/>
            </a:br>
            <a:r>
              <a:rPr lang="bg-BG" dirty="0" err="1" smtClean="0"/>
              <a:t>Which</a:t>
            </a:r>
            <a:r>
              <a:rPr lang="bg-BG" dirty="0" smtClean="0"/>
              <a:t> </a:t>
            </a:r>
            <a:r>
              <a:rPr lang="bg-BG" dirty="0" err="1" smtClean="0"/>
              <a:t>the</a:t>
            </a:r>
            <a:r>
              <a:rPr lang="bg-BG" dirty="0" smtClean="0"/>
              <a:t> </a:t>
            </a:r>
            <a:r>
              <a:rPr lang="bg-BG" dirty="0" err="1" smtClean="0"/>
              <a:t>kings</a:t>
            </a:r>
            <a:r>
              <a:rPr lang="bg-BG" dirty="0" smtClean="0"/>
              <a:t> </a:t>
            </a:r>
            <a:r>
              <a:rPr lang="bg-BG" dirty="0" err="1" smtClean="0"/>
              <a:t>before</a:t>
            </a:r>
            <a:r>
              <a:rPr lang="bg-BG" dirty="0" smtClean="0"/>
              <a:t> </a:t>
            </a:r>
            <a:r>
              <a:rPr lang="bg-BG" dirty="0" err="1" smtClean="0"/>
              <a:t>me</a:t>
            </a:r>
            <a:r>
              <a:rPr lang="bg-BG" dirty="0" smtClean="0"/>
              <a:t> </a:t>
            </a:r>
            <a:r>
              <a:rPr lang="bg-BG" dirty="0" err="1" smtClean="0"/>
              <a:t>had</a:t>
            </a:r>
            <a:r>
              <a:rPr lang="bg-BG" dirty="0" smtClean="0"/>
              <a:t> </a:t>
            </a:r>
            <a:r>
              <a:rPr lang="bg-BG" dirty="0" err="1" smtClean="0"/>
              <a:t>not</a:t>
            </a:r>
            <a:r>
              <a:rPr lang="bg-BG" dirty="0" smtClean="0"/>
              <a:t> </a:t>
            </a:r>
            <a:r>
              <a:rPr lang="bg-BG" dirty="0" err="1" smtClean="0"/>
              <a:t>subjugated</a:t>
            </a:r>
            <a:r>
              <a:rPr lang="bg-BG" dirty="0" smtClean="0"/>
              <a:t>.</a:t>
            </a:r>
            <a:br>
              <a:rPr lang="bg-BG" dirty="0" smtClean="0"/>
            </a:br>
            <a:r>
              <a:rPr lang="bg-BG" dirty="0" err="1" smtClean="0"/>
              <a:t>And</a:t>
            </a:r>
            <a:r>
              <a:rPr lang="bg-BG" dirty="0" smtClean="0"/>
              <a:t> I, </a:t>
            </a:r>
            <a:r>
              <a:rPr lang="bg-BG" dirty="0" err="1" smtClean="0"/>
              <a:t>Azatiwata</a:t>
            </a:r>
            <a:r>
              <a:rPr lang="bg-BG" dirty="0" smtClean="0"/>
              <a:t> </a:t>
            </a:r>
            <a:r>
              <a:rPr lang="bg-BG" dirty="0" err="1" smtClean="0"/>
              <a:t>subjugated</a:t>
            </a:r>
            <a:r>
              <a:rPr lang="bg-BG" dirty="0" smtClean="0"/>
              <a:t> </a:t>
            </a:r>
            <a:r>
              <a:rPr lang="bg-BG" dirty="0" err="1" smtClean="0"/>
              <a:t>them</a:t>
            </a:r>
            <a:r>
              <a:rPr lang="bg-BG" dirty="0" smtClean="0"/>
              <a:t>, </a:t>
            </a:r>
            <a:r>
              <a:rPr lang="bg-BG" dirty="0" err="1" smtClean="0"/>
              <a:t>made</a:t>
            </a:r>
            <a:r>
              <a:rPr lang="bg-BG" dirty="0" smtClean="0"/>
              <a:t> </a:t>
            </a:r>
            <a:r>
              <a:rPr lang="bg-BG" dirty="0" err="1" smtClean="0"/>
              <a:t>them</a:t>
            </a:r>
            <a:r>
              <a:rPr lang="bg-BG" dirty="0" smtClean="0"/>
              <a:t> </a:t>
            </a:r>
            <a:r>
              <a:rPr lang="bg-BG" dirty="0" err="1" smtClean="0"/>
              <a:t>my</a:t>
            </a:r>
            <a:r>
              <a:rPr lang="bg-BG" dirty="0" smtClean="0"/>
              <a:t> </a:t>
            </a:r>
            <a:r>
              <a:rPr lang="bg-BG" dirty="0" err="1" smtClean="0"/>
              <a:t>servents</a:t>
            </a:r>
            <a:r>
              <a:rPr lang="bg-BG" dirty="0" smtClean="0"/>
              <a:t>.</a:t>
            </a:r>
            <a:br>
              <a:rPr lang="bg-BG" dirty="0" smtClean="0"/>
            </a:br>
            <a:r>
              <a:rPr lang="bg-BG" dirty="0" err="1" smtClean="0"/>
              <a:t>And</a:t>
            </a:r>
            <a:r>
              <a:rPr lang="bg-BG" dirty="0" smtClean="0"/>
              <a:t> I </a:t>
            </a:r>
            <a:r>
              <a:rPr lang="bg-BG" dirty="0" err="1" smtClean="0"/>
              <a:t>settled</a:t>
            </a:r>
            <a:r>
              <a:rPr lang="bg-BG" dirty="0" smtClean="0"/>
              <a:t> </a:t>
            </a:r>
            <a:r>
              <a:rPr lang="bg-BG" dirty="0" err="1" smtClean="0"/>
              <a:t>them</a:t>
            </a:r>
            <a:r>
              <a:rPr lang="bg-BG" dirty="0" smtClean="0"/>
              <a:t> </a:t>
            </a:r>
            <a:r>
              <a:rPr lang="bg-BG" dirty="0" err="1" smtClean="0"/>
              <a:t>in</a:t>
            </a:r>
            <a:r>
              <a:rPr lang="bg-BG" dirty="0" smtClean="0"/>
              <a:t> </a:t>
            </a:r>
            <a:r>
              <a:rPr lang="bg-BG" dirty="0" err="1" smtClean="0"/>
              <a:t>the</a:t>
            </a:r>
            <a:r>
              <a:rPr lang="bg-BG" dirty="0" smtClean="0"/>
              <a:t> </a:t>
            </a:r>
            <a:r>
              <a:rPr lang="bg-BG" dirty="0" err="1" smtClean="0"/>
              <a:t>east</a:t>
            </a:r>
            <a:r>
              <a:rPr lang="bg-BG" dirty="0" smtClean="0"/>
              <a:t> of </a:t>
            </a:r>
            <a:r>
              <a:rPr lang="bg-BG" dirty="0" err="1" smtClean="0"/>
              <a:t>my</a:t>
            </a:r>
            <a:r>
              <a:rPr lang="bg-BG" dirty="0" smtClean="0"/>
              <a:t> </a:t>
            </a:r>
            <a:r>
              <a:rPr lang="bg-BG" dirty="0" err="1" smtClean="0"/>
              <a:t>land</a:t>
            </a:r>
            <a:r>
              <a:rPr lang="bg-BG" dirty="0" smtClean="0"/>
              <a:t>,</a:t>
            </a:r>
            <a:br>
              <a:rPr lang="bg-BG" dirty="0" smtClean="0"/>
            </a:br>
            <a:r>
              <a:rPr lang="bg-BG" dirty="0" err="1" smtClean="0"/>
              <a:t>Within</a:t>
            </a:r>
            <a:r>
              <a:rPr lang="bg-BG" dirty="0" smtClean="0"/>
              <a:t> </a:t>
            </a:r>
            <a:r>
              <a:rPr lang="bg-BG" dirty="0" err="1" smtClean="0"/>
              <a:t>my</a:t>
            </a:r>
            <a:r>
              <a:rPr lang="bg-BG" dirty="0" smtClean="0"/>
              <a:t> </a:t>
            </a:r>
            <a:r>
              <a:rPr lang="bg-BG" dirty="0" err="1" smtClean="0"/>
              <a:t>borders</a:t>
            </a:r>
            <a:r>
              <a:rPr lang="bg-BG" dirty="0" smtClean="0"/>
              <a:t>.</a:t>
            </a:r>
            <a:br>
              <a:rPr lang="bg-BG" dirty="0" smtClean="0"/>
            </a:br>
            <a:r>
              <a:rPr lang="bg-BG" dirty="0" err="1" smtClean="0"/>
              <a:t>The</a:t>
            </a:r>
            <a:r>
              <a:rPr lang="bg-BG" dirty="0" smtClean="0"/>
              <a:t> </a:t>
            </a:r>
            <a:r>
              <a:rPr lang="bg-BG" dirty="0" err="1" smtClean="0"/>
              <a:t>people</a:t>
            </a:r>
            <a:r>
              <a:rPr lang="bg-BG" dirty="0" smtClean="0"/>
              <a:t> of </a:t>
            </a:r>
            <a:r>
              <a:rPr lang="bg-BG" dirty="0" err="1" smtClean="0"/>
              <a:t>Adanawa</a:t>
            </a:r>
            <a:r>
              <a:rPr lang="bg-BG" dirty="0" smtClean="0"/>
              <a:t>, </a:t>
            </a:r>
            <a:r>
              <a:rPr lang="bg-BG" dirty="0" err="1" smtClean="0"/>
              <a:t>too</a:t>
            </a:r>
            <a:r>
              <a:rPr lang="bg-BG" dirty="0" smtClean="0"/>
              <a:t>, I </a:t>
            </a:r>
            <a:r>
              <a:rPr lang="bg-BG" dirty="0" err="1" smtClean="0"/>
              <a:t>settled</a:t>
            </a:r>
            <a:r>
              <a:rPr lang="bg-BG" dirty="0" smtClean="0"/>
              <a:t> </a:t>
            </a:r>
            <a:r>
              <a:rPr lang="bg-BG" dirty="0" err="1" smtClean="0"/>
              <a:t>there</a:t>
            </a:r>
            <a:r>
              <a:rPr lang="bg-BG" dirty="0" smtClean="0"/>
              <a:t>.</a:t>
            </a:r>
            <a:br>
              <a:rPr lang="bg-BG" dirty="0" smtClean="0"/>
            </a:br>
            <a:r>
              <a:rPr lang="bg-BG" dirty="0" err="1" smtClean="0"/>
              <a:t>And</a:t>
            </a:r>
            <a:r>
              <a:rPr lang="bg-BG" dirty="0" smtClean="0"/>
              <a:t> </a:t>
            </a:r>
            <a:r>
              <a:rPr lang="bg-BG" dirty="0" err="1" smtClean="0"/>
              <a:t>in</a:t>
            </a:r>
            <a:r>
              <a:rPr lang="bg-BG" dirty="0" smtClean="0"/>
              <a:t> </a:t>
            </a:r>
            <a:r>
              <a:rPr lang="bg-BG" dirty="0" err="1" smtClean="0"/>
              <a:t>my</a:t>
            </a:r>
            <a:r>
              <a:rPr lang="bg-BG" dirty="0" smtClean="0"/>
              <a:t> </a:t>
            </a:r>
            <a:r>
              <a:rPr lang="bg-BG" dirty="0" err="1" smtClean="0"/>
              <a:t>days</a:t>
            </a:r>
            <a:r>
              <a:rPr lang="bg-BG" dirty="0" smtClean="0"/>
              <a:t> I </a:t>
            </a:r>
            <a:r>
              <a:rPr lang="bg-BG" dirty="0" err="1" smtClean="0"/>
              <a:t>enlargened</a:t>
            </a:r>
            <a:r>
              <a:rPr lang="bg-BG" dirty="0" smtClean="0"/>
              <a:t> </a:t>
            </a:r>
            <a:r>
              <a:rPr lang="bg-BG" dirty="0" err="1" smtClean="0"/>
              <a:t>the</a:t>
            </a:r>
            <a:r>
              <a:rPr lang="bg-BG" dirty="0" smtClean="0"/>
              <a:t> </a:t>
            </a:r>
            <a:r>
              <a:rPr lang="bg-BG" dirty="0" err="1" smtClean="0"/>
              <a:t>borders</a:t>
            </a:r>
            <a:r>
              <a:rPr lang="bg-BG" dirty="0" smtClean="0"/>
              <a:t> of </a:t>
            </a:r>
            <a:r>
              <a:rPr lang="bg-BG" dirty="0" err="1" smtClean="0"/>
              <a:t>Adanawa</a:t>
            </a:r>
            <a:r>
              <a:rPr lang="bg-BG" dirty="0" smtClean="0"/>
              <a:t> to </a:t>
            </a:r>
            <a:r>
              <a:rPr lang="bg-BG" dirty="0" err="1" smtClean="0"/>
              <a:t>the</a:t>
            </a:r>
            <a:r>
              <a:rPr lang="bg-BG" dirty="0" smtClean="0"/>
              <a:t> </a:t>
            </a:r>
            <a:r>
              <a:rPr lang="bg-BG" dirty="0" err="1" smtClean="0"/>
              <a:t>west</a:t>
            </a:r>
            <a:r>
              <a:rPr lang="bg-BG" dirty="0" smtClean="0"/>
              <a:t> </a:t>
            </a:r>
            <a:r>
              <a:rPr lang="bg-BG" dirty="0" err="1" smtClean="0"/>
              <a:t>as</a:t>
            </a:r>
            <a:r>
              <a:rPr lang="bg-BG" dirty="0" smtClean="0"/>
              <a:t> </a:t>
            </a:r>
            <a:r>
              <a:rPr lang="bg-BG" dirty="0" err="1" smtClean="0"/>
              <a:t>well</a:t>
            </a:r>
            <a:r>
              <a:rPr lang="bg-BG" dirty="0" smtClean="0"/>
              <a:t> </a:t>
            </a:r>
            <a:r>
              <a:rPr lang="bg-BG" dirty="0" err="1" smtClean="0"/>
              <a:t>as</a:t>
            </a:r>
            <a:r>
              <a:rPr lang="bg-BG" dirty="0" smtClean="0"/>
              <a:t> to </a:t>
            </a:r>
            <a:r>
              <a:rPr lang="bg-BG" dirty="0" err="1" smtClean="0"/>
              <a:t>the</a:t>
            </a:r>
            <a:r>
              <a:rPr lang="bg-BG" dirty="0" smtClean="0"/>
              <a:t> </a:t>
            </a:r>
            <a:r>
              <a:rPr lang="bg-BG" dirty="0" err="1" smtClean="0"/>
              <a:t>east</a:t>
            </a:r>
            <a:r>
              <a:rPr lang="bg-BG" dirty="0" smtClean="0"/>
              <a:t>, </a:t>
            </a:r>
            <a:r>
              <a:rPr lang="bg-BG" dirty="0" err="1" smtClean="0"/>
              <a:t>so</a:t>
            </a:r>
            <a:r>
              <a:rPr lang="bg-BG" dirty="0" smtClean="0"/>
              <a:t> </a:t>
            </a:r>
            <a:r>
              <a:rPr lang="bg-BG" dirty="0" err="1" smtClean="0"/>
              <a:t>that</a:t>
            </a:r>
            <a:r>
              <a:rPr lang="bg-BG" dirty="0" smtClean="0"/>
              <a:t>, </a:t>
            </a:r>
            <a:r>
              <a:rPr lang="bg-BG" dirty="0" err="1" smtClean="0"/>
              <a:t>in</a:t>
            </a:r>
            <a:r>
              <a:rPr lang="bg-BG" dirty="0" smtClean="0"/>
              <a:t> </a:t>
            </a:r>
            <a:r>
              <a:rPr lang="bg-BG" dirty="0" err="1" smtClean="0"/>
              <a:t>the</a:t>
            </a:r>
            <a:r>
              <a:rPr lang="bg-BG" dirty="0" smtClean="0"/>
              <a:t> </a:t>
            </a:r>
            <a:r>
              <a:rPr lang="bg-BG" dirty="0" err="1" smtClean="0"/>
              <a:t>places</a:t>
            </a:r>
            <a:r>
              <a:rPr lang="bg-BG" dirty="0" smtClean="0"/>
              <a:t> </a:t>
            </a:r>
            <a:r>
              <a:rPr lang="bg-BG" dirty="0" err="1" smtClean="0"/>
              <a:t>which</a:t>
            </a:r>
            <a:r>
              <a:rPr lang="bg-BG" dirty="0" smtClean="0"/>
              <a:t> </a:t>
            </a:r>
            <a:r>
              <a:rPr lang="bg-BG" dirty="0" err="1" smtClean="0"/>
              <a:t>had</a:t>
            </a:r>
            <a:r>
              <a:rPr lang="bg-BG" dirty="0" smtClean="0"/>
              <a:t> </a:t>
            </a:r>
            <a:r>
              <a:rPr lang="bg-BG" dirty="0" err="1" smtClean="0"/>
              <a:t>formerly</a:t>
            </a:r>
            <a:r>
              <a:rPr lang="bg-BG" dirty="0" smtClean="0"/>
              <a:t> </a:t>
            </a:r>
            <a:r>
              <a:rPr lang="bg-BG" dirty="0" err="1" smtClean="0"/>
              <a:t>been</a:t>
            </a:r>
            <a:r>
              <a:rPr lang="bg-BG" dirty="0" smtClean="0"/>
              <a:t> </a:t>
            </a:r>
            <a:r>
              <a:rPr lang="bg-BG" dirty="0" err="1" smtClean="0"/>
              <a:t>feared</a:t>
            </a:r>
            <a:r>
              <a:rPr lang="bg-BG" dirty="0" smtClean="0"/>
              <a:t>, </a:t>
            </a:r>
            <a:r>
              <a:rPr lang="bg-BG" dirty="0" err="1" smtClean="0"/>
              <a:t>on</a:t>
            </a:r>
            <a:r>
              <a:rPr lang="bg-BG" dirty="0" smtClean="0"/>
              <a:t> </a:t>
            </a:r>
            <a:r>
              <a:rPr lang="bg-BG" dirty="0" err="1" smtClean="0"/>
              <a:t>the</a:t>
            </a:r>
            <a:r>
              <a:rPr lang="bg-BG" dirty="0" smtClean="0"/>
              <a:t> </a:t>
            </a:r>
            <a:r>
              <a:rPr lang="bg-BG" dirty="0" err="1" smtClean="0"/>
              <a:t>desolate</a:t>
            </a:r>
            <a:r>
              <a:rPr lang="bg-BG" dirty="0" smtClean="0"/>
              <a:t> </a:t>
            </a:r>
            <a:r>
              <a:rPr lang="bg-BG" dirty="0" err="1" smtClean="0"/>
              <a:t>roads</a:t>
            </a:r>
            <a:r>
              <a:rPr lang="bg-BG" dirty="0" smtClean="0"/>
              <a:t> </a:t>
            </a:r>
            <a:r>
              <a:rPr lang="bg-BG" dirty="0" err="1" smtClean="0"/>
              <a:t>where</a:t>
            </a:r>
            <a:r>
              <a:rPr lang="bg-BG" dirty="0" smtClean="0"/>
              <a:t> </a:t>
            </a:r>
            <a:r>
              <a:rPr lang="bg-BG" dirty="0" err="1" smtClean="0"/>
              <a:t>men</a:t>
            </a:r>
            <a:r>
              <a:rPr lang="bg-BG" dirty="0" smtClean="0"/>
              <a:t> </a:t>
            </a:r>
            <a:r>
              <a:rPr lang="bg-BG" dirty="0" err="1" smtClean="0"/>
              <a:t>would</a:t>
            </a:r>
            <a:r>
              <a:rPr lang="bg-BG" dirty="0" smtClean="0"/>
              <a:t> </a:t>
            </a:r>
            <a:r>
              <a:rPr lang="bg-BG" dirty="0" err="1" smtClean="0"/>
              <a:t>be</a:t>
            </a:r>
            <a:r>
              <a:rPr lang="bg-BG" dirty="0" smtClean="0"/>
              <a:t> </a:t>
            </a:r>
            <a:r>
              <a:rPr lang="bg-BG" dirty="0" err="1" smtClean="0"/>
              <a:t>afraid</a:t>
            </a:r>
            <a:r>
              <a:rPr lang="bg-BG" dirty="0" smtClean="0"/>
              <a:t> to </a:t>
            </a:r>
            <a:r>
              <a:rPr lang="bg-BG" dirty="0" err="1" smtClean="0"/>
              <a:t>walk</a:t>
            </a:r>
            <a:r>
              <a:rPr lang="bg-BG" dirty="0" smtClean="0"/>
              <a:t>, </a:t>
            </a:r>
            <a:r>
              <a:rPr lang="bg-BG" dirty="0" err="1" smtClean="0"/>
              <a:t>in</a:t>
            </a:r>
            <a:r>
              <a:rPr lang="bg-BG" dirty="0" smtClean="0"/>
              <a:t> </a:t>
            </a:r>
            <a:r>
              <a:rPr lang="bg-BG" dirty="0" err="1" smtClean="0"/>
              <a:t>my</a:t>
            </a:r>
            <a:r>
              <a:rPr lang="bg-BG" dirty="0" smtClean="0"/>
              <a:t> </a:t>
            </a:r>
            <a:r>
              <a:rPr lang="bg-BG" dirty="0" err="1" smtClean="0"/>
              <a:t>days</a:t>
            </a:r>
            <a:r>
              <a:rPr lang="bg-BG" dirty="0" smtClean="0"/>
              <a:t> </a:t>
            </a:r>
            <a:r>
              <a:rPr lang="bg-BG" dirty="0" err="1" smtClean="0"/>
              <a:t>women</a:t>
            </a:r>
            <a:r>
              <a:rPr lang="bg-BG" dirty="0" smtClean="0"/>
              <a:t> </a:t>
            </a:r>
            <a:r>
              <a:rPr lang="bg-BG" dirty="0" err="1" smtClean="0"/>
              <a:t>could</a:t>
            </a:r>
            <a:r>
              <a:rPr lang="bg-BG" dirty="0" smtClean="0"/>
              <a:t> </a:t>
            </a:r>
            <a:r>
              <a:rPr lang="bg-BG" dirty="0" err="1" smtClean="0"/>
              <a:t>stroll</a:t>
            </a:r>
            <a:r>
              <a:rPr lang="bg-BG" dirty="0" smtClean="0"/>
              <a:t> </a:t>
            </a:r>
            <a:r>
              <a:rPr lang="bg-BG" dirty="0" err="1" smtClean="0"/>
              <a:t>with</a:t>
            </a:r>
            <a:r>
              <a:rPr lang="bg-BG" dirty="0" smtClean="0"/>
              <a:t> </a:t>
            </a:r>
            <a:r>
              <a:rPr lang="bg-BG" dirty="0" err="1" smtClean="0"/>
              <a:t>their</a:t>
            </a:r>
            <a:r>
              <a:rPr lang="bg-BG" dirty="0" smtClean="0"/>
              <a:t> </a:t>
            </a:r>
            <a:r>
              <a:rPr lang="bg-BG" dirty="0" err="1" smtClean="0"/>
              <a:t>spindles</a:t>
            </a:r>
            <a:r>
              <a:rPr lang="bg-BG" dirty="0" smtClean="0"/>
              <a:t>.</a:t>
            </a:r>
            <a:br>
              <a:rPr lang="bg-BG" dirty="0" smtClean="0"/>
            </a:br>
            <a:r>
              <a:rPr lang="bg-BG" dirty="0" err="1" smtClean="0"/>
              <a:t>And</a:t>
            </a:r>
            <a:r>
              <a:rPr lang="bg-BG" dirty="0" smtClean="0"/>
              <a:t> </a:t>
            </a:r>
            <a:r>
              <a:rPr lang="bg-BG" dirty="0" err="1" smtClean="0"/>
              <a:t>in</a:t>
            </a:r>
            <a:r>
              <a:rPr lang="bg-BG" dirty="0" smtClean="0"/>
              <a:t> </a:t>
            </a:r>
            <a:r>
              <a:rPr lang="bg-BG" dirty="0" err="1" smtClean="0"/>
              <a:t>my</a:t>
            </a:r>
            <a:r>
              <a:rPr lang="bg-BG" dirty="0" smtClean="0"/>
              <a:t> </a:t>
            </a:r>
            <a:r>
              <a:rPr lang="bg-BG" dirty="0" err="1" smtClean="0"/>
              <a:t>days</a:t>
            </a:r>
            <a:r>
              <a:rPr lang="bg-BG" dirty="0" smtClean="0"/>
              <a:t> </a:t>
            </a:r>
            <a:r>
              <a:rPr lang="bg-BG" dirty="0" err="1" smtClean="0"/>
              <a:t>there</a:t>
            </a:r>
            <a:r>
              <a:rPr lang="bg-BG" dirty="0" smtClean="0"/>
              <a:t> </a:t>
            </a:r>
            <a:r>
              <a:rPr lang="bg-BG" dirty="0" err="1" smtClean="0"/>
              <a:t>was</a:t>
            </a:r>
            <a:r>
              <a:rPr lang="bg-BG" dirty="0" smtClean="0"/>
              <a:t> </a:t>
            </a:r>
            <a:r>
              <a:rPr lang="bg-BG" dirty="0" err="1" smtClean="0"/>
              <a:t>plenty</a:t>
            </a:r>
            <a:r>
              <a:rPr lang="bg-BG" dirty="0" smtClean="0"/>
              <a:t>, </a:t>
            </a:r>
            <a:r>
              <a:rPr lang="bg-BG" dirty="0" err="1" smtClean="0"/>
              <a:t>satiety</a:t>
            </a:r>
            <a:r>
              <a:rPr lang="bg-BG" dirty="0" smtClean="0"/>
              <a:t>, </a:t>
            </a:r>
            <a:r>
              <a:rPr lang="bg-BG" dirty="0" err="1" smtClean="0"/>
              <a:t>comfort</a:t>
            </a:r>
            <a:r>
              <a:rPr lang="bg-BG" dirty="0" smtClean="0"/>
              <a:t> </a:t>
            </a:r>
            <a:r>
              <a:rPr lang="bg-BG" dirty="0" err="1" smtClean="0"/>
              <a:t>and</a:t>
            </a:r>
            <a:r>
              <a:rPr lang="bg-BG" dirty="0" smtClean="0"/>
              <a:t> </a:t>
            </a:r>
            <a:r>
              <a:rPr lang="bg-BG" dirty="0" err="1" smtClean="0"/>
              <a:t>peace</a:t>
            </a:r>
            <a:r>
              <a:rPr lang="bg-BG" dirty="0" smtClean="0"/>
              <a:t>.</a:t>
            </a:r>
            <a:br>
              <a:rPr lang="bg-BG" dirty="0" smtClean="0"/>
            </a:br>
            <a:r>
              <a:rPr lang="bg-BG" dirty="0" err="1" smtClean="0"/>
              <a:t>And</a:t>
            </a:r>
            <a:r>
              <a:rPr lang="bg-BG" dirty="0" smtClean="0"/>
              <a:t> </a:t>
            </a:r>
            <a:r>
              <a:rPr lang="bg-BG" dirty="0" err="1" smtClean="0"/>
              <a:t>Adanawa</a:t>
            </a:r>
            <a:r>
              <a:rPr lang="bg-BG" dirty="0" smtClean="0"/>
              <a:t> </a:t>
            </a:r>
            <a:r>
              <a:rPr lang="bg-BG" dirty="0" err="1" smtClean="0"/>
              <a:t>and</a:t>
            </a:r>
            <a:r>
              <a:rPr lang="bg-BG" dirty="0" smtClean="0"/>
              <a:t> </a:t>
            </a:r>
            <a:r>
              <a:rPr lang="bg-BG" dirty="0" err="1" smtClean="0"/>
              <a:t>the</a:t>
            </a:r>
            <a:r>
              <a:rPr lang="bg-BG" dirty="0" smtClean="0"/>
              <a:t> </a:t>
            </a:r>
            <a:r>
              <a:rPr lang="bg-BG" dirty="0" err="1" smtClean="0"/>
              <a:t>land</a:t>
            </a:r>
            <a:r>
              <a:rPr lang="bg-BG" dirty="0" smtClean="0"/>
              <a:t> of </a:t>
            </a:r>
            <a:r>
              <a:rPr lang="bg-BG" dirty="0" err="1" smtClean="0"/>
              <a:t>Adanawa</a:t>
            </a:r>
            <a:r>
              <a:rPr lang="bg-BG" dirty="0" smtClean="0"/>
              <a:t> </a:t>
            </a:r>
            <a:r>
              <a:rPr lang="bg-BG" dirty="0" err="1" smtClean="0"/>
              <a:t>lived</a:t>
            </a:r>
            <a:r>
              <a:rPr lang="bg-BG" dirty="0" smtClean="0"/>
              <a:t> </a:t>
            </a:r>
            <a:r>
              <a:rPr lang="bg-BG" dirty="0" err="1" smtClean="0"/>
              <a:t>in</a:t>
            </a:r>
            <a:r>
              <a:rPr lang="bg-BG" dirty="0" smtClean="0"/>
              <a:t> </a:t>
            </a:r>
            <a:r>
              <a:rPr lang="bg-BG" dirty="0" err="1" smtClean="0"/>
              <a:t>peace</a:t>
            </a:r>
            <a:r>
              <a:rPr lang="bg-BG" dirty="0" smtClean="0"/>
              <a:t> </a:t>
            </a:r>
            <a:r>
              <a:rPr lang="bg-BG" dirty="0" err="1" smtClean="0"/>
              <a:t>and</a:t>
            </a:r>
            <a:r>
              <a:rPr lang="bg-BG" dirty="0" smtClean="0"/>
              <a:t> </a:t>
            </a:r>
            <a:r>
              <a:rPr lang="bg-BG" dirty="0" err="1" smtClean="0"/>
              <a:t>plenty</a:t>
            </a:r>
            <a:r>
              <a:rPr lang="bg-BG" dirty="0" smtClean="0"/>
              <a:t>.</a:t>
            </a:r>
            <a:br>
              <a:rPr lang="bg-BG" dirty="0" smtClean="0"/>
            </a:br>
            <a:r>
              <a:rPr lang="bg-BG" dirty="0" err="1" smtClean="0"/>
              <a:t>And</a:t>
            </a:r>
            <a:r>
              <a:rPr lang="bg-BG" dirty="0" smtClean="0"/>
              <a:t> A </a:t>
            </a:r>
            <a:r>
              <a:rPr lang="bg-BG" dirty="0" err="1" smtClean="0"/>
              <a:t>built</a:t>
            </a:r>
            <a:r>
              <a:rPr lang="bg-BG" dirty="0" smtClean="0"/>
              <a:t> </a:t>
            </a:r>
            <a:r>
              <a:rPr lang="bg-BG" dirty="0" err="1" smtClean="0"/>
              <a:t>this</a:t>
            </a:r>
            <a:r>
              <a:rPr lang="bg-BG" dirty="0" smtClean="0"/>
              <a:t> </a:t>
            </a:r>
            <a:r>
              <a:rPr lang="bg-BG" dirty="0" err="1" smtClean="0"/>
              <a:t>citadel</a:t>
            </a:r>
            <a:r>
              <a:rPr lang="bg-BG" dirty="0" smtClean="0"/>
              <a:t>,</a:t>
            </a:r>
            <a:br>
              <a:rPr lang="bg-BG" dirty="0" smtClean="0"/>
            </a:br>
            <a:r>
              <a:rPr lang="bg-BG" dirty="0" err="1" smtClean="0"/>
              <a:t>And</a:t>
            </a:r>
            <a:r>
              <a:rPr lang="bg-BG" dirty="0" smtClean="0"/>
              <a:t> I </a:t>
            </a:r>
            <a:r>
              <a:rPr lang="bg-BG" dirty="0" err="1" smtClean="0"/>
              <a:t>gave</a:t>
            </a:r>
            <a:r>
              <a:rPr lang="bg-BG" dirty="0" smtClean="0"/>
              <a:t> </a:t>
            </a:r>
            <a:r>
              <a:rPr lang="bg-BG" dirty="0" err="1" smtClean="0"/>
              <a:t>it</a:t>
            </a:r>
            <a:r>
              <a:rPr lang="bg-BG" dirty="0" smtClean="0"/>
              <a:t> </a:t>
            </a:r>
            <a:r>
              <a:rPr lang="bg-BG" dirty="0" err="1" smtClean="0"/>
              <a:t>the</a:t>
            </a:r>
            <a:r>
              <a:rPr lang="bg-BG" dirty="0" smtClean="0"/>
              <a:t> </a:t>
            </a:r>
            <a:r>
              <a:rPr lang="bg-BG" dirty="0" err="1" smtClean="0"/>
              <a:t>name</a:t>
            </a:r>
            <a:r>
              <a:rPr lang="bg-BG" dirty="0" smtClean="0"/>
              <a:t> of </a:t>
            </a:r>
            <a:r>
              <a:rPr lang="bg-BG" dirty="0" err="1" smtClean="0"/>
              <a:t>Asatiwataya</a:t>
            </a:r>
            <a:r>
              <a:rPr lang="bg-BG" dirty="0" smtClean="0"/>
              <a:t>,</a:t>
            </a:r>
            <a:br>
              <a:rPr lang="bg-BG" dirty="0" smtClean="0"/>
            </a:br>
            <a:r>
              <a:rPr lang="bg-BG" dirty="0" err="1" smtClean="0"/>
              <a:t>Because</a:t>
            </a:r>
            <a:r>
              <a:rPr lang="bg-BG" dirty="0" smtClean="0"/>
              <a:t> </a:t>
            </a:r>
            <a:r>
              <a:rPr lang="bg-BG" dirty="0" err="1" smtClean="0"/>
              <a:t>the</a:t>
            </a:r>
            <a:r>
              <a:rPr lang="bg-BG" dirty="0" smtClean="0"/>
              <a:t> </a:t>
            </a:r>
            <a:r>
              <a:rPr lang="bg-BG" dirty="0" err="1" smtClean="0"/>
              <a:t>Storm-God</a:t>
            </a:r>
            <a:r>
              <a:rPr lang="bg-BG" dirty="0" smtClean="0"/>
              <a:t> </a:t>
            </a:r>
            <a:r>
              <a:rPr lang="bg-BG" dirty="0" err="1" smtClean="0"/>
              <a:t>and</a:t>
            </a:r>
            <a:r>
              <a:rPr lang="bg-BG" dirty="0" smtClean="0"/>
              <a:t> </a:t>
            </a:r>
            <a:r>
              <a:rPr lang="bg-BG" dirty="0" err="1" smtClean="0"/>
              <a:t>the</a:t>
            </a:r>
            <a:r>
              <a:rPr lang="bg-BG" dirty="0" smtClean="0"/>
              <a:t> </a:t>
            </a:r>
            <a:r>
              <a:rPr lang="bg-BG" dirty="0" err="1" smtClean="0"/>
              <a:t>Gods</a:t>
            </a:r>
            <a:r>
              <a:rPr lang="bg-BG" dirty="0" smtClean="0"/>
              <a:t> </a:t>
            </a:r>
            <a:r>
              <a:rPr lang="bg-BG" dirty="0" err="1" smtClean="0"/>
              <a:t>directed</a:t>
            </a:r>
            <a:r>
              <a:rPr lang="bg-BG" dirty="0" smtClean="0"/>
              <a:t> </a:t>
            </a:r>
            <a:r>
              <a:rPr lang="bg-BG" dirty="0" err="1" smtClean="0"/>
              <a:t>me</a:t>
            </a:r>
            <a:r>
              <a:rPr lang="bg-BG" dirty="0" smtClean="0"/>
              <a:t> </a:t>
            </a:r>
            <a:r>
              <a:rPr lang="bg-BG" dirty="0" err="1" smtClean="0"/>
              <a:t>towards</a:t>
            </a:r>
            <a:r>
              <a:rPr lang="bg-BG" dirty="0" smtClean="0"/>
              <a:t> </a:t>
            </a:r>
            <a:r>
              <a:rPr lang="bg-BG" dirty="0" err="1" smtClean="0"/>
              <a:t>this</a:t>
            </a:r>
            <a:r>
              <a:rPr lang="bg-BG" dirty="0" smtClean="0"/>
              <a:t>,</a:t>
            </a:r>
            <a:br>
              <a:rPr lang="bg-BG" dirty="0" smtClean="0"/>
            </a:br>
            <a:r>
              <a:rPr lang="bg-BG" dirty="0" err="1" smtClean="0"/>
              <a:t>So</a:t>
            </a:r>
            <a:r>
              <a:rPr lang="bg-BG" dirty="0" smtClean="0"/>
              <a:t> </a:t>
            </a:r>
            <a:r>
              <a:rPr lang="bg-BG" dirty="0" err="1" smtClean="0"/>
              <a:t>that</a:t>
            </a:r>
            <a:r>
              <a:rPr lang="bg-BG" dirty="0" smtClean="0"/>
              <a:t> </a:t>
            </a:r>
            <a:r>
              <a:rPr lang="bg-BG" dirty="0" err="1" smtClean="0"/>
              <a:t>this</a:t>
            </a:r>
            <a:r>
              <a:rPr lang="bg-BG" dirty="0" smtClean="0"/>
              <a:t> </a:t>
            </a:r>
            <a:r>
              <a:rPr lang="bg-BG" dirty="0" err="1" smtClean="0"/>
              <a:t>citadel</a:t>
            </a:r>
            <a:r>
              <a:rPr lang="bg-BG" dirty="0" smtClean="0"/>
              <a:t> </a:t>
            </a:r>
            <a:r>
              <a:rPr lang="bg-BG" dirty="0" err="1" smtClean="0"/>
              <a:t>might</a:t>
            </a:r>
            <a:r>
              <a:rPr lang="bg-BG" dirty="0" smtClean="0"/>
              <a:t> </a:t>
            </a:r>
            <a:r>
              <a:rPr lang="bg-BG" dirty="0" err="1" smtClean="0"/>
              <a:t>protect</a:t>
            </a:r>
            <a:r>
              <a:rPr lang="bg-BG" dirty="0" smtClean="0"/>
              <a:t> </a:t>
            </a:r>
            <a:r>
              <a:rPr lang="bg-BG" dirty="0" err="1" smtClean="0"/>
              <a:t>the</a:t>
            </a:r>
            <a:r>
              <a:rPr lang="bg-BG" dirty="0" smtClean="0"/>
              <a:t> </a:t>
            </a:r>
            <a:r>
              <a:rPr lang="bg-BG" dirty="0" err="1" smtClean="0"/>
              <a:t>plain</a:t>
            </a:r>
            <a:r>
              <a:rPr lang="bg-BG" dirty="0" smtClean="0"/>
              <a:t> of </a:t>
            </a:r>
            <a:r>
              <a:rPr lang="bg-BG" dirty="0" err="1" smtClean="0"/>
              <a:t>Adana</a:t>
            </a:r>
            <a:r>
              <a:rPr lang="bg-BG" dirty="0" smtClean="0"/>
              <a:t> </a:t>
            </a:r>
            <a:r>
              <a:rPr lang="bg-BG" dirty="0" err="1" smtClean="0"/>
              <a:t>and</a:t>
            </a:r>
            <a:r>
              <a:rPr lang="bg-BG" dirty="0" smtClean="0"/>
              <a:t> </a:t>
            </a:r>
            <a:r>
              <a:rPr lang="bg-BG" dirty="0" err="1" smtClean="0"/>
              <a:t>the</a:t>
            </a:r>
            <a:r>
              <a:rPr lang="bg-BG" dirty="0" smtClean="0"/>
              <a:t> </a:t>
            </a:r>
            <a:r>
              <a:rPr lang="bg-BG" dirty="0" err="1" smtClean="0"/>
              <a:t>house</a:t>
            </a:r>
            <a:r>
              <a:rPr lang="bg-BG" dirty="0" smtClean="0"/>
              <a:t> of </a:t>
            </a:r>
            <a:r>
              <a:rPr lang="bg-BG" dirty="0" err="1" smtClean="0"/>
              <a:t>Mopsos</a:t>
            </a:r>
            <a:r>
              <a:rPr lang="bg-BG" dirty="0" smtClean="0"/>
              <a:t>.</a:t>
            </a:r>
            <a:br>
              <a:rPr lang="bg-BG" dirty="0" smtClean="0"/>
            </a:br>
            <a:r>
              <a:rPr lang="bg-BG" dirty="0" err="1" smtClean="0"/>
              <a:t>In</a:t>
            </a:r>
            <a:r>
              <a:rPr lang="bg-BG" dirty="0" smtClean="0"/>
              <a:t> </a:t>
            </a:r>
            <a:r>
              <a:rPr lang="bg-BG" dirty="0" err="1" smtClean="0"/>
              <a:t>my</a:t>
            </a:r>
            <a:r>
              <a:rPr lang="bg-BG" dirty="0" smtClean="0"/>
              <a:t> </a:t>
            </a:r>
            <a:r>
              <a:rPr lang="bg-BG" dirty="0" err="1" smtClean="0"/>
              <a:t>days</a:t>
            </a:r>
            <a:r>
              <a:rPr lang="bg-BG" dirty="0" smtClean="0"/>
              <a:t> </a:t>
            </a:r>
            <a:r>
              <a:rPr lang="bg-BG" dirty="0" err="1" smtClean="0"/>
              <a:t>there</a:t>
            </a:r>
            <a:r>
              <a:rPr lang="bg-BG" dirty="0" smtClean="0"/>
              <a:t> </a:t>
            </a:r>
            <a:r>
              <a:rPr lang="bg-BG" dirty="0" err="1" smtClean="0"/>
              <a:t>were</a:t>
            </a:r>
            <a:r>
              <a:rPr lang="bg-BG" dirty="0" smtClean="0"/>
              <a:t> </a:t>
            </a:r>
            <a:r>
              <a:rPr lang="bg-BG" dirty="0" err="1" smtClean="0"/>
              <a:t>in</a:t>
            </a:r>
            <a:r>
              <a:rPr lang="bg-BG" dirty="0" smtClean="0"/>
              <a:t> </a:t>
            </a:r>
            <a:r>
              <a:rPr lang="bg-BG" dirty="0" err="1" smtClean="0"/>
              <a:t>the</a:t>
            </a:r>
            <a:r>
              <a:rPr lang="bg-BG" dirty="0" smtClean="0"/>
              <a:t> </a:t>
            </a:r>
            <a:r>
              <a:rPr lang="bg-BG" dirty="0" err="1" smtClean="0"/>
              <a:t>people</a:t>
            </a:r>
            <a:r>
              <a:rPr lang="bg-BG" dirty="0" smtClean="0"/>
              <a:t> of </a:t>
            </a:r>
            <a:r>
              <a:rPr lang="bg-BG" dirty="0" err="1" smtClean="0"/>
              <a:t>Adanawa</a:t>
            </a:r>
            <a:r>
              <a:rPr lang="bg-BG" dirty="0" smtClean="0"/>
              <a:t> </a:t>
            </a:r>
            <a:r>
              <a:rPr lang="bg-BG" dirty="0" err="1" smtClean="0"/>
              <a:t>was</a:t>
            </a:r>
            <a:r>
              <a:rPr lang="bg-BG" dirty="0" smtClean="0"/>
              <a:t> </a:t>
            </a:r>
            <a:r>
              <a:rPr lang="bg-BG" dirty="0" err="1" smtClean="0"/>
              <a:t>plenty</a:t>
            </a:r>
            <a:r>
              <a:rPr lang="bg-BG" dirty="0" smtClean="0"/>
              <a:t> </a:t>
            </a:r>
            <a:r>
              <a:rPr lang="bg-BG" dirty="0" err="1" smtClean="0"/>
              <a:t>and</a:t>
            </a:r>
            <a:r>
              <a:rPr lang="bg-BG" dirty="0" smtClean="0"/>
              <a:t> </a:t>
            </a:r>
            <a:r>
              <a:rPr lang="bg-BG" dirty="0" err="1" smtClean="0"/>
              <a:t>peace</a:t>
            </a:r>
            <a:r>
              <a:rPr lang="bg-BG" dirty="0" smtClean="0"/>
              <a:t>,</a:t>
            </a:r>
            <a:br>
              <a:rPr lang="bg-BG" dirty="0" smtClean="0"/>
            </a:br>
            <a:r>
              <a:rPr lang="bg-BG" dirty="0" err="1" smtClean="0"/>
              <a:t>In</a:t>
            </a:r>
            <a:r>
              <a:rPr lang="bg-BG" dirty="0" smtClean="0"/>
              <a:t> </a:t>
            </a:r>
            <a:r>
              <a:rPr lang="bg-BG" dirty="0" err="1" smtClean="0"/>
              <a:t>my</a:t>
            </a:r>
            <a:r>
              <a:rPr lang="bg-BG" dirty="0" smtClean="0"/>
              <a:t> </a:t>
            </a:r>
            <a:r>
              <a:rPr lang="bg-BG" dirty="0" err="1" smtClean="0"/>
              <a:t>days</a:t>
            </a:r>
            <a:r>
              <a:rPr lang="bg-BG" dirty="0" smtClean="0"/>
              <a:t> </a:t>
            </a:r>
            <a:r>
              <a:rPr lang="bg-BG" dirty="0" err="1" smtClean="0"/>
              <a:t>none</a:t>
            </a:r>
            <a:r>
              <a:rPr lang="bg-BG" dirty="0" smtClean="0"/>
              <a:t> of </a:t>
            </a:r>
            <a:r>
              <a:rPr lang="bg-BG" dirty="0" err="1" smtClean="0"/>
              <a:t>the</a:t>
            </a:r>
            <a:r>
              <a:rPr lang="bg-BG" dirty="0" smtClean="0"/>
              <a:t> </a:t>
            </a:r>
            <a:r>
              <a:rPr lang="bg-BG" dirty="0" err="1" smtClean="0"/>
              <a:t>people</a:t>
            </a:r>
            <a:r>
              <a:rPr lang="bg-BG" dirty="0" smtClean="0"/>
              <a:t> of </a:t>
            </a:r>
            <a:r>
              <a:rPr lang="bg-BG" dirty="0" err="1" smtClean="0"/>
              <a:t>Adanawa</a:t>
            </a:r>
            <a:r>
              <a:rPr lang="bg-BG" dirty="0" smtClean="0"/>
              <a:t> </a:t>
            </a:r>
            <a:r>
              <a:rPr lang="bg-BG" dirty="0" err="1" smtClean="0"/>
              <a:t>was</a:t>
            </a:r>
            <a:r>
              <a:rPr lang="bg-BG" dirty="0" smtClean="0"/>
              <a:t> </a:t>
            </a:r>
            <a:r>
              <a:rPr lang="bg-BG" dirty="0" err="1" smtClean="0"/>
              <a:t>put</a:t>
            </a:r>
            <a:r>
              <a:rPr lang="bg-BG" dirty="0" smtClean="0"/>
              <a:t> to </a:t>
            </a:r>
            <a:r>
              <a:rPr lang="bg-BG" dirty="0" err="1" smtClean="0"/>
              <a:t>the</a:t>
            </a:r>
            <a:r>
              <a:rPr lang="bg-BG" dirty="0" smtClean="0"/>
              <a:t> </a:t>
            </a:r>
            <a:r>
              <a:rPr lang="bg-BG" dirty="0" err="1" smtClean="0"/>
              <a:t>sword</a:t>
            </a:r>
            <a:r>
              <a:rPr lang="bg-BG" dirty="0" smtClean="0"/>
              <a:t>.</a:t>
            </a:r>
            <a:br>
              <a:rPr lang="bg-BG" dirty="0" smtClean="0"/>
            </a:br>
            <a:r>
              <a:rPr lang="bg-BG" dirty="0" err="1" smtClean="0"/>
              <a:t>And</a:t>
            </a:r>
            <a:r>
              <a:rPr lang="bg-BG" dirty="0" smtClean="0"/>
              <a:t> I </a:t>
            </a:r>
            <a:r>
              <a:rPr lang="bg-BG" dirty="0" err="1" smtClean="0"/>
              <a:t>built</a:t>
            </a:r>
            <a:r>
              <a:rPr lang="bg-BG" dirty="0" smtClean="0"/>
              <a:t> </a:t>
            </a:r>
            <a:r>
              <a:rPr lang="bg-BG" dirty="0" err="1" smtClean="0"/>
              <a:t>this</a:t>
            </a:r>
            <a:r>
              <a:rPr lang="bg-BG" dirty="0" smtClean="0"/>
              <a:t> </a:t>
            </a:r>
            <a:r>
              <a:rPr lang="bg-BG" dirty="0" err="1" smtClean="0"/>
              <a:t>citadel</a:t>
            </a:r>
            <a:r>
              <a:rPr lang="bg-BG" dirty="0" smtClean="0"/>
              <a:t>, I </a:t>
            </a:r>
            <a:r>
              <a:rPr lang="bg-BG" dirty="0" err="1" smtClean="0"/>
              <a:t>gave</a:t>
            </a:r>
            <a:r>
              <a:rPr lang="bg-BG" dirty="0" smtClean="0"/>
              <a:t> </a:t>
            </a:r>
            <a:r>
              <a:rPr lang="bg-BG" dirty="0" err="1" smtClean="0"/>
              <a:t>it</a:t>
            </a:r>
            <a:r>
              <a:rPr lang="bg-BG" dirty="0" smtClean="0"/>
              <a:t> </a:t>
            </a:r>
            <a:r>
              <a:rPr lang="bg-BG" dirty="0" err="1" smtClean="0"/>
              <a:t>the</a:t>
            </a:r>
            <a:r>
              <a:rPr lang="bg-BG" dirty="0" smtClean="0"/>
              <a:t> </a:t>
            </a:r>
            <a:r>
              <a:rPr lang="bg-BG" dirty="0" err="1" smtClean="0"/>
              <a:t>name</a:t>
            </a:r>
            <a:r>
              <a:rPr lang="bg-BG" dirty="0" smtClean="0"/>
              <a:t> of </a:t>
            </a:r>
            <a:r>
              <a:rPr lang="bg-BG" dirty="0" err="1" smtClean="0"/>
              <a:t>Azatiwataya</a:t>
            </a:r>
            <a:r>
              <a:rPr lang="bg-BG" dirty="0" smtClean="0"/>
              <a:t>,</a:t>
            </a:r>
            <a:br>
              <a:rPr lang="bg-BG" dirty="0" smtClean="0"/>
            </a:br>
            <a:r>
              <a:rPr lang="bg-BG" dirty="0" err="1" smtClean="0"/>
              <a:t>There</a:t>
            </a:r>
            <a:r>
              <a:rPr lang="bg-BG" dirty="0" smtClean="0"/>
              <a:t> I </a:t>
            </a:r>
            <a:r>
              <a:rPr lang="bg-BG" dirty="0" err="1" smtClean="0"/>
              <a:t>settled</a:t>
            </a:r>
            <a:r>
              <a:rPr lang="bg-BG" dirty="0" smtClean="0"/>
              <a:t> </a:t>
            </a:r>
            <a:r>
              <a:rPr lang="bg-BG" dirty="0" err="1" smtClean="0"/>
              <a:t>the</a:t>
            </a:r>
            <a:r>
              <a:rPr lang="bg-BG" dirty="0" smtClean="0"/>
              <a:t> </a:t>
            </a:r>
            <a:r>
              <a:rPr lang="bg-BG" dirty="0" err="1" smtClean="0"/>
              <a:t>Storm-God</a:t>
            </a:r>
            <a:r>
              <a:rPr lang="bg-BG" dirty="0" smtClean="0"/>
              <a:t> </a:t>
            </a:r>
            <a:r>
              <a:rPr lang="bg-BG" dirty="0" err="1" smtClean="0"/>
              <a:t>and</a:t>
            </a:r>
            <a:r>
              <a:rPr lang="bg-BG" dirty="0" smtClean="0"/>
              <a:t> I </a:t>
            </a:r>
            <a:r>
              <a:rPr lang="bg-BG" dirty="0" err="1" smtClean="0"/>
              <a:t>made</a:t>
            </a:r>
            <a:r>
              <a:rPr lang="bg-BG" dirty="0" smtClean="0"/>
              <a:t> </a:t>
            </a:r>
            <a:r>
              <a:rPr lang="bg-BG" dirty="0" err="1" smtClean="0"/>
              <a:t>sacrifices</a:t>
            </a:r>
            <a:r>
              <a:rPr lang="bg-BG" dirty="0" smtClean="0"/>
              <a:t> to </a:t>
            </a:r>
            <a:r>
              <a:rPr lang="bg-BG" dirty="0" err="1" smtClean="0"/>
              <a:t>him</a:t>
            </a:r>
            <a:r>
              <a:rPr lang="bg-BG" dirty="0" smtClean="0"/>
              <a:t>; </a:t>
            </a:r>
            <a:r>
              <a:rPr lang="bg-BG" dirty="0" err="1" smtClean="0"/>
              <a:t>annually</a:t>
            </a:r>
            <a:r>
              <a:rPr lang="bg-BG" dirty="0" smtClean="0"/>
              <a:t> </a:t>
            </a:r>
            <a:r>
              <a:rPr lang="bg-BG" dirty="0" err="1" smtClean="0"/>
              <a:t>an</a:t>
            </a:r>
            <a:r>
              <a:rPr lang="bg-BG" dirty="0" smtClean="0"/>
              <a:t> </a:t>
            </a:r>
            <a:r>
              <a:rPr lang="bg-BG" dirty="0" err="1" smtClean="0"/>
              <a:t>ox</a:t>
            </a:r>
            <a:r>
              <a:rPr lang="bg-BG" dirty="0" smtClean="0"/>
              <a:t>, </a:t>
            </a:r>
            <a:r>
              <a:rPr lang="bg-BG" dirty="0" err="1" smtClean="0"/>
              <a:t>in</a:t>
            </a:r>
            <a:r>
              <a:rPr lang="bg-BG" dirty="0" smtClean="0"/>
              <a:t> </a:t>
            </a:r>
            <a:r>
              <a:rPr lang="bg-BG" dirty="0" err="1" smtClean="0"/>
              <a:t>the</a:t>
            </a:r>
            <a:r>
              <a:rPr lang="bg-BG" dirty="0" smtClean="0"/>
              <a:t> </a:t>
            </a:r>
            <a:r>
              <a:rPr lang="bg-BG" dirty="0" err="1" smtClean="0"/>
              <a:t>season</a:t>
            </a:r>
            <a:r>
              <a:rPr lang="bg-BG" dirty="0" smtClean="0"/>
              <a:t> of </a:t>
            </a:r>
            <a:r>
              <a:rPr lang="bg-BG" dirty="0" err="1" smtClean="0"/>
              <a:t>ploughing</a:t>
            </a:r>
            <a:r>
              <a:rPr lang="bg-BG" dirty="0" smtClean="0"/>
              <a:t> a </a:t>
            </a:r>
            <a:r>
              <a:rPr lang="bg-BG" dirty="0" err="1" smtClean="0"/>
              <a:t>sheep</a:t>
            </a:r>
            <a:r>
              <a:rPr lang="bg-BG" dirty="0" smtClean="0"/>
              <a:t>, </a:t>
            </a:r>
            <a:r>
              <a:rPr lang="bg-BG" dirty="0" err="1" smtClean="0"/>
              <a:t>in</a:t>
            </a:r>
            <a:r>
              <a:rPr lang="bg-BG" dirty="0" smtClean="0"/>
              <a:t> </a:t>
            </a:r>
            <a:r>
              <a:rPr lang="bg-BG" dirty="0" err="1" smtClean="0"/>
              <a:t>autumn</a:t>
            </a:r>
            <a:r>
              <a:rPr lang="bg-BG" dirty="0" smtClean="0"/>
              <a:t> a </a:t>
            </a:r>
            <a:r>
              <a:rPr lang="bg-BG" dirty="0" err="1" smtClean="0"/>
              <a:t>sheep</a:t>
            </a:r>
            <a:r>
              <a:rPr lang="bg-BG" dirty="0" smtClean="0"/>
              <a:t> I </a:t>
            </a:r>
            <a:r>
              <a:rPr lang="bg-BG" dirty="0" err="1" smtClean="0"/>
              <a:t>sacrificed</a:t>
            </a:r>
            <a:r>
              <a:rPr lang="bg-BG" dirty="0" smtClean="0"/>
              <a:t> to </a:t>
            </a:r>
            <a:r>
              <a:rPr lang="bg-BG" dirty="0" err="1" smtClean="0"/>
              <a:t>him</a:t>
            </a:r>
            <a:r>
              <a:rPr lang="bg-BG" dirty="0" smtClean="0"/>
              <a:t>.</a:t>
            </a:r>
            <a:br>
              <a:rPr lang="bg-BG" dirty="0" smtClean="0"/>
            </a:br>
            <a:r>
              <a:rPr lang="bg-BG" dirty="0" smtClean="0"/>
              <a:t>I </a:t>
            </a:r>
            <a:r>
              <a:rPr lang="bg-BG" dirty="0" err="1" smtClean="0"/>
              <a:t>sanctified</a:t>
            </a:r>
            <a:r>
              <a:rPr lang="bg-BG" dirty="0" smtClean="0"/>
              <a:t> </a:t>
            </a:r>
            <a:r>
              <a:rPr lang="bg-BG" dirty="0" err="1" smtClean="0"/>
              <a:t>the</a:t>
            </a:r>
            <a:r>
              <a:rPr lang="bg-BG" dirty="0" smtClean="0"/>
              <a:t> </a:t>
            </a:r>
            <a:r>
              <a:rPr lang="bg-BG" dirty="0" err="1" smtClean="0"/>
              <a:t>Storm-God</a:t>
            </a:r>
            <a:r>
              <a:rPr lang="bg-BG" dirty="0" smtClean="0"/>
              <a:t>,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59775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620688"/>
            <a:ext cx="777686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He </a:t>
            </a:r>
            <a:r>
              <a:rPr lang="bg-BG" dirty="0" err="1" smtClean="0"/>
              <a:t>granted</a:t>
            </a:r>
            <a:r>
              <a:rPr lang="bg-BG" dirty="0" smtClean="0"/>
              <a:t> </a:t>
            </a:r>
            <a:r>
              <a:rPr lang="bg-BG" dirty="0" err="1" smtClean="0"/>
              <a:t>me</a:t>
            </a:r>
            <a:r>
              <a:rPr lang="bg-BG" dirty="0" smtClean="0"/>
              <a:t> </a:t>
            </a:r>
            <a:r>
              <a:rPr lang="bg-BG" dirty="0" err="1" smtClean="0"/>
              <a:t>long</a:t>
            </a:r>
            <a:r>
              <a:rPr lang="bg-BG" dirty="0" smtClean="0"/>
              <a:t> </a:t>
            </a:r>
            <a:r>
              <a:rPr lang="bg-BG" dirty="0" err="1" smtClean="0"/>
              <a:t>days</a:t>
            </a:r>
            <a:r>
              <a:rPr lang="bg-BG" dirty="0" smtClean="0"/>
              <a:t>, </a:t>
            </a:r>
            <a:r>
              <a:rPr lang="bg-BG" dirty="0" err="1" smtClean="0"/>
              <a:t>countless</a:t>
            </a:r>
            <a:r>
              <a:rPr lang="bg-BG" dirty="0" smtClean="0"/>
              <a:t> </a:t>
            </a:r>
            <a:r>
              <a:rPr lang="bg-BG" dirty="0" err="1" smtClean="0"/>
              <a:t>years</a:t>
            </a:r>
            <a:r>
              <a:rPr lang="bg-BG" dirty="0" smtClean="0"/>
              <a:t> </a:t>
            </a:r>
            <a:r>
              <a:rPr lang="bg-BG" dirty="0" err="1" smtClean="0"/>
              <a:t>and</a:t>
            </a:r>
            <a:r>
              <a:rPr lang="bg-BG" dirty="0" smtClean="0"/>
              <a:t> </a:t>
            </a:r>
            <a:r>
              <a:rPr lang="bg-BG" dirty="0" err="1" smtClean="0"/>
              <a:t>great</a:t>
            </a:r>
            <a:r>
              <a:rPr lang="bg-BG" dirty="0" smtClean="0"/>
              <a:t> </a:t>
            </a:r>
            <a:r>
              <a:rPr lang="bg-BG" dirty="0" err="1" smtClean="0"/>
              <a:t>strength</a:t>
            </a:r>
            <a:r>
              <a:rPr lang="bg-BG" dirty="0" smtClean="0"/>
              <a:t> </a:t>
            </a:r>
            <a:r>
              <a:rPr lang="bg-BG" dirty="0" err="1" smtClean="0"/>
              <a:t>above</a:t>
            </a:r>
            <a:r>
              <a:rPr lang="bg-BG" dirty="0" smtClean="0"/>
              <a:t> </a:t>
            </a:r>
            <a:r>
              <a:rPr lang="bg-BG" dirty="0" err="1" smtClean="0"/>
              <a:t>all</a:t>
            </a:r>
            <a:r>
              <a:rPr lang="bg-BG" dirty="0" smtClean="0"/>
              <a:t> </a:t>
            </a:r>
            <a:r>
              <a:rPr lang="bg-BG" dirty="0" err="1" smtClean="0"/>
              <a:t>kings</a:t>
            </a:r>
            <a:r>
              <a:rPr lang="bg-BG" dirty="0" smtClean="0"/>
              <a:t>.</a:t>
            </a:r>
            <a:br>
              <a:rPr lang="bg-BG" dirty="0" smtClean="0"/>
            </a:br>
            <a:r>
              <a:rPr lang="bg-BG" dirty="0" err="1" smtClean="0"/>
              <a:t>And</a:t>
            </a:r>
            <a:r>
              <a:rPr lang="bg-BG" dirty="0" smtClean="0"/>
              <a:t> </a:t>
            </a:r>
            <a:r>
              <a:rPr lang="bg-BG" dirty="0" err="1" smtClean="0"/>
              <a:t>the</a:t>
            </a:r>
            <a:r>
              <a:rPr lang="bg-BG" dirty="0" smtClean="0"/>
              <a:t> </a:t>
            </a:r>
            <a:r>
              <a:rPr lang="bg-BG" dirty="0" err="1" smtClean="0"/>
              <a:t>people</a:t>
            </a:r>
            <a:r>
              <a:rPr lang="bg-BG" dirty="0" smtClean="0"/>
              <a:t> </a:t>
            </a:r>
            <a:r>
              <a:rPr lang="bg-BG" dirty="0" err="1" smtClean="0"/>
              <a:t>who</a:t>
            </a:r>
            <a:r>
              <a:rPr lang="bg-BG" dirty="0" smtClean="0"/>
              <a:t> </a:t>
            </a:r>
            <a:r>
              <a:rPr lang="bg-BG" dirty="0" err="1" smtClean="0"/>
              <a:t>dwell</a:t>
            </a:r>
            <a:r>
              <a:rPr lang="bg-BG" dirty="0" smtClean="0"/>
              <a:t> </a:t>
            </a:r>
            <a:r>
              <a:rPr lang="bg-BG" dirty="0" err="1" smtClean="0"/>
              <a:t>in</a:t>
            </a:r>
            <a:r>
              <a:rPr lang="bg-BG" dirty="0" smtClean="0"/>
              <a:t> </a:t>
            </a:r>
            <a:r>
              <a:rPr lang="bg-BG" dirty="0" err="1" smtClean="0"/>
              <a:t>this</a:t>
            </a:r>
            <a:r>
              <a:rPr lang="bg-BG" dirty="0" smtClean="0"/>
              <a:t> </a:t>
            </a:r>
            <a:r>
              <a:rPr lang="bg-BG" dirty="0" err="1" smtClean="0"/>
              <a:t>land</a:t>
            </a:r>
            <a:r>
              <a:rPr lang="bg-BG" dirty="0" smtClean="0"/>
              <a:t> </a:t>
            </a:r>
            <a:r>
              <a:rPr lang="bg-BG" dirty="0" err="1" smtClean="0"/>
              <a:t>became</a:t>
            </a:r>
            <a:r>
              <a:rPr lang="bg-BG" dirty="0" smtClean="0"/>
              <a:t> </a:t>
            </a:r>
            <a:r>
              <a:rPr lang="bg-BG" dirty="0" err="1" smtClean="0"/>
              <a:t>owners</a:t>
            </a:r>
            <a:r>
              <a:rPr lang="bg-BG" dirty="0" smtClean="0"/>
              <a:t> of </a:t>
            </a:r>
            <a:r>
              <a:rPr lang="bg-BG" dirty="0" err="1" smtClean="0"/>
              <a:t>cattle</a:t>
            </a:r>
            <a:r>
              <a:rPr lang="bg-BG" dirty="0" smtClean="0"/>
              <a:t>, </a:t>
            </a:r>
            <a:r>
              <a:rPr lang="bg-BG" dirty="0" err="1" smtClean="0"/>
              <a:t>herds</a:t>
            </a:r>
            <a:r>
              <a:rPr lang="bg-BG" dirty="0" smtClean="0"/>
              <a:t>, </a:t>
            </a:r>
            <a:r>
              <a:rPr lang="bg-BG" dirty="0" err="1" smtClean="0"/>
              <a:t>plenty</a:t>
            </a:r>
            <a:r>
              <a:rPr lang="bg-BG" dirty="0" smtClean="0"/>
              <a:t> (of </a:t>
            </a:r>
            <a:r>
              <a:rPr lang="bg-BG" dirty="0" err="1" smtClean="0"/>
              <a:t>food</a:t>
            </a:r>
            <a:r>
              <a:rPr lang="bg-BG" dirty="0" smtClean="0"/>
              <a:t>) </a:t>
            </a:r>
            <a:r>
              <a:rPr lang="bg-BG" dirty="0" err="1" smtClean="0"/>
              <a:t>and</a:t>
            </a:r>
            <a:r>
              <a:rPr lang="bg-BG" dirty="0" smtClean="0"/>
              <a:t> </a:t>
            </a:r>
            <a:r>
              <a:rPr lang="bg-BG" dirty="0" err="1" smtClean="0"/>
              <a:t>wine</a:t>
            </a:r>
            <a:r>
              <a:rPr lang="bg-BG" dirty="0" smtClean="0"/>
              <a:t>,</a:t>
            </a:r>
            <a:br>
              <a:rPr lang="bg-BG" dirty="0" smtClean="0"/>
            </a:br>
            <a:r>
              <a:rPr lang="bg-BG" dirty="0" err="1" smtClean="0"/>
              <a:t>Their</a:t>
            </a:r>
            <a:r>
              <a:rPr lang="bg-BG" dirty="0" smtClean="0"/>
              <a:t> </a:t>
            </a:r>
            <a:r>
              <a:rPr lang="bg-BG" dirty="0" err="1" smtClean="0"/>
              <a:t>offspring</a:t>
            </a:r>
            <a:r>
              <a:rPr lang="bg-BG" dirty="0" smtClean="0"/>
              <a:t> </a:t>
            </a:r>
            <a:r>
              <a:rPr lang="bg-BG" dirty="0" err="1" smtClean="0"/>
              <a:t>was</a:t>
            </a:r>
            <a:r>
              <a:rPr lang="bg-BG" dirty="0" smtClean="0"/>
              <a:t> </a:t>
            </a:r>
            <a:r>
              <a:rPr lang="bg-BG" dirty="0" err="1" smtClean="0"/>
              <a:t>plenty</a:t>
            </a:r>
            <a:r>
              <a:rPr lang="bg-BG" dirty="0" smtClean="0"/>
              <a:t>, </a:t>
            </a:r>
            <a:r>
              <a:rPr lang="bg-BG" dirty="0" err="1" smtClean="0"/>
              <a:t>by</a:t>
            </a:r>
            <a:r>
              <a:rPr lang="bg-BG" dirty="0" smtClean="0"/>
              <a:t> </a:t>
            </a:r>
            <a:r>
              <a:rPr lang="bg-BG" dirty="0" err="1" smtClean="0"/>
              <a:t>the</a:t>
            </a:r>
            <a:r>
              <a:rPr lang="bg-BG" dirty="0" smtClean="0"/>
              <a:t> </a:t>
            </a:r>
            <a:r>
              <a:rPr lang="bg-BG" dirty="0" err="1" smtClean="0"/>
              <a:t>grace</a:t>
            </a:r>
            <a:r>
              <a:rPr lang="bg-BG" dirty="0" smtClean="0"/>
              <a:t> of </a:t>
            </a:r>
            <a:r>
              <a:rPr lang="bg-BG" dirty="0" err="1" smtClean="0"/>
              <a:t>the</a:t>
            </a:r>
            <a:r>
              <a:rPr lang="bg-BG" dirty="0" smtClean="0"/>
              <a:t> </a:t>
            </a:r>
            <a:r>
              <a:rPr lang="bg-BG" dirty="0" err="1" smtClean="0"/>
              <a:t>Storm-God</a:t>
            </a:r>
            <a:r>
              <a:rPr lang="bg-BG" dirty="0" smtClean="0"/>
              <a:t> </a:t>
            </a:r>
            <a:r>
              <a:rPr lang="bg-BG" dirty="0" err="1" smtClean="0"/>
              <a:t>and</a:t>
            </a:r>
            <a:r>
              <a:rPr lang="bg-BG" dirty="0" smtClean="0"/>
              <a:t> </a:t>
            </a:r>
            <a:r>
              <a:rPr lang="bg-BG" dirty="0" err="1" smtClean="0"/>
              <a:t>the</a:t>
            </a:r>
            <a:r>
              <a:rPr lang="bg-BG" dirty="0" smtClean="0"/>
              <a:t> </a:t>
            </a:r>
            <a:r>
              <a:rPr lang="bg-BG" dirty="0" err="1" smtClean="0"/>
              <a:t>Gods</a:t>
            </a:r>
            <a:r>
              <a:rPr lang="bg-BG" dirty="0" smtClean="0"/>
              <a:t/>
            </a:r>
            <a:br>
              <a:rPr lang="bg-BG" dirty="0" smtClean="0"/>
            </a:br>
            <a:r>
              <a:rPr lang="bg-BG" dirty="0" err="1" smtClean="0"/>
              <a:t>They</a:t>
            </a:r>
            <a:r>
              <a:rPr lang="bg-BG" dirty="0" smtClean="0"/>
              <a:t> </a:t>
            </a:r>
            <a:r>
              <a:rPr lang="bg-BG" dirty="0" err="1" smtClean="0"/>
              <a:t>rendered</a:t>
            </a:r>
            <a:r>
              <a:rPr lang="bg-BG" dirty="0" smtClean="0"/>
              <a:t> </a:t>
            </a:r>
            <a:r>
              <a:rPr lang="bg-BG" dirty="0" err="1" smtClean="0"/>
              <a:t>service</a:t>
            </a:r>
            <a:r>
              <a:rPr lang="bg-BG" dirty="0" smtClean="0"/>
              <a:t> to </a:t>
            </a:r>
            <a:r>
              <a:rPr lang="bg-BG" dirty="0" err="1" smtClean="0"/>
              <a:t>Asatiwata</a:t>
            </a:r>
            <a:r>
              <a:rPr lang="bg-BG" dirty="0" smtClean="0"/>
              <a:t> </a:t>
            </a:r>
            <a:r>
              <a:rPr lang="bg-BG" dirty="0" err="1" smtClean="0"/>
              <a:t>and</a:t>
            </a:r>
            <a:r>
              <a:rPr lang="bg-BG" dirty="0" smtClean="0"/>
              <a:t> to </a:t>
            </a:r>
            <a:r>
              <a:rPr lang="bg-BG" dirty="0" err="1" smtClean="0"/>
              <a:t>the</a:t>
            </a:r>
            <a:r>
              <a:rPr lang="bg-BG" dirty="0" smtClean="0"/>
              <a:t> </a:t>
            </a:r>
            <a:r>
              <a:rPr lang="bg-BG" dirty="0" err="1" smtClean="0"/>
              <a:t>house</a:t>
            </a:r>
            <a:r>
              <a:rPr lang="bg-BG" dirty="0" smtClean="0"/>
              <a:t> of </a:t>
            </a:r>
            <a:r>
              <a:rPr lang="bg-BG" dirty="0" err="1" smtClean="0"/>
              <a:t>Muksas</a:t>
            </a:r>
            <a:r>
              <a:rPr lang="bg-BG" dirty="0" smtClean="0"/>
              <a:t>.</a:t>
            </a:r>
            <a:br>
              <a:rPr lang="bg-BG" dirty="0" smtClean="0"/>
            </a:br>
            <a:r>
              <a:rPr lang="bg-BG" dirty="0" err="1" smtClean="0"/>
              <a:t>And</a:t>
            </a:r>
            <a:r>
              <a:rPr lang="bg-BG" dirty="0" smtClean="0"/>
              <a:t> </a:t>
            </a:r>
            <a:r>
              <a:rPr lang="bg-BG" dirty="0" err="1" smtClean="0"/>
              <a:t>if</a:t>
            </a:r>
            <a:r>
              <a:rPr lang="bg-BG" dirty="0" smtClean="0"/>
              <a:t> </a:t>
            </a:r>
            <a:r>
              <a:rPr lang="bg-BG" dirty="0" err="1" smtClean="0"/>
              <a:t>any</a:t>
            </a:r>
            <a:r>
              <a:rPr lang="bg-BG" dirty="0" smtClean="0"/>
              <a:t> </a:t>
            </a:r>
            <a:r>
              <a:rPr lang="bg-BG" dirty="0" err="1" smtClean="0"/>
              <a:t>king</a:t>
            </a:r>
            <a:r>
              <a:rPr lang="bg-BG" dirty="0" smtClean="0"/>
              <a:t> </a:t>
            </a:r>
            <a:r>
              <a:rPr lang="bg-BG" dirty="0" err="1" smtClean="0"/>
              <a:t>among</a:t>
            </a:r>
            <a:r>
              <a:rPr lang="bg-BG" dirty="0" smtClean="0"/>
              <a:t> </a:t>
            </a:r>
            <a:r>
              <a:rPr lang="bg-BG" dirty="0" err="1" smtClean="0"/>
              <a:t>kings</a:t>
            </a:r>
            <a:r>
              <a:rPr lang="bg-BG" dirty="0" smtClean="0"/>
              <a:t>, </a:t>
            </a:r>
            <a:r>
              <a:rPr lang="bg-BG" dirty="0" err="1" smtClean="0"/>
              <a:t>or</a:t>
            </a:r>
            <a:r>
              <a:rPr lang="bg-BG" dirty="0" smtClean="0"/>
              <a:t> </a:t>
            </a:r>
            <a:r>
              <a:rPr lang="bg-BG" dirty="0" err="1" smtClean="0"/>
              <a:t>any</a:t>
            </a:r>
            <a:r>
              <a:rPr lang="bg-BG" dirty="0" smtClean="0"/>
              <a:t> </a:t>
            </a:r>
            <a:r>
              <a:rPr lang="bg-BG" dirty="0" err="1" smtClean="0"/>
              <a:t>prince</a:t>
            </a:r>
            <a:r>
              <a:rPr lang="bg-BG" dirty="0" smtClean="0"/>
              <a:t> </a:t>
            </a:r>
            <a:r>
              <a:rPr lang="bg-BG" dirty="0" err="1" smtClean="0"/>
              <a:t>among</a:t>
            </a:r>
            <a:r>
              <a:rPr lang="bg-BG" dirty="0" smtClean="0"/>
              <a:t> </a:t>
            </a:r>
            <a:r>
              <a:rPr lang="bg-BG" dirty="0" err="1" smtClean="0"/>
              <a:t>princes</a:t>
            </a:r>
            <a:r>
              <a:rPr lang="bg-BG" dirty="0" smtClean="0"/>
              <a:t>, </a:t>
            </a:r>
            <a:r>
              <a:rPr lang="bg-BG" dirty="0" err="1" smtClean="0"/>
              <a:t>or</a:t>
            </a:r>
            <a:r>
              <a:rPr lang="bg-BG" dirty="0" smtClean="0"/>
              <a:t> a </a:t>
            </a:r>
            <a:r>
              <a:rPr lang="bg-BG" dirty="0" err="1" smtClean="0"/>
              <a:t>person</a:t>
            </a:r>
            <a:r>
              <a:rPr lang="bg-BG" dirty="0" smtClean="0"/>
              <a:t> of </a:t>
            </a:r>
            <a:r>
              <a:rPr lang="bg-BG" dirty="0" err="1" smtClean="0"/>
              <a:t>renown</a:t>
            </a:r>
            <a:r>
              <a:rPr lang="bg-BG" dirty="0" smtClean="0"/>
              <a:t>,</a:t>
            </a:r>
            <a:br>
              <a:rPr lang="bg-BG" dirty="0" smtClean="0"/>
            </a:br>
            <a:r>
              <a:rPr lang="bg-BG" dirty="0" err="1" smtClean="0"/>
              <a:t>Obliterates</a:t>
            </a:r>
            <a:r>
              <a:rPr lang="bg-BG" dirty="0" smtClean="0"/>
              <a:t> </a:t>
            </a:r>
            <a:r>
              <a:rPr lang="bg-BG" dirty="0" err="1" smtClean="0"/>
              <a:t>the</a:t>
            </a:r>
            <a:r>
              <a:rPr lang="bg-BG" dirty="0" smtClean="0"/>
              <a:t> </a:t>
            </a:r>
            <a:r>
              <a:rPr lang="bg-BG" dirty="0" err="1" smtClean="0"/>
              <a:t>name</a:t>
            </a:r>
            <a:r>
              <a:rPr lang="bg-BG" dirty="0" smtClean="0"/>
              <a:t> of </a:t>
            </a:r>
            <a:r>
              <a:rPr lang="bg-BG" dirty="0" err="1" smtClean="0"/>
              <a:t>Asatiwata</a:t>
            </a:r>
            <a:r>
              <a:rPr lang="bg-BG" dirty="0" smtClean="0"/>
              <a:t> </a:t>
            </a:r>
            <a:r>
              <a:rPr lang="bg-BG" dirty="0" err="1" smtClean="0"/>
              <a:t>in</a:t>
            </a:r>
            <a:r>
              <a:rPr lang="bg-BG" dirty="0" smtClean="0"/>
              <a:t> </a:t>
            </a:r>
            <a:r>
              <a:rPr lang="bg-BG" dirty="0" err="1" smtClean="0"/>
              <a:t>this</a:t>
            </a:r>
            <a:r>
              <a:rPr lang="bg-BG" dirty="0" smtClean="0"/>
              <a:t> </a:t>
            </a:r>
            <a:r>
              <a:rPr lang="bg-BG" dirty="0" err="1" smtClean="0"/>
              <a:t>gate</a:t>
            </a:r>
            <a:r>
              <a:rPr lang="bg-BG" dirty="0" smtClean="0"/>
              <a:t> </a:t>
            </a:r>
            <a:r>
              <a:rPr lang="bg-BG" dirty="0" err="1" smtClean="0"/>
              <a:t>and</a:t>
            </a:r>
            <a:r>
              <a:rPr lang="bg-BG" dirty="0" smtClean="0"/>
              <a:t> </a:t>
            </a:r>
            <a:r>
              <a:rPr lang="bg-BG" dirty="0" err="1" smtClean="0"/>
              <a:t>puts</a:t>
            </a:r>
            <a:r>
              <a:rPr lang="bg-BG" dirty="0" smtClean="0"/>
              <a:t> </a:t>
            </a:r>
            <a:r>
              <a:rPr lang="bg-BG" dirty="0" err="1" smtClean="0"/>
              <a:t>here</a:t>
            </a:r>
            <a:r>
              <a:rPr lang="bg-BG" dirty="0" smtClean="0"/>
              <a:t> </a:t>
            </a:r>
            <a:r>
              <a:rPr lang="bg-BG" dirty="0" err="1" smtClean="0"/>
              <a:t>another</a:t>
            </a:r>
            <a:r>
              <a:rPr lang="bg-BG" dirty="0" smtClean="0"/>
              <a:t> </a:t>
            </a:r>
            <a:r>
              <a:rPr lang="bg-BG" dirty="0" err="1" smtClean="0"/>
              <a:t>name</a:t>
            </a:r>
            <a:r>
              <a:rPr lang="bg-BG" dirty="0" smtClean="0"/>
              <a:t>, </a:t>
            </a:r>
            <a:r>
              <a:rPr lang="bg-BG" dirty="0" err="1" smtClean="0"/>
              <a:t>or</a:t>
            </a:r>
            <a:r>
              <a:rPr lang="bg-BG" dirty="0" smtClean="0"/>
              <a:t> </a:t>
            </a:r>
            <a:r>
              <a:rPr lang="bg-BG" dirty="0" err="1" smtClean="0"/>
              <a:t>even</a:t>
            </a:r>
            <a:r>
              <a:rPr lang="bg-BG" dirty="0" smtClean="0"/>
              <a:t> </a:t>
            </a:r>
            <a:r>
              <a:rPr lang="bg-BG" dirty="0" err="1" smtClean="0"/>
              <a:t>covets</a:t>
            </a:r>
            <a:r>
              <a:rPr lang="bg-BG" dirty="0" smtClean="0"/>
              <a:t> </a:t>
            </a:r>
            <a:r>
              <a:rPr lang="bg-BG" dirty="0" err="1" smtClean="0"/>
              <a:t>this</a:t>
            </a:r>
            <a:r>
              <a:rPr lang="bg-BG" dirty="0" smtClean="0"/>
              <a:t> </a:t>
            </a:r>
            <a:r>
              <a:rPr lang="bg-BG" dirty="0" err="1" smtClean="0"/>
              <a:t>city</a:t>
            </a:r>
            <a:r>
              <a:rPr lang="bg-BG" dirty="0" smtClean="0"/>
              <a:t> </a:t>
            </a:r>
            <a:r>
              <a:rPr lang="bg-BG" dirty="0" err="1" smtClean="0"/>
              <a:t>and</a:t>
            </a:r>
            <a:r>
              <a:rPr lang="bg-BG" dirty="0" smtClean="0"/>
              <a:t> </a:t>
            </a:r>
            <a:r>
              <a:rPr lang="bg-BG" dirty="0" err="1" smtClean="0"/>
              <a:t>destroys</a:t>
            </a:r>
            <a:r>
              <a:rPr lang="bg-BG" dirty="0" smtClean="0"/>
              <a:t> </a:t>
            </a:r>
            <a:r>
              <a:rPr lang="bg-BG" dirty="0" err="1" smtClean="0"/>
              <a:t>this</a:t>
            </a:r>
            <a:r>
              <a:rPr lang="bg-BG" dirty="0" smtClean="0"/>
              <a:t> </a:t>
            </a:r>
            <a:r>
              <a:rPr lang="bg-BG" dirty="0" err="1" smtClean="0"/>
              <a:t>gate</a:t>
            </a:r>
            <a:r>
              <a:rPr lang="bg-BG" dirty="0" smtClean="0"/>
              <a:t> </a:t>
            </a:r>
            <a:r>
              <a:rPr lang="bg-BG" dirty="0" err="1" smtClean="0"/>
              <a:t>which</a:t>
            </a:r>
            <a:r>
              <a:rPr lang="bg-BG" dirty="0" smtClean="0"/>
              <a:t> </a:t>
            </a:r>
            <a:r>
              <a:rPr lang="bg-BG" dirty="0" err="1" smtClean="0"/>
              <a:t>Asatiwata</a:t>
            </a:r>
            <a:r>
              <a:rPr lang="bg-BG" dirty="0" smtClean="0"/>
              <a:t> </a:t>
            </a:r>
            <a:r>
              <a:rPr lang="bg-BG" dirty="0" err="1" smtClean="0"/>
              <a:t>made</a:t>
            </a:r>
            <a:r>
              <a:rPr lang="bg-BG" dirty="0" smtClean="0"/>
              <a:t>, </a:t>
            </a:r>
            <a:r>
              <a:rPr lang="bg-BG" dirty="0" err="1" smtClean="0"/>
              <a:t>and</a:t>
            </a:r>
            <a:r>
              <a:rPr lang="bg-BG" dirty="0" smtClean="0"/>
              <a:t> </a:t>
            </a:r>
            <a:r>
              <a:rPr lang="bg-BG" dirty="0" err="1" smtClean="0"/>
              <a:t>builds</a:t>
            </a:r>
            <a:r>
              <a:rPr lang="bg-BG" dirty="0" smtClean="0"/>
              <a:t> </a:t>
            </a:r>
            <a:r>
              <a:rPr lang="bg-BG" dirty="0" err="1" smtClean="0"/>
              <a:t>another</a:t>
            </a:r>
            <a:r>
              <a:rPr lang="bg-BG" dirty="0" smtClean="0"/>
              <a:t> </a:t>
            </a:r>
            <a:r>
              <a:rPr lang="bg-BG" dirty="0" err="1" smtClean="0"/>
              <a:t>gate</a:t>
            </a:r>
            <a:r>
              <a:rPr lang="bg-BG" dirty="0" smtClean="0"/>
              <a:t> </a:t>
            </a:r>
            <a:r>
              <a:rPr lang="bg-BG" dirty="0" err="1" smtClean="0"/>
              <a:t>in</a:t>
            </a:r>
            <a:r>
              <a:rPr lang="bg-BG" dirty="0" smtClean="0"/>
              <a:t> </a:t>
            </a:r>
            <a:r>
              <a:rPr lang="bg-BG" dirty="0" err="1" smtClean="0"/>
              <a:t>its</a:t>
            </a:r>
            <a:r>
              <a:rPr lang="bg-BG" dirty="0" smtClean="0"/>
              <a:t> </a:t>
            </a:r>
            <a:r>
              <a:rPr lang="bg-BG" dirty="0" err="1" smtClean="0"/>
              <a:t>place</a:t>
            </a:r>
            <a:r>
              <a:rPr lang="bg-BG" dirty="0" smtClean="0"/>
              <a:t> </a:t>
            </a:r>
            <a:r>
              <a:rPr lang="bg-BG" dirty="0" err="1" smtClean="0"/>
              <a:t>and</a:t>
            </a:r>
            <a:r>
              <a:rPr lang="bg-BG" dirty="0" smtClean="0"/>
              <a:t> </a:t>
            </a:r>
            <a:r>
              <a:rPr lang="bg-BG" dirty="0" err="1" smtClean="0"/>
              <a:t>puts</a:t>
            </a:r>
            <a:r>
              <a:rPr lang="bg-BG" dirty="0" smtClean="0"/>
              <a:t> </a:t>
            </a:r>
            <a:r>
              <a:rPr lang="bg-BG" dirty="0" err="1" smtClean="0"/>
              <a:t>his</a:t>
            </a:r>
            <a:r>
              <a:rPr lang="bg-BG" dirty="0" smtClean="0"/>
              <a:t> </a:t>
            </a:r>
            <a:r>
              <a:rPr lang="bg-BG" dirty="0" err="1" smtClean="0"/>
              <a:t>name</a:t>
            </a:r>
            <a:r>
              <a:rPr lang="bg-BG" dirty="0" smtClean="0"/>
              <a:t> </a:t>
            </a:r>
            <a:r>
              <a:rPr lang="bg-BG" dirty="0" err="1" smtClean="0"/>
              <a:t>upon</a:t>
            </a:r>
            <a:r>
              <a:rPr lang="bg-BG" dirty="0" smtClean="0"/>
              <a:t> </a:t>
            </a:r>
            <a:r>
              <a:rPr lang="bg-BG" dirty="0" err="1" smtClean="0"/>
              <a:t>it</a:t>
            </a:r>
            <a:r>
              <a:rPr lang="bg-BG" dirty="0" smtClean="0"/>
              <a:t>,</a:t>
            </a:r>
            <a:br>
              <a:rPr lang="bg-BG" dirty="0" smtClean="0"/>
            </a:br>
            <a:r>
              <a:rPr lang="bg-BG" dirty="0" err="1" smtClean="0"/>
              <a:t>Whether</a:t>
            </a:r>
            <a:r>
              <a:rPr lang="bg-BG" dirty="0" smtClean="0"/>
              <a:t> </a:t>
            </a:r>
            <a:r>
              <a:rPr lang="bg-BG" dirty="0" err="1" smtClean="0"/>
              <a:t>he</a:t>
            </a:r>
            <a:r>
              <a:rPr lang="bg-BG" dirty="0" smtClean="0"/>
              <a:t> </a:t>
            </a:r>
            <a:r>
              <a:rPr lang="bg-BG" dirty="0" err="1" smtClean="0"/>
              <a:t>destroys</a:t>
            </a:r>
            <a:r>
              <a:rPr lang="bg-BG" dirty="0" smtClean="0"/>
              <a:t> </a:t>
            </a:r>
            <a:r>
              <a:rPr lang="bg-BG" dirty="0" err="1" smtClean="0"/>
              <a:t>this</a:t>
            </a:r>
            <a:r>
              <a:rPr lang="bg-BG" dirty="0" smtClean="0"/>
              <a:t> </a:t>
            </a:r>
            <a:r>
              <a:rPr lang="bg-BG" dirty="0" err="1" smtClean="0"/>
              <a:t>gate</a:t>
            </a:r>
            <a:r>
              <a:rPr lang="bg-BG" dirty="0" smtClean="0"/>
              <a:t> </a:t>
            </a:r>
            <a:r>
              <a:rPr lang="bg-BG" dirty="0" err="1" smtClean="0"/>
              <a:t>from</a:t>
            </a:r>
            <a:r>
              <a:rPr lang="bg-BG" dirty="0" smtClean="0"/>
              <a:t> </a:t>
            </a:r>
            <a:r>
              <a:rPr lang="bg-BG" dirty="0" err="1" smtClean="0"/>
              <a:t>greed</a:t>
            </a:r>
            <a:r>
              <a:rPr lang="bg-BG" dirty="0" smtClean="0"/>
              <a:t>, </a:t>
            </a:r>
            <a:r>
              <a:rPr lang="bg-BG" dirty="0" err="1" smtClean="0"/>
              <a:t>or</a:t>
            </a:r>
            <a:r>
              <a:rPr lang="bg-BG" dirty="0" smtClean="0"/>
              <a:t> </a:t>
            </a:r>
            <a:r>
              <a:rPr lang="bg-BG" dirty="0" err="1" smtClean="0"/>
              <a:t>from</a:t>
            </a:r>
            <a:r>
              <a:rPr lang="bg-BG" dirty="0" smtClean="0"/>
              <a:t> </a:t>
            </a:r>
            <a:r>
              <a:rPr lang="bg-BG" dirty="0" err="1" smtClean="0"/>
              <a:t>hate</a:t>
            </a:r>
            <a:r>
              <a:rPr lang="bg-BG" dirty="0" smtClean="0"/>
              <a:t> </a:t>
            </a:r>
            <a:r>
              <a:rPr lang="bg-BG" dirty="0" err="1" smtClean="0"/>
              <a:t>and</a:t>
            </a:r>
            <a:r>
              <a:rPr lang="bg-BG" dirty="0" smtClean="0"/>
              <a:t> </a:t>
            </a:r>
            <a:r>
              <a:rPr lang="bg-BG" dirty="0" err="1" smtClean="0"/>
              <a:t>evil</a:t>
            </a:r>
            <a:r>
              <a:rPr lang="bg-BG" dirty="0" smtClean="0"/>
              <a:t>,</a:t>
            </a:r>
            <a:br>
              <a:rPr lang="bg-BG" dirty="0" smtClean="0"/>
            </a:br>
            <a:r>
              <a:rPr lang="bg-BG" dirty="0" err="1" smtClean="0"/>
              <a:t>Then</a:t>
            </a:r>
            <a:r>
              <a:rPr lang="bg-BG" dirty="0" smtClean="0"/>
              <a:t> </a:t>
            </a:r>
            <a:r>
              <a:rPr lang="bg-BG" dirty="0" err="1" smtClean="0"/>
              <a:t>may</a:t>
            </a:r>
            <a:r>
              <a:rPr lang="bg-BG" dirty="0" smtClean="0"/>
              <a:t> </a:t>
            </a:r>
            <a:r>
              <a:rPr lang="bg-BG" dirty="0" err="1" smtClean="0"/>
              <a:t>the</a:t>
            </a:r>
            <a:r>
              <a:rPr lang="bg-BG" dirty="0" smtClean="0"/>
              <a:t> </a:t>
            </a:r>
            <a:r>
              <a:rPr lang="bg-BG" dirty="0" err="1" smtClean="0"/>
              <a:t>God</a:t>
            </a:r>
            <a:r>
              <a:rPr lang="bg-BG" dirty="0" smtClean="0"/>
              <a:t> of </a:t>
            </a:r>
            <a:r>
              <a:rPr lang="bg-BG" dirty="0" err="1" smtClean="0"/>
              <a:t>the</a:t>
            </a:r>
            <a:r>
              <a:rPr lang="bg-BG" dirty="0" smtClean="0"/>
              <a:t> </a:t>
            </a:r>
            <a:r>
              <a:rPr lang="bg-BG" dirty="0" err="1" smtClean="0"/>
              <a:t>Sky</a:t>
            </a:r>
            <a:r>
              <a:rPr lang="bg-BG" dirty="0" smtClean="0"/>
              <a:t>, </a:t>
            </a:r>
            <a:r>
              <a:rPr lang="bg-BG" dirty="0" err="1" smtClean="0"/>
              <a:t>the</a:t>
            </a:r>
            <a:r>
              <a:rPr lang="bg-BG" dirty="0" smtClean="0"/>
              <a:t> </a:t>
            </a:r>
            <a:r>
              <a:rPr lang="bg-BG" dirty="0" err="1" smtClean="0"/>
              <a:t>God</a:t>
            </a:r>
            <a:r>
              <a:rPr lang="bg-BG" dirty="0" smtClean="0"/>
              <a:t> of </a:t>
            </a:r>
            <a:r>
              <a:rPr lang="bg-BG" dirty="0" err="1" smtClean="0"/>
              <a:t>the</a:t>
            </a:r>
            <a:r>
              <a:rPr lang="bg-BG" dirty="0" smtClean="0"/>
              <a:t> </a:t>
            </a:r>
            <a:r>
              <a:rPr lang="bg-BG" dirty="0" err="1" smtClean="0"/>
              <a:t>Earth</a:t>
            </a:r>
            <a:r>
              <a:rPr lang="bg-BG" dirty="0" smtClean="0"/>
              <a:t> </a:t>
            </a:r>
            <a:r>
              <a:rPr lang="bg-BG" dirty="0" err="1" smtClean="0"/>
              <a:t>And</a:t>
            </a:r>
            <a:r>
              <a:rPr lang="bg-BG" dirty="0" smtClean="0"/>
              <a:t> </a:t>
            </a:r>
            <a:r>
              <a:rPr lang="bg-BG" dirty="0" err="1" smtClean="0"/>
              <a:t>the</a:t>
            </a:r>
            <a:r>
              <a:rPr lang="bg-BG" dirty="0" smtClean="0"/>
              <a:t> </a:t>
            </a:r>
            <a:r>
              <a:rPr lang="bg-BG" dirty="0" err="1" smtClean="0"/>
              <a:t>Sun</a:t>
            </a:r>
            <a:r>
              <a:rPr lang="bg-BG" dirty="0" smtClean="0"/>
              <a:t> of </a:t>
            </a:r>
            <a:r>
              <a:rPr lang="bg-BG" dirty="0" err="1" smtClean="0"/>
              <a:t>the</a:t>
            </a:r>
            <a:r>
              <a:rPr lang="bg-BG" dirty="0" smtClean="0"/>
              <a:t> </a:t>
            </a:r>
            <a:r>
              <a:rPr lang="bg-BG" dirty="0" err="1" smtClean="0"/>
              <a:t>Universe</a:t>
            </a:r>
            <a:r>
              <a:rPr lang="bg-BG" dirty="0" smtClean="0"/>
              <a:t> </a:t>
            </a:r>
            <a:r>
              <a:rPr lang="bg-BG" dirty="0" err="1" smtClean="0"/>
              <a:t>and</a:t>
            </a:r>
            <a:r>
              <a:rPr lang="bg-BG" dirty="0" smtClean="0"/>
              <a:t> </a:t>
            </a:r>
            <a:r>
              <a:rPr lang="bg-BG" dirty="0" err="1" smtClean="0"/>
              <a:t>all</a:t>
            </a:r>
            <a:r>
              <a:rPr lang="bg-BG" dirty="0" smtClean="0"/>
              <a:t> </a:t>
            </a:r>
            <a:r>
              <a:rPr lang="bg-BG" dirty="0" err="1" smtClean="0"/>
              <a:t>the</a:t>
            </a:r>
            <a:r>
              <a:rPr lang="bg-BG" dirty="0" smtClean="0"/>
              <a:t> </a:t>
            </a:r>
            <a:r>
              <a:rPr lang="bg-BG" dirty="0" err="1" smtClean="0"/>
              <a:t>generations</a:t>
            </a:r>
            <a:r>
              <a:rPr lang="bg-BG" dirty="0" smtClean="0"/>
              <a:t> of </a:t>
            </a:r>
            <a:r>
              <a:rPr lang="bg-BG" dirty="0" err="1" smtClean="0"/>
              <a:t>gods</a:t>
            </a:r>
            <a:r>
              <a:rPr lang="bg-BG" dirty="0" smtClean="0"/>
              <a:t> </a:t>
            </a:r>
            <a:r>
              <a:rPr lang="bg-BG" dirty="0" err="1" smtClean="0"/>
              <a:t>obliterate</a:t>
            </a:r>
            <a:r>
              <a:rPr lang="bg-BG" dirty="0" smtClean="0"/>
              <a:t> </a:t>
            </a:r>
            <a:r>
              <a:rPr lang="bg-BG" dirty="0" err="1" smtClean="0"/>
              <a:t>this</a:t>
            </a:r>
            <a:r>
              <a:rPr lang="bg-BG" dirty="0" smtClean="0"/>
              <a:t> </a:t>
            </a:r>
            <a:r>
              <a:rPr lang="bg-BG" dirty="0" err="1" smtClean="0"/>
              <a:t>king</a:t>
            </a:r>
            <a:r>
              <a:rPr lang="bg-BG" dirty="0" smtClean="0"/>
              <a:t>, </a:t>
            </a:r>
            <a:r>
              <a:rPr lang="bg-BG" dirty="0" err="1" smtClean="0"/>
              <a:t>this</a:t>
            </a:r>
            <a:r>
              <a:rPr lang="bg-BG" dirty="0" smtClean="0"/>
              <a:t> </a:t>
            </a:r>
            <a:r>
              <a:rPr lang="bg-BG" dirty="0" err="1" smtClean="0"/>
              <a:t>prince</a:t>
            </a:r>
            <a:r>
              <a:rPr lang="bg-BG" dirty="0" smtClean="0"/>
              <a:t> </a:t>
            </a:r>
            <a:r>
              <a:rPr lang="bg-BG" dirty="0" err="1" smtClean="0"/>
              <a:t>or</a:t>
            </a:r>
            <a:r>
              <a:rPr lang="bg-BG" dirty="0" smtClean="0"/>
              <a:t> </a:t>
            </a:r>
            <a:r>
              <a:rPr lang="bg-BG" dirty="0" err="1" smtClean="0"/>
              <a:t>this</a:t>
            </a:r>
            <a:r>
              <a:rPr lang="bg-BG" dirty="0" smtClean="0"/>
              <a:t> </a:t>
            </a:r>
            <a:r>
              <a:rPr lang="bg-BG" dirty="0" err="1" smtClean="0"/>
              <a:t>person</a:t>
            </a:r>
            <a:r>
              <a:rPr lang="bg-BG" dirty="0" smtClean="0"/>
              <a:t> of </a:t>
            </a:r>
            <a:r>
              <a:rPr lang="bg-BG" dirty="0" err="1" smtClean="0"/>
              <a:t>renown</a:t>
            </a:r>
            <a:r>
              <a:rPr lang="bg-BG" dirty="0" smtClean="0"/>
              <a:t> </a:t>
            </a:r>
            <a:r>
              <a:rPr lang="bg-BG" dirty="0" err="1" smtClean="0"/>
              <a:t>from</a:t>
            </a:r>
            <a:r>
              <a:rPr lang="bg-BG" dirty="0" smtClean="0"/>
              <a:t> </a:t>
            </a:r>
            <a:r>
              <a:rPr lang="bg-BG" dirty="0" err="1" smtClean="0"/>
              <a:t>the</a:t>
            </a:r>
            <a:r>
              <a:rPr lang="bg-BG" dirty="0" smtClean="0"/>
              <a:t> </a:t>
            </a:r>
            <a:r>
              <a:rPr lang="bg-BG" dirty="0" err="1" smtClean="0"/>
              <a:t>face</a:t>
            </a:r>
            <a:r>
              <a:rPr lang="bg-BG" dirty="0" smtClean="0"/>
              <a:t> of </a:t>
            </a:r>
            <a:r>
              <a:rPr lang="bg-BG" dirty="0" err="1" smtClean="0"/>
              <a:t>earth</a:t>
            </a:r>
            <a:r>
              <a:rPr lang="bg-BG" dirty="0" smtClean="0"/>
              <a:t>.</a:t>
            </a:r>
            <a:br>
              <a:rPr lang="bg-BG" dirty="0" smtClean="0"/>
            </a:br>
            <a:r>
              <a:rPr lang="bg-BG" dirty="0" err="1" smtClean="0"/>
              <a:t>Only</a:t>
            </a:r>
            <a:r>
              <a:rPr lang="bg-BG" dirty="0" smtClean="0"/>
              <a:t> </a:t>
            </a:r>
            <a:r>
              <a:rPr lang="bg-BG" dirty="0" err="1" smtClean="0"/>
              <a:t>the</a:t>
            </a:r>
            <a:r>
              <a:rPr lang="bg-BG" dirty="0" smtClean="0"/>
              <a:t> </a:t>
            </a:r>
            <a:r>
              <a:rPr lang="bg-BG" dirty="0" err="1" smtClean="0"/>
              <a:t>name</a:t>
            </a:r>
            <a:r>
              <a:rPr lang="bg-BG" dirty="0" smtClean="0"/>
              <a:t> of </a:t>
            </a:r>
            <a:r>
              <a:rPr lang="bg-BG" dirty="0" err="1" smtClean="0"/>
              <a:t>Asatiwata</a:t>
            </a:r>
            <a:r>
              <a:rPr lang="bg-BG" dirty="0" smtClean="0"/>
              <a:t> </a:t>
            </a:r>
            <a:r>
              <a:rPr lang="bg-BG" dirty="0" err="1" smtClean="0"/>
              <a:t>is</a:t>
            </a:r>
            <a:r>
              <a:rPr lang="bg-BG" dirty="0" smtClean="0"/>
              <a:t> </a:t>
            </a:r>
            <a:r>
              <a:rPr lang="bg-BG" dirty="0" err="1" smtClean="0"/>
              <a:t>immortal</a:t>
            </a:r>
            <a:r>
              <a:rPr lang="bg-BG" dirty="0" smtClean="0"/>
              <a:t> </a:t>
            </a:r>
            <a:r>
              <a:rPr lang="bg-BG" dirty="0" err="1" smtClean="0"/>
              <a:t>in</a:t>
            </a:r>
            <a:r>
              <a:rPr lang="bg-BG" dirty="0" smtClean="0"/>
              <a:t> </a:t>
            </a:r>
            <a:r>
              <a:rPr lang="bg-BG" dirty="0" err="1" smtClean="0"/>
              <a:t>eternity</a:t>
            </a:r>
            <a:r>
              <a:rPr lang="bg-BG" dirty="0" smtClean="0"/>
              <a:t>,</a:t>
            </a:r>
            <a:br>
              <a:rPr lang="bg-BG" dirty="0" smtClean="0"/>
            </a:br>
            <a:r>
              <a:rPr lang="bg-BG" dirty="0" err="1" smtClean="0"/>
              <a:t>Like</a:t>
            </a:r>
            <a:r>
              <a:rPr lang="bg-BG" dirty="0" smtClean="0"/>
              <a:t> </a:t>
            </a:r>
            <a:r>
              <a:rPr lang="bg-BG" dirty="0" err="1" smtClean="0"/>
              <a:t>the</a:t>
            </a:r>
            <a:r>
              <a:rPr lang="bg-BG" dirty="0" smtClean="0"/>
              <a:t> </a:t>
            </a:r>
            <a:r>
              <a:rPr lang="bg-BG" dirty="0" err="1" smtClean="0"/>
              <a:t>name</a:t>
            </a:r>
            <a:r>
              <a:rPr lang="bg-BG" dirty="0" smtClean="0"/>
              <a:t> of </a:t>
            </a:r>
            <a:r>
              <a:rPr lang="bg-BG" dirty="0" err="1" smtClean="0"/>
              <a:t>the</a:t>
            </a:r>
            <a:r>
              <a:rPr lang="bg-BG" dirty="0" smtClean="0"/>
              <a:t> </a:t>
            </a:r>
            <a:r>
              <a:rPr lang="bg-BG" dirty="0" err="1" smtClean="0"/>
              <a:t>Sun</a:t>
            </a:r>
            <a:r>
              <a:rPr lang="bg-BG" dirty="0" smtClean="0"/>
              <a:t> </a:t>
            </a:r>
            <a:r>
              <a:rPr lang="bg-BG" dirty="0" err="1" smtClean="0"/>
              <a:t>and</a:t>
            </a:r>
            <a:r>
              <a:rPr lang="bg-BG" dirty="0" smtClean="0"/>
              <a:t> of </a:t>
            </a:r>
            <a:r>
              <a:rPr lang="bg-BG" dirty="0" err="1" smtClean="0"/>
              <a:t>the</a:t>
            </a:r>
            <a:r>
              <a:rPr lang="bg-BG" dirty="0" smtClean="0"/>
              <a:t> </a:t>
            </a:r>
            <a:r>
              <a:rPr lang="bg-BG" dirty="0" err="1" smtClean="0"/>
              <a:t>Moon</a:t>
            </a:r>
            <a:r>
              <a:rPr lang="bg-BG" dirty="0" smtClean="0"/>
              <a:t>. </a:t>
            </a:r>
          </a:p>
          <a:p>
            <a:r>
              <a:rPr lang="bg-BG" dirty="0" smtClean="0"/>
              <a:t> 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02964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717104"/>
            <a:ext cx="7051501" cy="5650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6499359" y="1561923"/>
            <a:ext cx="144016" cy="14401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4196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MAYAPHOTOS\AnkaraMuseum\PICT01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4826133" cy="36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MAYAPHOTOS\AnkaraMuseum\PICT01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84983"/>
            <a:ext cx="4464496" cy="334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36096" y="548680"/>
            <a:ext cx="3096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Reliefs (</a:t>
            </a:r>
            <a:r>
              <a:rPr lang="en-US" sz="2400" dirty="0" err="1" smtClean="0"/>
              <a:t>orthostates</a:t>
            </a:r>
            <a:r>
              <a:rPr lang="en-US" sz="2400" dirty="0" smtClean="0"/>
              <a:t>) from </a:t>
            </a:r>
            <a:r>
              <a:rPr lang="en-US" sz="2400" dirty="0" err="1" smtClean="0"/>
              <a:t>Karkemi</a:t>
            </a:r>
            <a:r>
              <a:rPr lang="bg-BG" sz="2400" dirty="0" smtClean="0"/>
              <a:t>š</a:t>
            </a:r>
            <a:endParaRPr lang="bg-BG" sz="2400" dirty="0"/>
          </a:p>
        </p:txBody>
      </p:sp>
    </p:spTree>
    <p:extLst>
      <p:ext uri="{BB962C8B-B14F-4D97-AF65-F5344CB8AC3E}">
        <p14:creationId xmlns:p14="http://schemas.microsoft.com/office/powerpoint/2010/main" val="270130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MAYAPHOTOS\NBU-pictures\Malat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225" y="908720"/>
            <a:ext cx="702956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38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MAYAPHOTOS\NBU-pictures\Malaty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7"/>
            <a:ext cx="5608637" cy="292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MAYAPHOTOS\NBU-pictures\Malatya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8" t="2298" r="8482"/>
          <a:stretch/>
        </p:blipFill>
        <p:spPr bwMode="auto">
          <a:xfrm>
            <a:off x="5652120" y="885217"/>
            <a:ext cx="3404681" cy="5122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D:\MAYAPHOTOS\NBU-pictures\Mala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73016"/>
            <a:ext cx="5389563" cy="274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5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AYAPHOTOS\Turkey_2013\AnkaraMuseum\P51271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2167"/>
            <a:ext cx="4924244" cy="656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1948" y="2804832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goddess </a:t>
            </a:r>
            <a:r>
              <a:rPr lang="en-US" sz="2400" dirty="0" err="1" smtClean="0"/>
              <a:t>Kubaba</a:t>
            </a:r>
            <a:r>
              <a:rPr lang="en-US" sz="2400" dirty="0" smtClean="0"/>
              <a:t> from </a:t>
            </a:r>
            <a:r>
              <a:rPr lang="en-US" sz="2400" dirty="0" err="1" smtClean="0"/>
              <a:t>Karkemi</a:t>
            </a:r>
            <a:r>
              <a:rPr lang="bg-BG" sz="2400" dirty="0" smtClean="0"/>
              <a:t>š</a:t>
            </a:r>
            <a:endParaRPr lang="bg-BG" sz="2400" dirty="0"/>
          </a:p>
        </p:txBody>
      </p:sp>
    </p:spTree>
    <p:extLst>
      <p:ext uri="{BB962C8B-B14F-4D97-AF65-F5344CB8AC3E}">
        <p14:creationId xmlns:p14="http://schemas.microsoft.com/office/powerpoint/2010/main" val="332592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ubab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4424363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Kubab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04800"/>
            <a:ext cx="2270125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066800" y="6172200"/>
            <a:ext cx="746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bg-BG" altLang="bg-BG" sz="2400"/>
              <a:t>Релефи на Кубаба от Каркемиш, ІХ в. пр. Хр.</a:t>
            </a:r>
            <a:endParaRPr lang="en-US" altLang="bg-BG" sz="2400"/>
          </a:p>
        </p:txBody>
      </p:sp>
    </p:spTree>
    <p:extLst>
      <p:ext uri="{BB962C8B-B14F-4D97-AF65-F5344CB8AC3E}">
        <p14:creationId xmlns:p14="http://schemas.microsoft.com/office/powerpoint/2010/main" val="93363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MAYAPHOTOS\Turkey_2013\AnkaraMuseum\P51271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0" t="16518"/>
          <a:stretch/>
        </p:blipFill>
        <p:spPr bwMode="auto">
          <a:xfrm>
            <a:off x="25199" y="1628800"/>
            <a:ext cx="3400470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MAYAPHOTOS\Turkey_2013\AnkaraMuseum\P51271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323" y="1772816"/>
            <a:ext cx="5658677" cy="424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92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MAYAPHOTOS\Turkey_2013\AnkaraMuseum\P51271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0009"/>
            <a:ext cx="4308576" cy="323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MAYAPHOTOS\Turkey_2013\AnkaraMuseum\P51271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140968"/>
            <a:ext cx="4704523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084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MAYAPHOTOS\NBU-pictures\Karkemis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3453353" cy="507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MAYAPHOTOS\NBU-pictures\Karkemish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484784"/>
            <a:ext cx="4802506" cy="4123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66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4176464" cy="409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422" y="1196752"/>
            <a:ext cx="3322315" cy="460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366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1125</TotalTime>
  <Words>127</Words>
  <Application>Microsoft Office PowerPoint</Application>
  <PresentationFormat>On-screen Show (4:3)</PresentationFormat>
  <Paragraphs>33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Maya</dc:creator>
  <cp:lastModifiedBy>Maya</cp:lastModifiedBy>
  <cp:revision>13</cp:revision>
  <dcterms:created xsi:type="dcterms:W3CDTF">2015-03-03T14:00:39Z</dcterms:created>
  <dcterms:modified xsi:type="dcterms:W3CDTF">2016-11-19T07:59:58Z</dcterms:modified>
</cp:coreProperties>
</file>