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29" autoAdjust="0"/>
    <p:restoredTop sz="94660"/>
  </p:normalViewPr>
  <p:slideViewPr>
    <p:cSldViewPr snapToGrid="0">
      <p:cViewPr varScale="1">
        <p:scale>
          <a:sx n="64" d="100"/>
          <a:sy n="64" d="100"/>
        </p:scale>
        <p:origin x="3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2637-B1FE-4904-9219-619E9F2BD10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C64A-38C5-4424-869E-42FD9749C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2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F2637-B1FE-4904-9219-619E9F2BD109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DC64A-38C5-4424-869E-42FD9749C0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92" y="5893904"/>
            <a:ext cx="1386630" cy="84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4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586408" y="1570382"/>
            <a:ext cx="3657600" cy="25245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3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">
        <p:fade/>
      </p:transition>
    </mc:Choice>
    <mc:Fallback xmlns="">
      <p:transition spd="med" advTm="1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7692887" y="1570382"/>
            <a:ext cx="3657600" cy="25245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06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">
        <p159:morph option="byObject"/>
      </p:transition>
    </mc:Choice>
    <mc:Fallback xmlns="">
      <p:transition spd="slow" advTm="1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 flipH="1">
            <a:off x="477095" y="1570382"/>
            <a:ext cx="5794495" cy="2524539"/>
          </a:xfrm>
          <a:prstGeom prst="rightArrow">
            <a:avLst>
              <a:gd name="adj1" fmla="val 50000"/>
              <a:gd name="adj2" fmla="val 9212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25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">
        <p159:morph option="byObject"/>
      </p:transition>
    </mc:Choice>
    <mc:Fallback xmlns="">
      <p:transition spd="slow" advTm="1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Arrow 14"/>
          <p:cNvSpPr/>
          <p:nvPr/>
        </p:nvSpPr>
        <p:spPr>
          <a:xfrm flipH="1">
            <a:off x="-1" y="3008412"/>
            <a:ext cx="1219200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 flipH="1">
            <a:off x="2633870" y="69574"/>
            <a:ext cx="955813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flipH="1">
            <a:off x="741680" y="628374"/>
            <a:ext cx="1145032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flipH="1">
            <a:off x="741680" y="4196242"/>
            <a:ext cx="1145032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flipH="1">
            <a:off x="6136640" y="5563558"/>
            <a:ext cx="605536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flipH="1">
            <a:off x="1321904" y="6161423"/>
            <a:ext cx="10870096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flipH="1">
            <a:off x="3058584" y="2657943"/>
            <a:ext cx="9133416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flipH="1">
            <a:off x="7833360" y="835164"/>
            <a:ext cx="435864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flipH="1">
            <a:off x="7833360" y="4863814"/>
            <a:ext cx="435864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flipH="1">
            <a:off x="4932468" y="3598377"/>
            <a:ext cx="7259532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flipH="1">
            <a:off x="139148" y="1378778"/>
            <a:ext cx="12052852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flipH="1">
            <a:off x="6624320" y="2099004"/>
            <a:ext cx="556768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flipH="1">
            <a:off x="1182756" y="5097750"/>
            <a:ext cx="11009243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flipH="1">
            <a:off x="0" y="0"/>
            <a:ext cx="1219200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 flipH="1">
            <a:off x="477095" y="1570382"/>
            <a:ext cx="5794495" cy="2524539"/>
          </a:xfrm>
          <a:prstGeom prst="rightArrow">
            <a:avLst>
              <a:gd name="adj1" fmla="val 50000"/>
              <a:gd name="adj2" fmla="val 9212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36983"/>
      </p:ext>
    </p:extLst>
  </p:cSld>
  <p:clrMapOvr>
    <a:masterClrMapping/>
  </p:clrMapOvr>
  <p:transition spd="slow" advTm="2000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586408" y="1570382"/>
            <a:ext cx="3657600" cy="25245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">
        <p:fade/>
      </p:transition>
    </mc:Choice>
    <mc:Fallback xmlns="">
      <p:transition spd="med" advTm="1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7692887" y="1570382"/>
            <a:ext cx="3657600" cy="25245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052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">
        <p159:morph option="byObject"/>
      </p:transition>
    </mc:Choice>
    <mc:Fallback xmlns="">
      <p:transition spd="slow" advTm="1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 flipH="1">
            <a:off x="477095" y="1570382"/>
            <a:ext cx="5794495" cy="2524539"/>
          </a:xfrm>
          <a:prstGeom prst="rightArrow">
            <a:avLst>
              <a:gd name="adj1" fmla="val 50000"/>
              <a:gd name="adj2" fmla="val 9212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649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0">
        <p159:morph option="byObject"/>
      </p:transition>
    </mc:Choice>
    <mc:Fallback xmlns="">
      <p:transition spd="slow" advTm="1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Arrow 14"/>
          <p:cNvSpPr/>
          <p:nvPr/>
        </p:nvSpPr>
        <p:spPr>
          <a:xfrm flipH="1">
            <a:off x="-1" y="3008412"/>
            <a:ext cx="1219200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 flipH="1">
            <a:off x="2633870" y="69574"/>
            <a:ext cx="955813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flipH="1">
            <a:off x="741680" y="628374"/>
            <a:ext cx="1145032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flipH="1">
            <a:off x="159026" y="4196242"/>
            <a:ext cx="12032974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flipH="1">
            <a:off x="6136640" y="5563558"/>
            <a:ext cx="605536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flipH="1">
            <a:off x="1729409" y="6161423"/>
            <a:ext cx="10462591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flipH="1">
            <a:off x="3058584" y="2657943"/>
            <a:ext cx="9133416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flipH="1">
            <a:off x="7833360" y="835164"/>
            <a:ext cx="435864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flipH="1">
            <a:off x="7833360" y="4863814"/>
            <a:ext cx="435864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flipH="1">
            <a:off x="4932468" y="3598377"/>
            <a:ext cx="7259532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flipH="1">
            <a:off x="288235" y="1378778"/>
            <a:ext cx="11903765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flipH="1">
            <a:off x="6624320" y="2099004"/>
            <a:ext cx="556768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flipH="1">
            <a:off x="1172816" y="5097750"/>
            <a:ext cx="11019183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flipH="1">
            <a:off x="0" y="0"/>
            <a:ext cx="12192000" cy="1399487"/>
          </a:xfrm>
          <a:prstGeom prst="rightArrow">
            <a:avLst>
              <a:gd name="adj1" fmla="val 50000"/>
              <a:gd name="adj2" fmla="val 132192"/>
            </a:avLst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 flipH="1">
            <a:off x="477095" y="1570382"/>
            <a:ext cx="5794495" cy="2524539"/>
          </a:xfrm>
          <a:prstGeom prst="rightArrow">
            <a:avLst>
              <a:gd name="adj1" fmla="val 50000"/>
              <a:gd name="adj2" fmla="val 9212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-1001491" y="194854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386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Troy Chollar</dc:creator>
  <cp:lastModifiedBy>Troy Chollar</cp:lastModifiedBy>
  <cp:revision>7</cp:revision>
  <dcterms:created xsi:type="dcterms:W3CDTF">2016-01-24T17:27:08Z</dcterms:created>
  <dcterms:modified xsi:type="dcterms:W3CDTF">2016-01-24T21:47:29Z</dcterms:modified>
</cp:coreProperties>
</file>