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2" r:id="rId11"/>
    <p:sldId id="265" r:id="rId12"/>
    <p:sldId id="266" r:id="rId13"/>
    <p:sldId id="268" r:id="rId14"/>
    <p:sldId id="269" r:id="rId15"/>
    <p:sldId id="270" r:id="rId16"/>
    <p:sldId id="267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9733-4910-4D1E-8858-0924CA692377}" type="datetimeFigureOut">
              <a:rPr lang="bg-BG" smtClean="0"/>
              <a:t>11.11.2016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1F8-F006-4396-AD38-8E87EE8F61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1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9733-4910-4D1E-8858-0924CA692377}" type="datetimeFigureOut">
              <a:rPr lang="bg-BG" smtClean="0"/>
              <a:t>11.11.2016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1F8-F006-4396-AD38-8E87EE8F61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847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9733-4910-4D1E-8858-0924CA692377}" type="datetimeFigureOut">
              <a:rPr lang="bg-BG" smtClean="0"/>
              <a:t>11.11.2016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1F8-F006-4396-AD38-8E87EE8F61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728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9733-4910-4D1E-8858-0924CA692377}" type="datetimeFigureOut">
              <a:rPr lang="bg-BG" smtClean="0"/>
              <a:t>11.11.2016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1F8-F006-4396-AD38-8E87EE8F61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13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9733-4910-4D1E-8858-0924CA692377}" type="datetimeFigureOut">
              <a:rPr lang="bg-BG" smtClean="0"/>
              <a:t>11.11.2016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1F8-F006-4396-AD38-8E87EE8F61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666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9733-4910-4D1E-8858-0924CA692377}" type="datetimeFigureOut">
              <a:rPr lang="bg-BG" smtClean="0"/>
              <a:t>11.11.2016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1F8-F006-4396-AD38-8E87EE8F61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358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9733-4910-4D1E-8858-0924CA692377}" type="datetimeFigureOut">
              <a:rPr lang="bg-BG" smtClean="0"/>
              <a:t>11.11.2016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1F8-F006-4396-AD38-8E87EE8F61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159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9733-4910-4D1E-8858-0924CA692377}" type="datetimeFigureOut">
              <a:rPr lang="bg-BG" smtClean="0"/>
              <a:t>11.11.2016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1F8-F006-4396-AD38-8E87EE8F61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88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9733-4910-4D1E-8858-0924CA692377}" type="datetimeFigureOut">
              <a:rPr lang="bg-BG" smtClean="0"/>
              <a:t>11.11.2016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1F8-F006-4396-AD38-8E87EE8F61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782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9733-4910-4D1E-8858-0924CA692377}" type="datetimeFigureOut">
              <a:rPr lang="bg-BG" smtClean="0"/>
              <a:t>11.11.2016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1F8-F006-4396-AD38-8E87EE8F61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51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9733-4910-4D1E-8858-0924CA692377}" type="datetimeFigureOut">
              <a:rPr lang="bg-BG" smtClean="0"/>
              <a:t>11.11.2016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1F8-F006-4396-AD38-8E87EE8F61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08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39733-4910-4D1E-8858-0924CA692377}" type="datetimeFigureOut">
              <a:rPr lang="bg-BG" smtClean="0"/>
              <a:t>11.11.2016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91F8-F006-4396-AD38-8E87EE8F61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154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AYAPHOTOS\Turkey_2013\Hattusa\P51372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2" t="26717" r="18218" b="38540"/>
          <a:stretch/>
        </p:blipFill>
        <p:spPr bwMode="auto">
          <a:xfrm>
            <a:off x="899591" y="620688"/>
            <a:ext cx="627998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ya\Pictures\2016-11-12_0006\Hittite 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401887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1" y="5318050"/>
            <a:ext cx="460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Mouth rim sherd of a big vessel showing  city wall and a tower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3877888"/>
            <a:ext cx="518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Modern reconstruction of two towers at Hattusa, based on clay models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0167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useyinded-17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r="9274" b="39822"/>
          <a:stretch>
            <a:fillRect/>
          </a:stretch>
        </p:blipFill>
        <p:spPr bwMode="auto">
          <a:xfrm>
            <a:off x="304800" y="457200"/>
            <a:ext cx="3911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Huseyinded-17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66028"/>
          <a:stretch>
            <a:fillRect/>
          </a:stretch>
        </p:blipFill>
        <p:spPr bwMode="auto">
          <a:xfrm>
            <a:off x="4343400" y="685800"/>
            <a:ext cx="445928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724400" y="4267200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2400" dirty="0"/>
              <a:t>Relief vase </a:t>
            </a:r>
            <a:r>
              <a:rPr lang="en-US" altLang="bg-BG" sz="2400" dirty="0" smtClean="0"/>
              <a:t>from </a:t>
            </a:r>
            <a:r>
              <a:rPr lang="en-US" altLang="bg-BG" sz="2400" dirty="0" err="1" smtClean="0"/>
              <a:t>Hüseindede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16905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ittite-go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3067000" cy="575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ittite-go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754438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Ze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754562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559" y="623592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Smiting God (the Storm God)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2686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itt-go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28257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Hitt-go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25638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87727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Sungoddess</a:t>
            </a:r>
            <a:r>
              <a:rPr lang="en-US" sz="2400" dirty="0" smtClean="0"/>
              <a:t> of </a:t>
            </a:r>
            <a:r>
              <a:rPr lang="en-US" sz="2400" dirty="0" err="1" smtClean="0"/>
              <a:t>Arinna</a:t>
            </a:r>
            <a:r>
              <a:rPr lang="en-US" sz="2400" dirty="0" smtClean="0"/>
              <a:t> (?) (H: 3 cm)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1664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AYAPHOTOS\NBU-pictures\Hittite_statuet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2283569" cy="45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AYAPHOTOS\NBU-pictures\Hittite_statu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92" y="836712"/>
            <a:ext cx="2150139" cy="45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420" y="5589240"/>
            <a:ext cx="319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Bronze statuette from </a:t>
            </a:r>
            <a:r>
              <a:rPr lang="en-US" sz="2400" dirty="0" err="1" smtClean="0"/>
              <a:t>Alacahöyük</a:t>
            </a:r>
            <a:r>
              <a:rPr lang="en-US" sz="2400" dirty="0" smtClean="0"/>
              <a:t> (H: 10.5 cm)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2638" y="5494208"/>
            <a:ext cx="3391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Gold applique (for a statue?) from </a:t>
            </a:r>
            <a:r>
              <a:rPr lang="en-US" sz="2400" dirty="0" err="1" smtClean="0"/>
              <a:t>Alacahöyük</a:t>
            </a:r>
            <a:r>
              <a:rPr lang="en-US" sz="2400" dirty="0" smtClean="0"/>
              <a:t> </a:t>
            </a:r>
            <a:r>
              <a:rPr lang="en-US" sz="2400" dirty="0" smtClean="0"/>
              <a:t>(H: 2.9 cm)</a:t>
            </a:r>
            <a:endParaRPr lang="bg-BG" sz="2400" dirty="0"/>
          </a:p>
        </p:txBody>
      </p:sp>
      <p:pic>
        <p:nvPicPr>
          <p:cNvPr id="6" name="Picture 4" descr="Hittite-go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441286" cy="458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418535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Ivory figurine of a Mountain God from Hattusa (H: 3.6 cm)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9827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YAPHOTOS\NBU-pictures\Hittite_pla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2347919" cy="46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MAYAPHOTOS\NBU-pictures\Hittite-go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05868"/>
            <a:ext cx="32406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4522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Bronze plaque from </a:t>
            </a:r>
            <a:r>
              <a:rPr lang="en-US" sz="2400" dirty="0" err="1" smtClean="0"/>
              <a:t>Alacahöyük</a:t>
            </a:r>
            <a:r>
              <a:rPr lang="en-US" sz="2400" dirty="0" smtClean="0"/>
              <a:t>&amp; two bull-men and the tree of life (H: 15.2 cm).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5629889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Stone plaque from </a:t>
            </a:r>
            <a:r>
              <a:rPr lang="en-US" sz="2400" dirty="0" err="1" smtClean="0"/>
              <a:t>Çorum</a:t>
            </a:r>
            <a:r>
              <a:rPr lang="en-US" sz="2400" dirty="0" smtClean="0"/>
              <a:t> (H: 6.3 cm)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1789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YAPHOTOS\NBU-pictures\Hittite_statuet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321300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Ivory  plaque from Hattusa, (H: 3.7 cm); divine triad; bull-man in the middle.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9299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YAPHOTOS\Hittites\Kastamonu-Em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t="-400" r="13059" b="2166"/>
          <a:stretch/>
        </p:blipFill>
        <p:spPr bwMode="auto">
          <a:xfrm>
            <a:off x="611560" y="332656"/>
            <a:ext cx="3600400" cy="370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69269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Kastamonou</a:t>
            </a:r>
            <a:r>
              <a:rPr lang="en-US" sz="2400" dirty="0" smtClean="0"/>
              <a:t> bowl. From the time of </a:t>
            </a:r>
            <a:r>
              <a:rPr lang="en-US" sz="2400" dirty="0" err="1" smtClean="0"/>
              <a:t>Tudhalyias</a:t>
            </a:r>
            <a:r>
              <a:rPr lang="en-US" sz="2400" dirty="0" smtClean="0"/>
              <a:t> I/II (mentions </a:t>
            </a:r>
            <a:r>
              <a:rPr lang="en-US" sz="2400" i="1" dirty="0" err="1" smtClean="0"/>
              <a:t>Taruiza</a:t>
            </a:r>
            <a:r>
              <a:rPr lang="en-US" sz="2400" dirty="0" smtClean="0"/>
              <a:t> =Troy)</a:t>
            </a:r>
            <a:endParaRPr lang="bg-BG" sz="2400" dirty="0"/>
          </a:p>
        </p:txBody>
      </p:sp>
      <p:pic>
        <p:nvPicPr>
          <p:cNvPr id="3075" name="Picture 3" descr="D:\MAYAPHOTOS\NBU-pictures\Kastamonu bo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5100"/>
            <a:ext cx="7961313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AYAPHOTOS\NBU-pictures\Hittite_se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50" y="1024386"/>
            <a:ext cx="71475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7658" y="537321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Hittite seals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1697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anandi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04800"/>
            <a:ext cx="3810000" cy="560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Ianand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1315" r="7840"/>
          <a:stretch>
            <a:fillRect/>
          </a:stretch>
        </p:blipFill>
        <p:spPr bwMode="auto">
          <a:xfrm>
            <a:off x="6084168" y="609599"/>
            <a:ext cx="2297832" cy="506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908958"/>
            <a:ext cx="352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Hittite ritual vessels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5741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ittite-rh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4973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Hittite-rhy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5800"/>
            <a:ext cx="3913188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Hittite-rhy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86868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6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ittite-rhy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49561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Hittite-rhy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363"/>
            <a:ext cx="9144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7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andi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400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19800" y="762000"/>
            <a:ext cx="228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2400" dirty="0" smtClean="0"/>
              <a:t>Relief vase from </a:t>
            </a:r>
            <a:r>
              <a:rPr lang="en-US" altLang="bg-BG" sz="2400" dirty="0" err="1" smtClean="0"/>
              <a:t>Inandık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9844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AYAPHOTOS\AnkaraMuseum\07.09\P7190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856516" cy="514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MAYAPHOTOS\AnkaraMuseum\07.09\P7190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12" y="404664"/>
            <a:ext cx="3873131" cy="516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MAYAPHOTOS\AnkaraMuseum\07.09\P7190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46088"/>
            <a:ext cx="4473575" cy="59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nandi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/>
          <a:stretch>
            <a:fillRect/>
          </a:stretch>
        </p:blipFill>
        <p:spPr bwMode="auto">
          <a:xfrm>
            <a:off x="0" y="1066800"/>
            <a:ext cx="44227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Inand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9" b="-201"/>
          <a:stretch>
            <a:fillRect/>
          </a:stretch>
        </p:blipFill>
        <p:spPr bwMode="auto">
          <a:xfrm>
            <a:off x="4419600" y="1066800"/>
            <a:ext cx="47244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0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MAYAPHOTOS\AnkaraMuseum\07.09\P7190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0" y="188641"/>
            <a:ext cx="351070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MAYAPHOTOS\AnkaraMuseum\07.09\P7190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81" y="404664"/>
            <a:ext cx="4218123" cy="31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MAYAPHOTOS\AnkaraMuseum\07.09\P7190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3485901" cy="261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158</Words>
  <Application>Microsoft Office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</dc:creator>
  <cp:lastModifiedBy>Maya</cp:lastModifiedBy>
  <cp:revision>9</cp:revision>
  <dcterms:created xsi:type="dcterms:W3CDTF">2016-11-11T21:24:02Z</dcterms:created>
  <dcterms:modified xsi:type="dcterms:W3CDTF">2016-11-12T08:34:09Z</dcterms:modified>
</cp:coreProperties>
</file>