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audio1.bin" ContentType="audio/unknown"/>
  <Override PartName="/ppt/media/audio2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5"/>
  </p:notesMasterIdLst>
  <p:sldIdLst>
    <p:sldId id="284" r:id="rId2"/>
    <p:sldId id="285" r:id="rId3"/>
    <p:sldId id="333" r:id="rId4"/>
    <p:sldId id="296" r:id="rId5"/>
    <p:sldId id="297" r:id="rId6"/>
    <p:sldId id="286" r:id="rId7"/>
    <p:sldId id="334" r:id="rId8"/>
    <p:sldId id="288" r:id="rId9"/>
    <p:sldId id="280" r:id="rId10"/>
    <p:sldId id="299" r:id="rId11"/>
    <p:sldId id="289" r:id="rId12"/>
    <p:sldId id="321" r:id="rId13"/>
    <p:sldId id="301" r:id="rId14"/>
    <p:sldId id="308" r:id="rId15"/>
    <p:sldId id="304" r:id="rId16"/>
    <p:sldId id="291" r:id="rId17"/>
    <p:sldId id="292" r:id="rId18"/>
    <p:sldId id="341" r:id="rId19"/>
    <p:sldId id="293" r:id="rId20"/>
    <p:sldId id="335" r:id="rId21"/>
    <p:sldId id="294" r:id="rId22"/>
    <p:sldId id="309" r:id="rId23"/>
    <p:sldId id="310" r:id="rId24"/>
    <p:sldId id="303" r:id="rId25"/>
    <p:sldId id="307" r:id="rId26"/>
    <p:sldId id="305" r:id="rId27"/>
    <p:sldId id="315" r:id="rId28"/>
    <p:sldId id="318" r:id="rId29"/>
    <p:sldId id="322" r:id="rId30"/>
    <p:sldId id="317" r:id="rId31"/>
    <p:sldId id="325" r:id="rId32"/>
    <p:sldId id="328" r:id="rId33"/>
    <p:sldId id="311" r:id="rId34"/>
    <p:sldId id="324" r:id="rId35"/>
    <p:sldId id="282" r:id="rId36"/>
    <p:sldId id="314" r:id="rId37"/>
    <p:sldId id="336" r:id="rId38"/>
    <p:sldId id="343" r:id="rId39"/>
    <p:sldId id="313" r:id="rId40"/>
    <p:sldId id="302" r:id="rId41"/>
    <p:sldId id="344" r:id="rId42"/>
    <p:sldId id="337" r:id="rId43"/>
    <p:sldId id="329" r:id="rId44"/>
    <p:sldId id="330" r:id="rId45"/>
    <p:sldId id="338" r:id="rId46"/>
    <p:sldId id="331" r:id="rId47"/>
    <p:sldId id="339" r:id="rId48"/>
    <p:sldId id="332" r:id="rId49"/>
    <p:sldId id="340" r:id="rId50"/>
    <p:sldId id="319" r:id="rId51"/>
    <p:sldId id="345" r:id="rId52"/>
    <p:sldId id="320" r:id="rId53"/>
    <p:sldId id="346" r:id="rId54"/>
  </p:sldIdLst>
  <p:sldSz cx="9144000" cy="6858000" type="screen4x3"/>
  <p:notesSz cx="6858000" cy="9144000"/>
  <p:custShowLst>
    <p:custShow name="Big" id="0">
      <p:sldLst>
        <p:sld r:id="rId4"/>
        <p:sld r:id="rId5"/>
        <p:sld r:id="rId6"/>
        <p:sld r:id="rId7"/>
        <p:sld r:id="rId3"/>
      </p:sldLst>
    </p:custShow>
    <p:custShow name="Simple" id="1">
      <p:sldLst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7"/>
        <p:sld r:id="rId18"/>
        <p:sld r:id="rId19"/>
        <p:sld r:id="rId20"/>
        <p:sld r:id="rId3"/>
      </p:sldLst>
    </p:custShow>
    <p:custShow name="Clear" id="2">
      <p:sldLst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1"/>
        <p:sld r:id="rId32"/>
        <p:sld r:id="rId33"/>
        <p:sld r:id="rId34"/>
        <p:sld r:id="rId35"/>
        <p:sld r:id="rId36"/>
        <p:sld r:id="rId37"/>
        <p:sld r:id="rId3"/>
      </p:sldLst>
    </p:custShow>
    <p:custShow name="Progressive" id="3">
      <p:sldLst>
        <p:sld r:id="rId38"/>
        <p:sld r:id="rId39"/>
        <p:sld r:id="rId40"/>
        <p:sld r:id="rId41"/>
        <p:sld r:id="rId42"/>
        <p:sld r:id="rId3"/>
      </p:sldLst>
    </p:custShow>
    <p:custShow name="Consistent" id="4">
      <p:sldLst>
        <p:sld r:id="rId43"/>
        <p:sld r:id="rId44"/>
        <p:sld r:id="rId45"/>
        <p:sld r:id="rId46"/>
        <p:sld r:id="rId47"/>
        <p:sld r:id="rId48"/>
        <p:sld r:id="rId49"/>
        <p:sld r:id="rId50"/>
        <p:sld r:id="rId3"/>
      </p:sldLst>
    </p:custShow>
    <p:custShow name="Summary" id="5">
      <p:sldLst>
        <p:sld r:id="rId51"/>
        <p:sld r:id="rId53"/>
        <p:sld r:id="rId3"/>
      </p:sldLst>
    </p:custShow>
  </p:custShowLst>
  <p:defaultTextStyle>
    <a:defPPr>
      <a:defRPr lang="bg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新細明體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新細明體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新細明體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新細明體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Rg st="1" end="2"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7F00FF"/>
    <a:srgbClr val="0040FF"/>
    <a:srgbClr val="BAD41A"/>
    <a:srgbClr val="2F8B20"/>
    <a:srgbClr val="291A10"/>
    <a:srgbClr val="FA4E1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70" autoAdjust="0"/>
    <p:restoredTop sz="94581" autoAdjust="0"/>
  </p:normalViewPr>
  <p:slideViewPr>
    <p:cSldViewPr snapToGrid="0">
      <p:cViewPr varScale="1">
        <p:scale>
          <a:sx n="106" d="100"/>
          <a:sy n="106" d="100"/>
        </p:scale>
        <p:origin x="148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1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TW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TW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" altLang="zh-TW" smtClean="0"/>
              <a:t>Щракнете, за да редактирате основни текстови стилове</a:t>
            </a:r>
          </a:p>
          <a:p>
            <a:pPr lvl="1"/>
            <a:r>
              <a:rPr lang="bg" altLang="zh-TW" smtClean="0"/>
              <a:t>Второ ниво</a:t>
            </a:r>
          </a:p>
          <a:p>
            <a:pPr lvl="2"/>
            <a:r>
              <a:rPr lang="bg" altLang="zh-TW" smtClean="0"/>
              <a:t>Трето ниво</a:t>
            </a:r>
          </a:p>
          <a:p>
            <a:pPr lvl="3"/>
            <a:r>
              <a:rPr lang="bg" altLang="zh-TW" smtClean="0"/>
              <a:t>Четвърто ниво</a:t>
            </a:r>
          </a:p>
          <a:p>
            <a:pPr lvl="4"/>
            <a:r>
              <a:rPr lang="bg" altLang="zh-TW" smtClean="0"/>
              <a:t>Пето ниво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zh-TW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3C5D796B-96E6-43AC-91B7-F9F44E3555D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40963" name="Arc 3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0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199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0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199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4" name="Arc 4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0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199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0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199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5" name="Arc 5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0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199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0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199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6" name="AutoShape 6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96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40968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40969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0970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0971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C837C5E-2DE9-4BA2-AA2B-B2A18CB168D5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175187-A418-486E-9AEA-E729030CF21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2857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12F43-D0D8-4F1D-90DA-E2E69412D8B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81558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168C94-9A2F-464E-8001-85ABC215333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43423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192C6-B9B5-4AA1-9B0F-35B3DE2DFA3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2531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E62F44-4FE1-4C3E-9263-4948B757343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10454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FF615D-A823-47BF-9D40-B04AD873EB4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55631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4A3413-2338-4051-AD5C-F18F19F0781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02054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0A779E-55E9-424D-9EC6-1415D5CB5BE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42529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4E3BCA-4883-4D66-9BCC-B7DFF01C746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37540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35C9C1-216D-437E-ACC2-A593392EA2B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82008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2"/>
          <p:cNvGrpSpPr>
            <a:grpSpLocks/>
          </p:cNvGrpSpPr>
          <p:nvPr/>
        </p:nvGrpSpPr>
        <p:grpSpPr bwMode="auto">
          <a:xfrm>
            <a:off x="457200" y="992188"/>
            <a:ext cx="8153400" cy="1600200"/>
            <a:chOff x="288" y="625"/>
            <a:chExt cx="5136" cy="1008"/>
          </a:xfrm>
        </p:grpSpPr>
        <p:sp>
          <p:nvSpPr>
            <p:cNvPr id="39939" name="Arc 3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G0" fmla="+- 312 0 0"/>
                <a:gd name="G1" fmla="+- 21600 0 0"/>
                <a:gd name="G2" fmla="+- 21600 0 0"/>
                <a:gd name="T0" fmla="*/ 300 w 21912"/>
                <a:gd name="T1" fmla="*/ 0 h 43200"/>
                <a:gd name="T2" fmla="*/ 0 w 21912"/>
                <a:gd name="T3" fmla="*/ 43198 h 43200"/>
                <a:gd name="T4" fmla="*/ 312 w 2191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0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199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0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199"/>
                    <a:pt x="103" y="43199"/>
                    <a:pt x="0" y="43197"/>
                  </a:cubicBezTo>
                  <a:lnTo>
                    <a:pt x="312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40" name="Arc 4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G0" fmla="+- 324 0 0"/>
                <a:gd name="G1" fmla="+- 21600 0 0"/>
                <a:gd name="G2" fmla="+- 21600 0 0"/>
                <a:gd name="T0" fmla="*/ 312 w 21924"/>
                <a:gd name="T1" fmla="*/ 0 h 43200"/>
                <a:gd name="T2" fmla="*/ 0 w 21924"/>
                <a:gd name="T3" fmla="*/ 43198 h 43200"/>
                <a:gd name="T4" fmla="*/ 324 w 2192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0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199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0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199"/>
                    <a:pt x="107" y="43199"/>
                    <a:pt x="0" y="43197"/>
                  </a:cubicBezTo>
                  <a:lnTo>
                    <a:pt x="324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41" name="Arc 5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G0" fmla="+- 325 0 0"/>
                <a:gd name="G1" fmla="+- 21600 0 0"/>
                <a:gd name="G2" fmla="+- 21600 0 0"/>
                <a:gd name="T0" fmla="*/ 313 w 21925"/>
                <a:gd name="T1" fmla="*/ 0 h 43200"/>
                <a:gd name="T2" fmla="*/ 0 w 21925"/>
                <a:gd name="T3" fmla="*/ 43198 h 43200"/>
                <a:gd name="T4" fmla="*/ 325 w 21925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0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199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0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199"/>
                    <a:pt x="108" y="43199"/>
                    <a:pt x="0" y="43197"/>
                  </a:cubicBezTo>
                  <a:lnTo>
                    <a:pt x="325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42" name="AutoShape 6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994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bg" altLang="zh-CN" smtClean="0"/>
              <a:t>Щракнете, за да редактирате основния стил на заглавието</a:t>
            </a: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574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" altLang="zh-CN" smtClean="0"/>
              <a:t>Щракнете, за да редактирате основни текстови стилове</a:t>
            </a:r>
          </a:p>
          <a:p>
            <a:pPr lvl="1"/>
            <a:r>
              <a:rPr lang="bg" altLang="zh-CN" smtClean="0"/>
              <a:t>Второ ниво</a:t>
            </a:r>
          </a:p>
          <a:p>
            <a:pPr lvl="2"/>
            <a:r>
              <a:rPr lang="bg" altLang="zh-CN" smtClean="0"/>
              <a:t>Трето ниво</a:t>
            </a:r>
          </a:p>
          <a:p>
            <a:pPr lvl="3"/>
            <a:r>
              <a:rPr lang="bg" altLang="zh-CN" smtClean="0"/>
              <a:t>Четвърто ниво</a:t>
            </a:r>
          </a:p>
          <a:p>
            <a:pPr lvl="4"/>
            <a:r>
              <a:rPr lang="bg" altLang="zh-CN" smtClean="0"/>
              <a:t>Пето ниво</a:t>
            </a:r>
          </a:p>
        </p:txBody>
      </p:sp>
      <p:sp>
        <p:nvSpPr>
          <p:cNvPr id="3994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TW"/>
          </a:p>
        </p:txBody>
      </p:sp>
      <p:sp>
        <p:nvSpPr>
          <p:cNvPr id="3994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TW"/>
          </a:p>
        </p:txBody>
      </p:sp>
      <p:sp>
        <p:nvSpPr>
          <p:cNvPr id="3994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09132AD-FC44-430D-B750-F3078AA1D5F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399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399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399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399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3994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FFFF"/>
        </a:buClr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FFFF"/>
        </a:buClr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FFFF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FFFF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FFFF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audio" Target="../media/audio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1.wmf"/><Relationship Id="rId4" Type="http://schemas.openxmlformats.org/officeDocument/2006/relationships/audio" Target="../media/audio2.bin"/><Relationship Id="rId9" Type="http://schemas.openxmlformats.org/officeDocument/2006/relationships/oleObject" Target="../embeddings/oleObject5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4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4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bg" altLang="en-US"/>
              <a:t>Проектиране на </a:t>
            </a:r>
            <a:r>
              <a:rPr lang="bg" altLang="en-US" smtClean="0"/>
              <a:t>ефектни </a:t>
            </a:r>
            <a:r>
              <a:rPr lang="bg" altLang="en-US"/>
              <a:t>PowerPoint презентации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Нека е просто (текст)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8700" y="2057400"/>
            <a:ext cx="7772400" cy="4114800"/>
          </a:xfrm>
        </p:spPr>
        <p:txBody>
          <a:bodyPr/>
          <a:lstStyle/>
          <a:p>
            <a:pPr>
              <a:buClr>
                <a:schemeClr val="accent2"/>
              </a:buClr>
              <a:buFontTx/>
              <a:buNone/>
            </a:pPr>
            <a:endParaRPr lang="en-US" altLang="zh-TW"/>
          </a:p>
          <a:p>
            <a:pPr>
              <a:buClr>
                <a:schemeClr val="accent2"/>
              </a:buClr>
              <a:buFontTx/>
              <a:buNone/>
            </a:pPr>
            <a:r>
              <a:rPr lang="bg" altLang="zh-TW"/>
              <a:t>Процес</a:t>
            </a:r>
          </a:p>
          <a:p>
            <a:pPr>
              <a:buClr>
                <a:schemeClr val="accent2"/>
              </a:buClr>
              <a:buFontTx/>
              <a:buNone/>
            </a:pPr>
            <a:r>
              <a:rPr lang="bg" altLang="zh-TW"/>
              <a:t>включващи хора, процедури и инструменти</a:t>
            </a:r>
          </a:p>
          <a:p>
            <a:pPr>
              <a:buClr>
                <a:schemeClr val="accent2"/>
              </a:buClr>
              <a:buFontTx/>
              <a:buNone/>
            </a:pPr>
            <a:r>
              <a:rPr lang="bg" altLang="zh-TW"/>
              <a:t>за решения</a:t>
            </a:r>
          </a:p>
          <a:p>
            <a:pPr>
              <a:buClr>
                <a:schemeClr val="accent2"/>
              </a:buClr>
              <a:buFontTx/>
              <a:buNone/>
            </a:pPr>
            <a:r>
              <a:rPr lang="bg" altLang="zh-TW"/>
              <a:t>до проблеми в ученето</a:t>
            </a:r>
          </a:p>
          <a:p>
            <a:pPr>
              <a:buClr>
                <a:schemeClr val="accent2"/>
              </a:buClr>
              <a:buFontTx/>
              <a:buNone/>
            </a:pPr>
            <a:r>
              <a:rPr lang="bg" altLang="zh-TW"/>
              <a:t>(HMRS 5-то изд.)</a:t>
            </a:r>
            <a:endParaRPr lang="en-AU" altLang="en-US"/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82550" y="3071813"/>
            <a:ext cx="549275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/>
          <a:p>
            <a:endParaRPr lang="en-US" altLang="en-US"/>
          </a:p>
        </p:txBody>
      </p:sp>
      <p:sp>
        <p:nvSpPr>
          <p:cNvPr id="64518" name="Text Box 6"/>
          <p:cNvSpPr txBox="1">
            <a:spLocks noChangeArrowheads="1"/>
          </p:cNvSpPr>
          <p:nvPr/>
        </p:nvSpPr>
        <p:spPr bwMode="auto">
          <a:xfrm>
            <a:off x="695325" y="2005013"/>
            <a:ext cx="46942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0" lang="bg" altLang="zh-TW" sz="3200">
                <a:ea typeface="宋体" panose="02010600030101010101" pitchFamily="2" charset="-122"/>
              </a:rPr>
              <a:t>Технология на обучение:</a:t>
            </a:r>
          </a:p>
        </p:txBody>
      </p:sp>
      <p:sp>
        <p:nvSpPr>
          <p:cNvPr id="64522" name="Text Box 10"/>
          <p:cNvSpPr txBox="1">
            <a:spLocks noChangeArrowheads="1"/>
          </p:cNvSpPr>
          <p:nvPr/>
        </p:nvSpPr>
        <p:spPr bwMode="auto">
          <a:xfrm>
            <a:off x="2520950" y="3638550"/>
            <a:ext cx="5611668" cy="830997"/>
          </a:xfrm>
          <a:prstGeom prst="rect">
            <a:avLst/>
          </a:prstGeom>
          <a:solidFill>
            <a:schemeClr val="bg1"/>
          </a:solidFill>
          <a:ln w="762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bg" altLang="zh-TW" sz="4800" b="1">
                <a:solidFill>
                  <a:srgbClr val="FA4E19"/>
                </a:solidFill>
              </a:rPr>
              <a:t>Много по-просто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 build="p" autoUpdateAnimBg="0"/>
      <p:bldP spid="64522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Наблюдавани падащи листа</a:t>
            </a:r>
          </a:p>
        </p:txBody>
      </p:sp>
      <p:graphicFrame>
        <p:nvGraphicFramePr>
          <p:cNvPr id="47196" name="Group 92"/>
          <p:cNvGraphicFramePr>
            <a:graphicFrameLocks noGrp="1"/>
          </p:cNvGraphicFramePr>
          <p:nvPr/>
        </p:nvGraphicFramePr>
        <p:xfrm>
          <a:off x="1512888" y="2068513"/>
          <a:ext cx="6162675" cy="5029200"/>
        </p:xfrm>
        <a:graphic>
          <a:graphicData uri="http://schemas.openxmlformats.org/drawingml/2006/table">
            <a:tbl>
              <a:tblPr/>
              <a:tblGrid>
                <a:gridCol w="1441450">
                  <a:extLst>
                    <a:ext uri="{9D8B030D-6E8A-4147-A177-3AD203B41FA5}">
                      <a16:colId xmlns:a16="http://schemas.microsoft.com/office/drawing/2014/main" val="2922866377"/>
                    </a:ext>
                  </a:extLst>
                </a:gridCol>
                <a:gridCol w="1692275">
                  <a:extLst>
                    <a:ext uri="{9D8B030D-6E8A-4147-A177-3AD203B41FA5}">
                      <a16:colId xmlns:a16="http://schemas.microsoft.com/office/drawing/2014/main" val="4254963556"/>
                    </a:ext>
                  </a:extLst>
                </a:gridCol>
                <a:gridCol w="1338262">
                  <a:extLst>
                    <a:ext uri="{9D8B030D-6E8A-4147-A177-3AD203B41FA5}">
                      <a16:colId xmlns:a16="http://schemas.microsoft.com/office/drawing/2014/main" val="3265164561"/>
                    </a:ext>
                  </a:extLst>
                </a:gridCol>
                <a:gridCol w="1690688">
                  <a:extLst>
                    <a:ext uri="{9D8B030D-6E8A-4147-A177-3AD203B41FA5}">
                      <a16:colId xmlns:a16="http://schemas.microsoft.com/office/drawing/2014/main" val="3289046929"/>
                    </a:ext>
                  </a:extLst>
                </a:gridCol>
              </a:tblGrid>
              <a:tr h="3016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endParaRPr kumimoji="0" lang="en-AU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C0C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Крайстчърч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C0C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Дънедин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C0C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Уелингтън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2538644"/>
                  </a:ext>
                </a:extLst>
              </a:tr>
              <a:tr h="3413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януари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11,532,234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14,123,654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3,034,564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531668"/>
                  </a:ext>
                </a:extLst>
              </a:tr>
              <a:tr h="3397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февруари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1,078,456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12,345,567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16,128,234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2629090"/>
                  </a:ext>
                </a:extLst>
              </a:tr>
              <a:tr h="3413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Март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17,234,778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6,567,123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16,034,786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6550922"/>
                  </a:ext>
                </a:extLst>
              </a:tr>
              <a:tr h="3413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април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16,098,897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10,870,954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7,940,096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0057595"/>
                  </a:ext>
                </a:extLst>
              </a:tr>
              <a:tr h="3413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Може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8,036,897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10,345,394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14,856,456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0067928"/>
                  </a:ext>
                </a:extLst>
              </a:tr>
              <a:tr h="3397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юни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16,184,345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678,095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4,123,656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4113456"/>
                  </a:ext>
                </a:extLst>
              </a:tr>
              <a:tr h="3413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Юли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8,890,345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15,347,934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18,885,786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4976643"/>
                  </a:ext>
                </a:extLst>
              </a:tr>
              <a:tr h="3413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Август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8,674,234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18,107,110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17,230,095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1756899"/>
                  </a:ext>
                </a:extLst>
              </a:tr>
              <a:tr h="3413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Септември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4,032,045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18,923,239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9,950,498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9301436"/>
                  </a:ext>
                </a:extLst>
              </a:tr>
              <a:tr h="3397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октомври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2,608,096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9,945,890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5,596,096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1101909"/>
                  </a:ext>
                </a:extLst>
              </a:tr>
              <a:tr h="3413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ноември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5,864,034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478,023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6,678,125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539882"/>
                  </a:ext>
                </a:extLst>
              </a:tr>
              <a:tr h="3413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декември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12,234,123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9,532,111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3,045,654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7711316"/>
                  </a:ext>
                </a:extLst>
              </a:tr>
            </a:tbl>
          </a:graphicData>
        </a:graphic>
      </p:graphicFrame>
      <p:sp>
        <p:nvSpPr>
          <p:cNvPr id="47197" name="Text Box 93"/>
          <p:cNvSpPr txBox="1">
            <a:spLocks noChangeArrowheads="1"/>
          </p:cNvSpPr>
          <p:nvPr/>
        </p:nvSpPr>
        <p:spPr bwMode="auto">
          <a:xfrm>
            <a:off x="2468563" y="3808412"/>
            <a:ext cx="4735801" cy="1569660"/>
          </a:xfrm>
          <a:prstGeom prst="rect">
            <a:avLst/>
          </a:prstGeom>
          <a:solidFill>
            <a:schemeClr val="bg1"/>
          </a:solidFill>
          <a:ln w="762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bg" altLang="zh-TW" sz="4800" b="1">
                <a:solidFill>
                  <a:srgbClr val="FA4E19"/>
                </a:solidFill>
              </a:rPr>
              <a:t>Твърде подробно!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7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7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97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Падащи листа в милиони</a:t>
            </a:r>
          </a:p>
        </p:txBody>
      </p:sp>
      <p:graphicFrame>
        <p:nvGraphicFramePr>
          <p:cNvPr id="88067" name="Group 3"/>
          <p:cNvGraphicFramePr>
            <a:graphicFrameLocks noGrp="1"/>
          </p:cNvGraphicFramePr>
          <p:nvPr/>
        </p:nvGraphicFramePr>
        <p:xfrm>
          <a:off x="1419225" y="1858963"/>
          <a:ext cx="6162675" cy="5029200"/>
        </p:xfrm>
        <a:graphic>
          <a:graphicData uri="http://schemas.openxmlformats.org/drawingml/2006/table">
            <a:tbl>
              <a:tblPr/>
              <a:tblGrid>
                <a:gridCol w="1441450">
                  <a:extLst>
                    <a:ext uri="{9D8B030D-6E8A-4147-A177-3AD203B41FA5}">
                      <a16:colId xmlns:a16="http://schemas.microsoft.com/office/drawing/2014/main" val="100412077"/>
                    </a:ext>
                  </a:extLst>
                </a:gridCol>
                <a:gridCol w="1692275">
                  <a:extLst>
                    <a:ext uri="{9D8B030D-6E8A-4147-A177-3AD203B41FA5}">
                      <a16:colId xmlns:a16="http://schemas.microsoft.com/office/drawing/2014/main" val="747351270"/>
                    </a:ext>
                  </a:extLst>
                </a:gridCol>
                <a:gridCol w="1338263">
                  <a:extLst>
                    <a:ext uri="{9D8B030D-6E8A-4147-A177-3AD203B41FA5}">
                      <a16:colId xmlns:a16="http://schemas.microsoft.com/office/drawing/2014/main" val="2983250438"/>
                    </a:ext>
                  </a:extLst>
                </a:gridCol>
                <a:gridCol w="1690687">
                  <a:extLst>
                    <a:ext uri="{9D8B030D-6E8A-4147-A177-3AD203B41FA5}">
                      <a16:colId xmlns:a16="http://schemas.microsoft.com/office/drawing/2014/main" val="3859575247"/>
                    </a:ext>
                  </a:extLst>
                </a:gridCol>
              </a:tblGrid>
              <a:tr h="1809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През </a:t>
                      </a:r>
                      <a:r>
                        <a:rPr kumimoji="0" lang="bg" altLang="en-US" sz="18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106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F1F1D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Крайстчърч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A18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Дънедин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DA31E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Уелингтън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1280174"/>
                  </a:ext>
                </a:extLst>
              </a:tr>
              <a:tr h="3635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януари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F1F1D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A18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DA31E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8826"/>
                  </a:ext>
                </a:extLst>
              </a:tr>
              <a:tr h="3603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февруари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F1F1D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A18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DA31E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7520518"/>
                  </a:ext>
                </a:extLst>
              </a:tr>
              <a:tr h="3619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Март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F1F1D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A18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DA31E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8118556"/>
                  </a:ext>
                </a:extLst>
              </a:tr>
              <a:tr h="3635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април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F1F1D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A18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DA31E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5074810"/>
                  </a:ext>
                </a:extLst>
              </a:tr>
              <a:tr h="3635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Може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F1F1D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A18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DA31E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2870974"/>
                  </a:ext>
                </a:extLst>
              </a:tr>
              <a:tr h="3619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юни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F1F1D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A18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DA31E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9366034"/>
                  </a:ext>
                </a:extLst>
              </a:tr>
              <a:tr h="3635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Юли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F1F1D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A18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DA31E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9098063"/>
                  </a:ext>
                </a:extLst>
              </a:tr>
              <a:tr h="365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Август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F1F1D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A18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DA31E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6540796"/>
                  </a:ext>
                </a:extLst>
              </a:tr>
              <a:tr h="3619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Септември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F1F1D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A18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DA31E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6370329"/>
                  </a:ext>
                </a:extLst>
              </a:tr>
              <a:tr h="3635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октомври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F1F1D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A18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DA31E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1587222"/>
                  </a:ext>
                </a:extLst>
              </a:tr>
              <a:tr h="3619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ноември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F1F1D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A18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DA31E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2654609"/>
                  </a:ext>
                </a:extLst>
              </a:tr>
              <a:tr h="3635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декември</a:t>
                      </a:r>
                      <a:endParaRPr kumimoji="0" lang="en-AU" alt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EF1F1D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EA18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FF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bg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DA31E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3201553"/>
                  </a:ext>
                </a:extLst>
              </a:tr>
            </a:tbl>
          </a:graphicData>
        </a:graphic>
      </p:graphicFrame>
      <p:sp>
        <p:nvSpPr>
          <p:cNvPr id="88142" name="Text Box 78"/>
          <p:cNvSpPr txBox="1">
            <a:spLocks noChangeArrowheads="1"/>
          </p:cNvSpPr>
          <p:nvPr/>
        </p:nvSpPr>
        <p:spPr bwMode="auto">
          <a:xfrm>
            <a:off x="2520949" y="3638550"/>
            <a:ext cx="4655705" cy="1569660"/>
          </a:xfrm>
          <a:prstGeom prst="rect">
            <a:avLst/>
          </a:prstGeom>
          <a:solidFill>
            <a:schemeClr val="bg1"/>
          </a:solidFill>
          <a:ln w="762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bg" altLang="zh-TW" sz="4800" b="1">
                <a:solidFill>
                  <a:srgbClr val="FA4E19"/>
                </a:solidFill>
              </a:rPr>
              <a:t>Много по-просто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142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Падащи листа</a:t>
            </a:r>
          </a:p>
        </p:txBody>
      </p:sp>
      <p:graphicFrame>
        <p:nvGraphicFramePr>
          <p:cNvPr id="62000" name="Object 560"/>
          <p:cNvGraphicFramePr>
            <a:graphicFrameLocks noChangeAspect="1"/>
          </p:cNvGraphicFramePr>
          <p:nvPr/>
        </p:nvGraphicFramePr>
        <p:xfrm>
          <a:off x="400050" y="1481138"/>
          <a:ext cx="8348663" cy="554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09" name="Chart" r:id="rId3" imgW="8623300" imgH="4114800" progId="MSGraph.Chart.8">
                  <p:embed followColorScheme="full"/>
                </p:oleObj>
              </mc:Choice>
              <mc:Fallback>
                <p:oleObj name="Chart" r:id="rId3" imgW="8623300" imgH="4114800" progId="MSGraph.Chart.8">
                  <p:embed followColorScheme="full"/>
                  <p:pic>
                    <p:nvPicPr>
                      <p:cNvPr id="0" name="Object 5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" y="1481138"/>
                        <a:ext cx="8348663" cy="554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001" name="Text Box 561"/>
          <p:cNvSpPr txBox="1">
            <a:spLocks noChangeArrowheads="1"/>
          </p:cNvSpPr>
          <p:nvPr/>
        </p:nvSpPr>
        <p:spPr bwMode="auto">
          <a:xfrm>
            <a:off x="2468563" y="3808412"/>
            <a:ext cx="4721946" cy="1569660"/>
          </a:xfrm>
          <a:prstGeom prst="rect">
            <a:avLst/>
          </a:prstGeom>
          <a:solidFill>
            <a:schemeClr val="bg1"/>
          </a:solidFill>
          <a:ln w="762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bg" altLang="zh-TW" sz="4800" b="1">
                <a:solidFill>
                  <a:srgbClr val="FA4E19"/>
                </a:solidFill>
              </a:rPr>
              <a:t>Твърде подробно!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2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20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62000" grpId="0" animBg="0"/>
      <p:bldP spid="62001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Падащи листа</a:t>
            </a:r>
          </a:p>
        </p:txBody>
      </p:sp>
      <p:graphicFrame>
        <p:nvGraphicFramePr>
          <p:cNvPr id="71683" name="Object 3"/>
          <p:cNvGraphicFramePr>
            <a:graphicFrameLocks noChangeAspect="1"/>
          </p:cNvGraphicFramePr>
          <p:nvPr/>
        </p:nvGraphicFramePr>
        <p:xfrm>
          <a:off x="400050" y="1481138"/>
          <a:ext cx="8348663" cy="554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2" name="Chart" r:id="rId3" imgW="8623300" imgH="4114800" progId="MSGraph.Chart.8">
                  <p:embed followColorScheme="full"/>
                </p:oleObj>
              </mc:Choice>
              <mc:Fallback>
                <p:oleObj name="Chart" r:id="rId3" imgW="8623300" imgH="4114800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" y="1481138"/>
                        <a:ext cx="8348663" cy="554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2520950" y="3638550"/>
            <a:ext cx="4891232" cy="1569660"/>
          </a:xfrm>
          <a:prstGeom prst="rect">
            <a:avLst/>
          </a:prstGeom>
          <a:solidFill>
            <a:schemeClr val="bg1"/>
          </a:solidFill>
          <a:ln w="762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bg" altLang="zh-TW" sz="4800" b="1">
                <a:solidFill>
                  <a:srgbClr val="FA4E19"/>
                </a:solidFill>
              </a:rPr>
              <a:t>Много по-просто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71683" grpId="0" bld="series" animBg="0"/>
      <p:bldP spid="71684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Нека е просто (снимка)</a:t>
            </a:r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23094" y="1975428"/>
            <a:ext cx="7637463" cy="650875"/>
          </a:xfrm>
        </p:spPr>
        <p:txBody>
          <a:bodyPr/>
          <a:lstStyle/>
          <a:p>
            <a:r>
              <a:rPr lang="bg" altLang="en-US"/>
              <a:t>Произведението на изкуството може да разсее вашата публика</a:t>
            </a:r>
            <a:endParaRPr lang="en-AU" altLang="en-US"/>
          </a:p>
        </p:txBody>
      </p:sp>
      <p:pic>
        <p:nvPicPr>
          <p:cNvPr id="6759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63" y="233363"/>
            <a:ext cx="1517650" cy="1525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599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713" y="5033963"/>
            <a:ext cx="1500187" cy="1573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600" name="Picture 1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600" y="4824413"/>
            <a:ext cx="2965450" cy="2033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601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7838" y="3449638"/>
            <a:ext cx="2316162" cy="3408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602" name="Picture 1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150" y="3248025"/>
            <a:ext cx="4365625" cy="177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603" name="Picture 1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8" y="3341688"/>
            <a:ext cx="1692275" cy="241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604" name="Text Box 20"/>
          <p:cNvSpPr txBox="1">
            <a:spLocks noChangeArrowheads="1"/>
          </p:cNvSpPr>
          <p:nvPr/>
        </p:nvSpPr>
        <p:spPr bwMode="auto">
          <a:xfrm>
            <a:off x="623094" y="2951956"/>
            <a:ext cx="73628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 typeface="Times" panose="02020603050405020304" pitchFamily="18" charset="0"/>
              <a:buChar char="•"/>
            </a:pPr>
            <a:r>
              <a:rPr lang="bg" altLang="zh-TW" sz="3200"/>
              <a:t>Артистичността не замества съдържанието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9" grpId="0" build="p" autoUpdateAnimBg="0"/>
      <p:bldP spid="67604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Дръжте го просто (звук)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" altLang="zh-CN"/>
              <a:t>Звуковите ефекти също могат да разсейват</a:t>
            </a:r>
            <a:endParaRPr lang="en-US" altLang="zh-CN">
              <a:solidFill>
                <a:srgbClr val="FFFF66"/>
              </a:solidFill>
            </a:endParaRPr>
          </a:p>
        </p:txBody>
      </p:sp>
      <p:graphicFrame>
        <p:nvGraphicFramePr>
          <p:cNvPr id="49156" name="Object 4"/>
          <p:cNvGraphicFramePr>
            <a:graphicFrameLocks/>
          </p:cNvGraphicFramePr>
          <p:nvPr/>
        </p:nvGraphicFramePr>
        <p:xfrm>
          <a:off x="3830638" y="3778250"/>
          <a:ext cx="974725" cy="201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9" name="Clip" r:id="rId5" imgW="1734840" imgH="3563640" progId="MS_ClipArt_Gallery.2">
                  <p:embed/>
                </p:oleObj>
              </mc:Choice>
              <mc:Fallback>
                <p:oleObj name="Clip" r:id="rId5" imgW="1734840" imgH="3563640" progId="MS_ClipArt_Gallery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0638" y="3778250"/>
                        <a:ext cx="974725" cy="2011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/>
          </p:cNvGraphicFramePr>
          <p:nvPr/>
        </p:nvGraphicFramePr>
        <p:xfrm>
          <a:off x="3813175" y="3749675"/>
          <a:ext cx="1000125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0" name="Clip" r:id="rId7" imgW="1780920" imgH="3601800" progId="MS_ClipArt_Gallery.2">
                  <p:embed/>
                </p:oleObj>
              </mc:Choice>
              <mc:Fallback>
                <p:oleObj name="Clip" r:id="rId7" imgW="1780920" imgH="3601800" progId="MS_ClipArt_Gallery.2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3175" y="3749675"/>
                        <a:ext cx="1000125" cy="203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/>
          <p:cNvGraphicFramePr>
            <a:graphicFrameLocks/>
          </p:cNvGraphicFramePr>
          <p:nvPr/>
        </p:nvGraphicFramePr>
        <p:xfrm>
          <a:off x="3802063" y="3754438"/>
          <a:ext cx="1001712" cy="203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1" name="Clip" r:id="rId9" imgW="1780920" imgH="3601800" progId="MS_ClipArt_Gallery.2">
                  <p:embed/>
                </p:oleObj>
              </mc:Choice>
              <mc:Fallback>
                <p:oleObj name="Clip" r:id="rId9" imgW="1780920" imgH="3601800" progId="MS_ClipArt_Gallery.2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2063" y="3754438"/>
                        <a:ext cx="1001712" cy="203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9" name="Object 7"/>
          <p:cNvGraphicFramePr>
            <a:graphicFrameLocks/>
          </p:cNvGraphicFramePr>
          <p:nvPr/>
        </p:nvGraphicFramePr>
        <p:xfrm>
          <a:off x="3800475" y="3730625"/>
          <a:ext cx="1130300" cy="204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2" name="Clip" r:id="rId11" imgW="2009520" imgH="3625560" progId="MS_ClipArt_Gallery.2">
                  <p:embed/>
                </p:oleObj>
              </mc:Choice>
              <mc:Fallback>
                <p:oleObj name="Clip" r:id="rId11" imgW="2009520" imgH="3625560" progId="MS_ClipArt_Gallery.2">
                  <p:embed/>
                  <p:pic>
                    <p:nvPicPr>
                      <p:cNvPr id="0" name="Object 7"/>
                      <p:cNvPicPr>
                        <a:picLocks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0475" y="3730625"/>
                        <a:ext cx="1130300" cy="204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287626" y="2932112"/>
            <a:ext cx="63944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bg" altLang="en-US" sz="3200"/>
              <a:t>Използвайте звук само когато е необходимо</a:t>
            </a:r>
            <a:endParaRPr lang="en-AU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autoUpdateAnimBg="0"/>
      <p:bldP spid="49160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Поддържайте го просто (преход)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" altLang="zh-CN"/>
              <a:t>Този преход е досаден, а не подобряващ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684213" y="3111500"/>
            <a:ext cx="70373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bg" altLang="en-US" sz="3200"/>
              <a:t>"Появи се" и "Изчезне" са по-добри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autoUpdateAnimBg="0" advAuto="1000"/>
      <p:bldP spid="50180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Keep It Simple (анимация)</a:t>
            </a:r>
          </a:p>
        </p:txBody>
      </p:sp>
      <p:grpSp>
        <p:nvGrpSpPr>
          <p:cNvPr id="110596" name="Group 4"/>
          <p:cNvGrpSpPr>
            <a:grpSpLocks/>
          </p:cNvGrpSpPr>
          <p:nvPr/>
        </p:nvGrpSpPr>
        <p:grpSpPr bwMode="auto">
          <a:xfrm>
            <a:off x="457200" y="3584575"/>
            <a:ext cx="3381375" cy="3109913"/>
            <a:chOff x="288" y="2258"/>
            <a:chExt cx="2130" cy="1959"/>
          </a:xfrm>
        </p:grpSpPr>
        <p:sp>
          <p:nvSpPr>
            <p:cNvPr id="110597" name="Freeform 5"/>
            <p:cNvSpPr>
              <a:spLocks/>
            </p:cNvSpPr>
            <p:nvPr/>
          </p:nvSpPr>
          <p:spPr bwMode="auto">
            <a:xfrm>
              <a:off x="902" y="2258"/>
              <a:ext cx="1516" cy="1308"/>
            </a:xfrm>
            <a:custGeom>
              <a:avLst/>
              <a:gdLst>
                <a:gd name="T0" fmla="*/ 803 w 1516"/>
                <a:gd name="T1" fmla="*/ 1307 h 1308"/>
                <a:gd name="T2" fmla="*/ 891 w 1516"/>
                <a:gd name="T3" fmla="*/ 1298 h 1308"/>
                <a:gd name="T4" fmla="*/ 976 w 1516"/>
                <a:gd name="T5" fmla="*/ 1281 h 1308"/>
                <a:gd name="T6" fmla="*/ 1058 w 1516"/>
                <a:gd name="T7" fmla="*/ 1254 h 1308"/>
                <a:gd name="T8" fmla="*/ 1134 w 1516"/>
                <a:gd name="T9" fmla="*/ 1222 h 1308"/>
                <a:gd name="T10" fmla="*/ 1205 w 1516"/>
                <a:gd name="T11" fmla="*/ 1181 h 1308"/>
                <a:gd name="T12" fmla="*/ 1270 w 1516"/>
                <a:gd name="T13" fmla="*/ 1136 h 1308"/>
                <a:gd name="T14" fmla="*/ 1329 w 1516"/>
                <a:gd name="T15" fmla="*/ 1083 h 1308"/>
                <a:gd name="T16" fmla="*/ 1391 w 1516"/>
                <a:gd name="T17" fmla="*/ 1012 h 1308"/>
                <a:gd name="T18" fmla="*/ 1450 w 1516"/>
                <a:gd name="T19" fmla="*/ 919 h 1308"/>
                <a:gd name="T20" fmla="*/ 1492 w 1516"/>
                <a:gd name="T21" fmla="*/ 817 h 1308"/>
                <a:gd name="T22" fmla="*/ 1512 w 1516"/>
                <a:gd name="T23" fmla="*/ 709 h 1308"/>
                <a:gd name="T24" fmla="*/ 1514 w 1516"/>
                <a:gd name="T25" fmla="*/ 612 h 1308"/>
                <a:gd name="T26" fmla="*/ 1502 w 1516"/>
                <a:gd name="T27" fmla="*/ 533 h 1308"/>
                <a:gd name="T28" fmla="*/ 1480 w 1516"/>
                <a:gd name="T29" fmla="*/ 456 h 1308"/>
                <a:gd name="T30" fmla="*/ 1448 w 1516"/>
                <a:gd name="T31" fmla="*/ 383 h 1308"/>
                <a:gd name="T32" fmla="*/ 1405 w 1516"/>
                <a:gd name="T33" fmla="*/ 315 h 1308"/>
                <a:gd name="T34" fmla="*/ 1354 w 1516"/>
                <a:gd name="T35" fmla="*/ 252 h 1308"/>
                <a:gd name="T36" fmla="*/ 1295 w 1516"/>
                <a:gd name="T37" fmla="*/ 194 h 1308"/>
                <a:gd name="T38" fmla="*/ 1230 w 1516"/>
                <a:gd name="T39" fmla="*/ 143 h 1308"/>
                <a:gd name="T40" fmla="*/ 1171 w 1516"/>
                <a:gd name="T41" fmla="*/ 106 h 1308"/>
                <a:gd name="T42" fmla="*/ 1122 w 1516"/>
                <a:gd name="T43" fmla="*/ 81 h 1308"/>
                <a:gd name="T44" fmla="*/ 1071 w 1516"/>
                <a:gd name="T45" fmla="*/ 58 h 1308"/>
                <a:gd name="T46" fmla="*/ 1018 w 1516"/>
                <a:gd name="T47" fmla="*/ 39 h 1308"/>
                <a:gd name="T48" fmla="*/ 962 w 1516"/>
                <a:gd name="T49" fmla="*/ 24 h 1308"/>
                <a:gd name="T50" fmla="*/ 906 w 1516"/>
                <a:gd name="T51" fmla="*/ 12 h 1308"/>
                <a:gd name="T52" fmla="*/ 848 w 1516"/>
                <a:gd name="T53" fmla="*/ 4 h 1308"/>
                <a:gd name="T54" fmla="*/ 788 w 1516"/>
                <a:gd name="T55" fmla="*/ 0 h 1308"/>
                <a:gd name="T56" fmla="*/ 725 w 1516"/>
                <a:gd name="T57" fmla="*/ 1 h 1308"/>
                <a:gd name="T58" fmla="*/ 659 w 1516"/>
                <a:gd name="T59" fmla="*/ 5 h 1308"/>
                <a:gd name="T60" fmla="*/ 596 w 1516"/>
                <a:gd name="T61" fmla="*/ 15 h 1308"/>
                <a:gd name="T62" fmla="*/ 534 w 1516"/>
                <a:gd name="T63" fmla="*/ 28 h 1308"/>
                <a:gd name="T64" fmla="*/ 474 w 1516"/>
                <a:gd name="T65" fmla="*/ 47 h 1308"/>
                <a:gd name="T66" fmla="*/ 418 w 1516"/>
                <a:gd name="T67" fmla="*/ 70 h 1308"/>
                <a:gd name="T68" fmla="*/ 363 w 1516"/>
                <a:gd name="T69" fmla="*/ 96 h 1308"/>
                <a:gd name="T70" fmla="*/ 312 w 1516"/>
                <a:gd name="T71" fmla="*/ 125 h 1308"/>
                <a:gd name="T72" fmla="*/ 255 w 1516"/>
                <a:gd name="T73" fmla="*/ 165 h 1308"/>
                <a:gd name="T74" fmla="*/ 195 w 1516"/>
                <a:gd name="T75" fmla="*/ 216 h 1308"/>
                <a:gd name="T76" fmla="*/ 143 w 1516"/>
                <a:gd name="T77" fmla="*/ 271 h 1308"/>
                <a:gd name="T78" fmla="*/ 98 w 1516"/>
                <a:gd name="T79" fmla="*/ 332 h 1308"/>
                <a:gd name="T80" fmla="*/ 60 w 1516"/>
                <a:gd name="T81" fmla="*/ 398 h 1308"/>
                <a:gd name="T82" fmla="*/ 32 w 1516"/>
                <a:gd name="T83" fmla="*/ 468 h 1308"/>
                <a:gd name="T84" fmla="*/ 12 w 1516"/>
                <a:gd name="T85" fmla="*/ 539 h 1308"/>
                <a:gd name="T86" fmla="*/ 1 w 1516"/>
                <a:gd name="T87" fmla="*/ 616 h 1308"/>
                <a:gd name="T88" fmla="*/ 1 w 1516"/>
                <a:gd name="T89" fmla="*/ 688 h 1308"/>
                <a:gd name="T90" fmla="*/ 9 w 1516"/>
                <a:gd name="T91" fmla="*/ 753 h 1308"/>
                <a:gd name="T92" fmla="*/ 24 w 1516"/>
                <a:gd name="T93" fmla="*/ 817 h 1308"/>
                <a:gd name="T94" fmla="*/ 46 w 1516"/>
                <a:gd name="T95" fmla="*/ 878 h 1308"/>
                <a:gd name="T96" fmla="*/ 76 w 1516"/>
                <a:gd name="T97" fmla="*/ 937 h 1308"/>
                <a:gd name="T98" fmla="*/ 110 w 1516"/>
                <a:gd name="T99" fmla="*/ 993 h 1308"/>
                <a:gd name="T100" fmla="*/ 151 w 1516"/>
                <a:gd name="T101" fmla="*/ 1045 h 1308"/>
                <a:gd name="T102" fmla="*/ 196 w 1516"/>
                <a:gd name="T103" fmla="*/ 1093 h 1308"/>
                <a:gd name="T104" fmla="*/ 249 w 1516"/>
                <a:gd name="T105" fmla="*/ 1138 h 1308"/>
                <a:gd name="T106" fmla="*/ 304 w 1516"/>
                <a:gd name="T107" fmla="*/ 1178 h 1308"/>
                <a:gd name="T108" fmla="*/ 365 w 1516"/>
                <a:gd name="T109" fmla="*/ 1213 h 1308"/>
                <a:gd name="T110" fmla="*/ 430 w 1516"/>
                <a:gd name="T111" fmla="*/ 1243 h 1308"/>
                <a:gd name="T112" fmla="*/ 497 w 1516"/>
                <a:gd name="T113" fmla="*/ 1269 h 1308"/>
                <a:gd name="T114" fmla="*/ 568 w 1516"/>
                <a:gd name="T115" fmla="*/ 1287 h 1308"/>
                <a:gd name="T116" fmla="*/ 642 w 1516"/>
                <a:gd name="T117" fmla="*/ 1300 h 1308"/>
                <a:gd name="T118" fmla="*/ 718 w 1516"/>
                <a:gd name="T119" fmla="*/ 1307 h 1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516" h="1308">
                  <a:moveTo>
                    <a:pt x="757" y="1308"/>
                  </a:moveTo>
                  <a:lnTo>
                    <a:pt x="803" y="1307"/>
                  </a:lnTo>
                  <a:lnTo>
                    <a:pt x="848" y="1303"/>
                  </a:lnTo>
                  <a:lnTo>
                    <a:pt x="891" y="1298"/>
                  </a:lnTo>
                  <a:lnTo>
                    <a:pt x="935" y="1290"/>
                  </a:lnTo>
                  <a:lnTo>
                    <a:pt x="976" y="1281"/>
                  </a:lnTo>
                  <a:lnTo>
                    <a:pt x="1018" y="1269"/>
                  </a:lnTo>
                  <a:lnTo>
                    <a:pt x="1058" y="1254"/>
                  </a:lnTo>
                  <a:lnTo>
                    <a:pt x="1096" y="1239"/>
                  </a:lnTo>
                  <a:lnTo>
                    <a:pt x="1134" y="1222"/>
                  </a:lnTo>
                  <a:lnTo>
                    <a:pt x="1170" y="1202"/>
                  </a:lnTo>
                  <a:lnTo>
                    <a:pt x="1205" y="1181"/>
                  </a:lnTo>
                  <a:lnTo>
                    <a:pt x="1239" y="1160"/>
                  </a:lnTo>
                  <a:lnTo>
                    <a:pt x="1270" y="1136"/>
                  </a:lnTo>
                  <a:lnTo>
                    <a:pt x="1301" y="1109"/>
                  </a:lnTo>
                  <a:lnTo>
                    <a:pt x="1329" y="1083"/>
                  </a:lnTo>
                  <a:lnTo>
                    <a:pt x="1356" y="1055"/>
                  </a:lnTo>
                  <a:lnTo>
                    <a:pt x="1391" y="1012"/>
                  </a:lnTo>
                  <a:lnTo>
                    <a:pt x="1423" y="967"/>
                  </a:lnTo>
                  <a:lnTo>
                    <a:pt x="1450" y="919"/>
                  </a:lnTo>
                  <a:lnTo>
                    <a:pt x="1473" y="869"/>
                  </a:lnTo>
                  <a:lnTo>
                    <a:pt x="1492" y="817"/>
                  </a:lnTo>
                  <a:lnTo>
                    <a:pt x="1505" y="764"/>
                  </a:lnTo>
                  <a:lnTo>
                    <a:pt x="1512" y="709"/>
                  </a:lnTo>
                  <a:lnTo>
                    <a:pt x="1516" y="654"/>
                  </a:lnTo>
                  <a:lnTo>
                    <a:pt x="1514" y="612"/>
                  </a:lnTo>
                  <a:lnTo>
                    <a:pt x="1510" y="572"/>
                  </a:lnTo>
                  <a:lnTo>
                    <a:pt x="1502" y="533"/>
                  </a:lnTo>
                  <a:lnTo>
                    <a:pt x="1493" y="494"/>
                  </a:lnTo>
                  <a:lnTo>
                    <a:pt x="1480" y="456"/>
                  </a:lnTo>
                  <a:lnTo>
                    <a:pt x="1465" y="418"/>
                  </a:lnTo>
                  <a:lnTo>
                    <a:pt x="1448" y="383"/>
                  </a:lnTo>
                  <a:lnTo>
                    <a:pt x="1427" y="348"/>
                  </a:lnTo>
                  <a:lnTo>
                    <a:pt x="1405" y="315"/>
                  </a:lnTo>
                  <a:lnTo>
                    <a:pt x="1382" y="282"/>
                  </a:lnTo>
                  <a:lnTo>
                    <a:pt x="1354" y="252"/>
                  </a:lnTo>
                  <a:lnTo>
                    <a:pt x="1326" y="222"/>
                  </a:lnTo>
                  <a:lnTo>
                    <a:pt x="1295" y="194"/>
                  </a:lnTo>
                  <a:lnTo>
                    <a:pt x="1264" y="168"/>
                  </a:lnTo>
                  <a:lnTo>
                    <a:pt x="1230" y="143"/>
                  </a:lnTo>
                  <a:lnTo>
                    <a:pt x="1194" y="120"/>
                  </a:lnTo>
                  <a:lnTo>
                    <a:pt x="1171" y="106"/>
                  </a:lnTo>
                  <a:lnTo>
                    <a:pt x="1146" y="93"/>
                  </a:lnTo>
                  <a:lnTo>
                    <a:pt x="1122" y="81"/>
                  </a:lnTo>
                  <a:lnTo>
                    <a:pt x="1097" y="69"/>
                  </a:lnTo>
                  <a:lnTo>
                    <a:pt x="1071" y="58"/>
                  </a:lnTo>
                  <a:lnTo>
                    <a:pt x="1045" y="48"/>
                  </a:lnTo>
                  <a:lnTo>
                    <a:pt x="1018" y="39"/>
                  </a:lnTo>
                  <a:lnTo>
                    <a:pt x="990" y="32"/>
                  </a:lnTo>
                  <a:lnTo>
                    <a:pt x="962" y="24"/>
                  </a:lnTo>
                  <a:lnTo>
                    <a:pt x="935" y="17"/>
                  </a:lnTo>
                  <a:lnTo>
                    <a:pt x="906" y="12"/>
                  </a:lnTo>
                  <a:lnTo>
                    <a:pt x="877" y="8"/>
                  </a:lnTo>
                  <a:lnTo>
                    <a:pt x="848" y="4"/>
                  </a:lnTo>
                  <a:lnTo>
                    <a:pt x="817" y="2"/>
                  </a:lnTo>
                  <a:lnTo>
                    <a:pt x="788" y="0"/>
                  </a:lnTo>
                  <a:lnTo>
                    <a:pt x="757" y="0"/>
                  </a:lnTo>
                  <a:lnTo>
                    <a:pt x="725" y="1"/>
                  </a:lnTo>
                  <a:lnTo>
                    <a:pt x="692" y="2"/>
                  </a:lnTo>
                  <a:lnTo>
                    <a:pt x="659" y="5"/>
                  </a:lnTo>
                  <a:lnTo>
                    <a:pt x="627" y="10"/>
                  </a:lnTo>
                  <a:lnTo>
                    <a:pt x="596" y="15"/>
                  </a:lnTo>
                  <a:lnTo>
                    <a:pt x="565" y="22"/>
                  </a:lnTo>
                  <a:lnTo>
                    <a:pt x="534" y="28"/>
                  </a:lnTo>
                  <a:lnTo>
                    <a:pt x="505" y="37"/>
                  </a:lnTo>
                  <a:lnTo>
                    <a:pt x="474" y="47"/>
                  </a:lnTo>
                  <a:lnTo>
                    <a:pt x="446" y="58"/>
                  </a:lnTo>
                  <a:lnTo>
                    <a:pt x="418" y="70"/>
                  </a:lnTo>
                  <a:lnTo>
                    <a:pt x="390" y="82"/>
                  </a:lnTo>
                  <a:lnTo>
                    <a:pt x="363" y="96"/>
                  </a:lnTo>
                  <a:lnTo>
                    <a:pt x="337" y="110"/>
                  </a:lnTo>
                  <a:lnTo>
                    <a:pt x="312" y="125"/>
                  </a:lnTo>
                  <a:lnTo>
                    <a:pt x="287" y="142"/>
                  </a:lnTo>
                  <a:lnTo>
                    <a:pt x="255" y="165"/>
                  </a:lnTo>
                  <a:lnTo>
                    <a:pt x="225" y="190"/>
                  </a:lnTo>
                  <a:lnTo>
                    <a:pt x="195" y="216"/>
                  </a:lnTo>
                  <a:lnTo>
                    <a:pt x="168" y="243"/>
                  </a:lnTo>
                  <a:lnTo>
                    <a:pt x="143" y="271"/>
                  </a:lnTo>
                  <a:lnTo>
                    <a:pt x="119" y="302"/>
                  </a:lnTo>
                  <a:lnTo>
                    <a:pt x="98" y="332"/>
                  </a:lnTo>
                  <a:lnTo>
                    <a:pt x="79" y="365"/>
                  </a:lnTo>
                  <a:lnTo>
                    <a:pt x="60" y="398"/>
                  </a:lnTo>
                  <a:lnTo>
                    <a:pt x="45" y="433"/>
                  </a:lnTo>
                  <a:lnTo>
                    <a:pt x="32" y="468"/>
                  </a:lnTo>
                  <a:lnTo>
                    <a:pt x="21" y="503"/>
                  </a:lnTo>
                  <a:lnTo>
                    <a:pt x="12" y="539"/>
                  </a:lnTo>
                  <a:lnTo>
                    <a:pt x="6" y="578"/>
                  </a:lnTo>
                  <a:lnTo>
                    <a:pt x="1" y="616"/>
                  </a:lnTo>
                  <a:lnTo>
                    <a:pt x="0" y="654"/>
                  </a:lnTo>
                  <a:lnTo>
                    <a:pt x="1" y="688"/>
                  </a:lnTo>
                  <a:lnTo>
                    <a:pt x="5" y="720"/>
                  </a:lnTo>
                  <a:lnTo>
                    <a:pt x="9" y="753"/>
                  </a:lnTo>
                  <a:lnTo>
                    <a:pt x="16" y="786"/>
                  </a:lnTo>
                  <a:lnTo>
                    <a:pt x="24" y="817"/>
                  </a:lnTo>
                  <a:lnTo>
                    <a:pt x="34" y="848"/>
                  </a:lnTo>
                  <a:lnTo>
                    <a:pt x="46" y="878"/>
                  </a:lnTo>
                  <a:lnTo>
                    <a:pt x="60" y="908"/>
                  </a:lnTo>
                  <a:lnTo>
                    <a:pt x="76" y="937"/>
                  </a:lnTo>
                  <a:lnTo>
                    <a:pt x="92" y="966"/>
                  </a:lnTo>
                  <a:lnTo>
                    <a:pt x="110" y="993"/>
                  </a:lnTo>
                  <a:lnTo>
                    <a:pt x="130" y="1019"/>
                  </a:lnTo>
                  <a:lnTo>
                    <a:pt x="151" y="1045"/>
                  </a:lnTo>
                  <a:lnTo>
                    <a:pt x="174" y="1070"/>
                  </a:lnTo>
                  <a:lnTo>
                    <a:pt x="196" y="1093"/>
                  </a:lnTo>
                  <a:lnTo>
                    <a:pt x="223" y="1116"/>
                  </a:lnTo>
                  <a:lnTo>
                    <a:pt x="249" y="1138"/>
                  </a:lnTo>
                  <a:lnTo>
                    <a:pt x="276" y="1158"/>
                  </a:lnTo>
                  <a:lnTo>
                    <a:pt x="304" y="1178"/>
                  </a:lnTo>
                  <a:lnTo>
                    <a:pt x="334" y="1196"/>
                  </a:lnTo>
                  <a:lnTo>
                    <a:pt x="365" y="1213"/>
                  </a:lnTo>
                  <a:lnTo>
                    <a:pt x="397" y="1229"/>
                  </a:lnTo>
                  <a:lnTo>
                    <a:pt x="430" y="1243"/>
                  </a:lnTo>
                  <a:lnTo>
                    <a:pt x="462" y="1257"/>
                  </a:lnTo>
                  <a:lnTo>
                    <a:pt x="497" y="1269"/>
                  </a:lnTo>
                  <a:lnTo>
                    <a:pt x="532" y="1278"/>
                  </a:lnTo>
                  <a:lnTo>
                    <a:pt x="568" y="1287"/>
                  </a:lnTo>
                  <a:lnTo>
                    <a:pt x="605" y="1295"/>
                  </a:lnTo>
                  <a:lnTo>
                    <a:pt x="642" y="1300"/>
                  </a:lnTo>
                  <a:lnTo>
                    <a:pt x="680" y="1304"/>
                  </a:lnTo>
                  <a:lnTo>
                    <a:pt x="718" y="1307"/>
                  </a:lnTo>
                  <a:lnTo>
                    <a:pt x="757" y="1308"/>
                  </a:lnTo>
                  <a:close/>
                </a:path>
              </a:pathLst>
            </a:custGeom>
            <a:solidFill>
              <a:srgbClr val="FF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598" name="Freeform 6"/>
            <p:cNvSpPr>
              <a:spLocks/>
            </p:cNvSpPr>
            <p:nvPr/>
          </p:nvSpPr>
          <p:spPr bwMode="auto">
            <a:xfrm>
              <a:off x="288" y="3228"/>
              <a:ext cx="1511" cy="888"/>
            </a:xfrm>
            <a:custGeom>
              <a:avLst/>
              <a:gdLst>
                <a:gd name="T0" fmla="*/ 865 w 1511"/>
                <a:gd name="T1" fmla="*/ 0 h 888"/>
                <a:gd name="T2" fmla="*/ 1511 w 1511"/>
                <a:gd name="T3" fmla="*/ 81 h 888"/>
                <a:gd name="T4" fmla="*/ 1140 w 1511"/>
                <a:gd name="T5" fmla="*/ 888 h 888"/>
                <a:gd name="T6" fmla="*/ 0 w 1511"/>
                <a:gd name="T7" fmla="*/ 888 h 888"/>
                <a:gd name="T8" fmla="*/ 0 w 1511"/>
                <a:gd name="T9" fmla="*/ 0 h 888"/>
                <a:gd name="T10" fmla="*/ 865 w 1511"/>
                <a:gd name="T11" fmla="*/ 0 h 8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11" h="888">
                  <a:moveTo>
                    <a:pt x="865" y="0"/>
                  </a:moveTo>
                  <a:lnTo>
                    <a:pt x="1511" y="81"/>
                  </a:lnTo>
                  <a:lnTo>
                    <a:pt x="1140" y="888"/>
                  </a:lnTo>
                  <a:lnTo>
                    <a:pt x="0" y="888"/>
                  </a:lnTo>
                  <a:lnTo>
                    <a:pt x="0" y="0"/>
                  </a:lnTo>
                  <a:lnTo>
                    <a:pt x="865" y="0"/>
                  </a:lnTo>
                  <a:close/>
                </a:path>
              </a:pathLst>
            </a:custGeom>
            <a:solidFill>
              <a:srgbClr val="D196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599" name="Freeform 7"/>
            <p:cNvSpPr>
              <a:spLocks/>
            </p:cNvSpPr>
            <p:nvPr/>
          </p:nvSpPr>
          <p:spPr bwMode="auto">
            <a:xfrm>
              <a:off x="289" y="2800"/>
              <a:ext cx="857" cy="812"/>
            </a:xfrm>
            <a:custGeom>
              <a:avLst/>
              <a:gdLst>
                <a:gd name="T0" fmla="*/ 169 w 857"/>
                <a:gd name="T1" fmla="*/ 0 h 812"/>
                <a:gd name="T2" fmla="*/ 0 w 857"/>
                <a:gd name="T3" fmla="*/ 105 h 812"/>
                <a:gd name="T4" fmla="*/ 0 w 857"/>
                <a:gd name="T5" fmla="*/ 736 h 812"/>
                <a:gd name="T6" fmla="*/ 406 w 857"/>
                <a:gd name="T7" fmla="*/ 812 h 812"/>
                <a:gd name="T8" fmla="*/ 857 w 857"/>
                <a:gd name="T9" fmla="*/ 542 h 812"/>
                <a:gd name="T10" fmla="*/ 838 w 857"/>
                <a:gd name="T11" fmla="*/ 493 h 812"/>
                <a:gd name="T12" fmla="*/ 169 w 857"/>
                <a:gd name="T13" fmla="*/ 0 h 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7" h="812">
                  <a:moveTo>
                    <a:pt x="169" y="0"/>
                  </a:moveTo>
                  <a:lnTo>
                    <a:pt x="0" y="105"/>
                  </a:lnTo>
                  <a:lnTo>
                    <a:pt x="0" y="736"/>
                  </a:lnTo>
                  <a:lnTo>
                    <a:pt x="406" y="812"/>
                  </a:lnTo>
                  <a:lnTo>
                    <a:pt x="857" y="542"/>
                  </a:lnTo>
                  <a:lnTo>
                    <a:pt x="838" y="493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00" name="Freeform 8"/>
            <p:cNvSpPr>
              <a:spLocks/>
            </p:cNvSpPr>
            <p:nvPr/>
          </p:nvSpPr>
          <p:spPr bwMode="auto">
            <a:xfrm>
              <a:off x="663" y="2377"/>
              <a:ext cx="1740" cy="1840"/>
            </a:xfrm>
            <a:custGeom>
              <a:avLst/>
              <a:gdLst>
                <a:gd name="T0" fmla="*/ 828 w 1740"/>
                <a:gd name="T1" fmla="*/ 1452 h 1840"/>
                <a:gd name="T2" fmla="*/ 750 w 1740"/>
                <a:gd name="T3" fmla="*/ 1426 h 1840"/>
                <a:gd name="T4" fmla="*/ 698 w 1740"/>
                <a:gd name="T5" fmla="*/ 1431 h 1840"/>
                <a:gd name="T6" fmla="*/ 28 w 1740"/>
                <a:gd name="T7" fmla="*/ 1566 h 1840"/>
                <a:gd name="T8" fmla="*/ 8 w 1740"/>
                <a:gd name="T9" fmla="*/ 1446 h 1840"/>
                <a:gd name="T10" fmla="*/ 150 w 1740"/>
                <a:gd name="T11" fmla="*/ 1314 h 1840"/>
                <a:gd name="T12" fmla="*/ 445 w 1740"/>
                <a:gd name="T13" fmla="*/ 1098 h 1840"/>
                <a:gd name="T14" fmla="*/ 565 w 1740"/>
                <a:gd name="T15" fmla="*/ 1039 h 1840"/>
                <a:gd name="T16" fmla="*/ 747 w 1740"/>
                <a:gd name="T17" fmla="*/ 1077 h 1840"/>
                <a:gd name="T18" fmla="*/ 842 w 1740"/>
                <a:gd name="T19" fmla="*/ 1107 h 1840"/>
                <a:gd name="T20" fmla="*/ 866 w 1740"/>
                <a:gd name="T21" fmla="*/ 1120 h 1840"/>
                <a:gd name="T22" fmla="*/ 946 w 1740"/>
                <a:gd name="T23" fmla="*/ 969 h 1840"/>
                <a:gd name="T24" fmla="*/ 1062 w 1740"/>
                <a:gd name="T25" fmla="*/ 837 h 1840"/>
                <a:gd name="T26" fmla="*/ 1087 w 1740"/>
                <a:gd name="T27" fmla="*/ 720 h 1840"/>
                <a:gd name="T28" fmla="*/ 956 w 1740"/>
                <a:gd name="T29" fmla="*/ 716 h 1840"/>
                <a:gd name="T30" fmla="*/ 923 w 1740"/>
                <a:gd name="T31" fmla="*/ 611 h 1840"/>
                <a:gd name="T32" fmla="*/ 919 w 1740"/>
                <a:gd name="T33" fmla="*/ 553 h 1840"/>
                <a:gd name="T34" fmla="*/ 896 w 1740"/>
                <a:gd name="T35" fmla="*/ 511 h 1840"/>
                <a:gd name="T36" fmla="*/ 859 w 1740"/>
                <a:gd name="T37" fmla="*/ 476 h 1840"/>
                <a:gd name="T38" fmla="*/ 893 w 1740"/>
                <a:gd name="T39" fmla="*/ 407 h 1840"/>
                <a:gd name="T40" fmla="*/ 889 w 1740"/>
                <a:gd name="T41" fmla="*/ 255 h 1840"/>
                <a:gd name="T42" fmla="*/ 848 w 1740"/>
                <a:gd name="T43" fmla="*/ 230 h 1840"/>
                <a:gd name="T44" fmla="*/ 869 w 1740"/>
                <a:gd name="T45" fmla="*/ 111 h 1840"/>
                <a:gd name="T46" fmla="*/ 953 w 1740"/>
                <a:gd name="T47" fmla="*/ 30 h 1840"/>
                <a:gd name="T48" fmla="*/ 1042 w 1740"/>
                <a:gd name="T49" fmla="*/ 2 h 1840"/>
                <a:gd name="T50" fmla="*/ 1117 w 1740"/>
                <a:gd name="T51" fmla="*/ 7 h 1840"/>
                <a:gd name="T52" fmla="*/ 1174 w 1740"/>
                <a:gd name="T53" fmla="*/ 16 h 1840"/>
                <a:gd name="T54" fmla="*/ 1277 w 1740"/>
                <a:gd name="T55" fmla="*/ 6 h 1840"/>
                <a:gd name="T56" fmla="*/ 1372 w 1740"/>
                <a:gd name="T57" fmla="*/ 40 h 1840"/>
                <a:gd name="T58" fmla="*/ 1494 w 1740"/>
                <a:gd name="T59" fmla="*/ 188 h 1840"/>
                <a:gd name="T60" fmla="*/ 1538 w 1740"/>
                <a:gd name="T61" fmla="*/ 200 h 1840"/>
                <a:gd name="T62" fmla="*/ 1593 w 1740"/>
                <a:gd name="T63" fmla="*/ 157 h 1840"/>
                <a:gd name="T64" fmla="*/ 1683 w 1740"/>
                <a:gd name="T65" fmla="*/ 174 h 1840"/>
                <a:gd name="T66" fmla="*/ 1736 w 1740"/>
                <a:gd name="T67" fmla="*/ 317 h 1840"/>
                <a:gd name="T68" fmla="*/ 1683 w 1740"/>
                <a:gd name="T69" fmla="*/ 510 h 1840"/>
                <a:gd name="T70" fmla="*/ 1705 w 1740"/>
                <a:gd name="T71" fmla="*/ 532 h 1840"/>
                <a:gd name="T72" fmla="*/ 1648 w 1740"/>
                <a:gd name="T73" fmla="*/ 514 h 1840"/>
                <a:gd name="T74" fmla="*/ 1690 w 1740"/>
                <a:gd name="T75" fmla="*/ 569 h 1840"/>
                <a:gd name="T76" fmla="*/ 1716 w 1740"/>
                <a:gd name="T77" fmla="*/ 589 h 1840"/>
                <a:gd name="T78" fmla="*/ 1674 w 1740"/>
                <a:gd name="T79" fmla="*/ 683 h 1840"/>
                <a:gd name="T80" fmla="*/ 1555 w 1740"/>
                <a:gd name="T81" fmla="*/ 716 h 1840"/>
                <a:gd name="T82" fmla="*/ 1454 w 1740"/>
                <a:gd name="T83" fmla="*/ 580 h 1840"/>
                <a:gd name="T84" fmla="*/ 1405 w 1740"/>
                <a:gd name="T85" fmla="*/ 594 h 1840"/>
                <a:gd name="T86" fmla="*/ 1345 w 1740"/>
                <a:gd name="T87" fmla="*/ 682 h 1840"/>
                <a:gd name="T88" fmla="*/ 1451 w 1740"/>
                <a:gd name="T89" fmla="*/ 903 h 1840"/>
                <a:gd name="T90" fmla="*/ 1539 w 1740"/>
                <a:gd name="T91" fmla="*/ 1079 h 1840"/>
                <a:gd name="T92" fmla="*/ 1604 w 1740"/>
                <a:gd name="T93" fmla="*/ 1122 h 1840"/>
                <a:gd name="T94" fmla="*/ 1530 w 1740"/>
                <a:gd name="T95" fmla="*/ 1366 h 1840"/>
                <a:gd name="T96" fmla="*/ 1511 w 1740"/>
                <a:gd name="T97" fmla="*/ 1811 h 1840"/>
                <a:gd name="T98" fmla="*/ 1397 w 1740"/>
                <a:gd name="T99" fmla="*/ 1837 h 1840"/>
                <a:gd name="T100" fmla="*/ 1333 w 1740"/>
                <a:gd name="T101" fmla="*/ 1802 h 1840"/>
                <a:gd name="T102" fmla="*/ 1304 w 1740"/>
                <a:gd name="T103" fmla="*/ 1620 h 1840"/>
                <a:gd name="T104" fmla="*/ 1221 w 1740"/>
                <a:gd name="T105" fmla="*/ 1633 h 1840"/>
                <a:gd name="T106" fmla="*/ 1114 w 1740"/>
                <a:gd name="T107" fmla="*/ 1621 h 1840"/>
                <a:gd name="T108" fmla="*/ 1000 w 1740"/>
                <a:gd name="T109" fmla="*/ 1581 h 1840"/>
                <a:gd name="T110" fmla="*/ 886 w 1740"/>
                <a:gd name="T111" fmla="*/ 1515 h 1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40" h="1840">
                  <a:moveTo>
                    <a:pt x="874" y="1588"/>
                  </a:moveTo>
                  <a:lnTo>
                    <a:pt x="866" y="1563"/>
                  </a:lnTo>
                  <a:lnTo>
                    <a:pt x="858" y="1521"/>
                  </a:lnTo>
                  <a:lnTo>
                    <a:pt x="853" y="1483"/>
                  </a:lnTo>
                  <a:lnTo>
                    <a:pt x="850" y="1466"/>
                  </a:lnTo>
                  <a:lnTo>
                    <a:pt x="840" y="1459"/>
                  </a:lnTo>
                  <a:lnTo>
                    <a:pt x="828" y="1452"/>
                  </a:lnTo>
                  <a:lnTo>
                    <a:pt x="817" y="1446"/>
                  </a:lnTo>
                  <a:lnTo>
                    <a:pt x="806" y="1441"/>
                  </a:lnTo>
                  <a:lnTo>
                    <a:pt x="794" y="1436"/>
                  </a:lnTo>
                  <a:lnTo>
                    <a:pt x="782" y="1432"/>
                  </a:lnTo>
                  <a:lnTo>
                    <a:pt x="770" y="1429"/>
                  </a:lnTo>
                  <a:lnTo>
                    <a:pt x="757" y="1426"/>
                  </a:lnTo>
                  <a:lnTo>
                    <a:pt x="750" y="1426"/>
                  </a:lnTo>
                  <a:lnTo>
                    <a:pt x="745" y="1426"/>
                  </a:lnTo>
                  <a:lnTo>
                    <a:pt x="739" y="1427"/>
                  </a:lnTo>
                  <a:lnTo>
                    <a:pt x="733" y="1429"/>
                  </a:lnTo>
                  <a:lnTo>
                    <a:pt x="726" y="1430"/>
                  </a:lnTo>
                  <a:lnTo>
                    <a:pt x="718" y="1431"/>
                  </a:lnTo>
                  <a:lnTo>
                    <a:pt x="709" y="1431"/>
                  </a:lnTo>
                  <a:lnTo>
                    <a:pt x="698" y="1431"/>
                  </a:lnTo>
                  <a:lnTo>
                    <a:pt x="671" y="1431"/>
                  </a:lnTo>
                  <a:lnTo>
                    <a:pt x="551" y="1609"/>
                  </a:lnTo>
                  <a:lnTo>
                    <a:pt x="549" y="1615"/>
                  </a:lnTo>
                  <a:lnTo>
                    <a:pt x="545" y="1620"/>
                  </a:lnTo>
                  <a:lnTo>
                    <a:pt x="540" y="1624"/>
                  </a:lnTo>
                  <a:lnTo>
                    <a:pt x="533" y="1625"/>
                  </a:lnTo>
                  <a:lnTo>
                    <a:pt x="28" y="1566"/>
                  </a:lnTo>
                  <a:lnTo>
                    <a:pt x="15" y="1564"/>
                  </a:lnTo>
                  <a:lnTo>
                    <a:pt x="7" y="1556"/>
                  </a:lnTo>
                  <a:lnTo>
                    <a:pt x="3" y="1545"/>
                  </a:lnTo>
                  <a:lnTo>
                    <a:pt x="0" y="1533"/>
                  </a:lnTo>
                  <a:lnTo>
                    <a:pt x="1" y="1503"/>
                  </a:lnTo>
                  <a:lnTo>
                    <a:pt x="4" y="1474"/>
                  </a:lnTo>
                  <a:lnTo>
                    <a:pt x="8" y="1446"/>
                  </a:lnTo>
                  <a:lnTo>
                    <a:pt x="17" y="1419"/>
                  </a:lnTo>
                  <a:lnTo>
                    <a:pt x="41" y="1395"/>
                  </a:lnTo>
                  <a:lnTo>
                    <a:pt x="47" y="1390"/>
                  </a:lnTo>
                  <a:lnTo>
                    <a:pt x="62" y="1379"/>
                  </a:lnTo>
                  <a:lnTo>
                    <a:pt x="85" y="1363"/>
                  </a:lnTo>
                  <a:lnTo>
                    <a:pt x="115" y="1340"/>
                  </a:lnTo>
                  <a:lnTo>
                    <a:pt x="150" y="1314"/>
                  </a:lnTo>
                  <a:lnTo>
                    <a:pt x="190" y="1285"/>
                  </a:lnTo>
                  <a:lnTo>
                    <a:pt x="234" y="1253"/>
                  </a:lnTo>
                  <a:lnTo>
                    <a:pt x="279" y="1220"/>
                  </a:lnTo>
                  <a:lnTo>
                    <a:pt x="323" y="1188"/>
                  </a:lnTo>
                  <a:lnTo>
                    <a:pt x="367" y="1156"/>
                  </a:lnTo>
                  <a:lnTo>
                    <a:pt x="408" y="1126"/>
                  </a:lnTo>
                  <a:lnTo>
                    <a:pt x="445" y="1098"/>
                  </a:lnTo>
                  <a:lnTo>
                    <a:pt x="477" y="1075"/>
                  </a:lnTo>
                  <a:lnTo>
                    <a:pt x="503" y="1057"/>
                  </a:lnTo>
                  <a:lnTo>
                    <a:pt x="520" y="1044"/>
                  </a:lnTo>
                  <a:lnTo>
                    <a:pt x="529" y="1038"/>
                  </a:lnTo>
                  <a:lnTo>
                    <a:pt x="536" y="1037"/>
                  </a:lnTo>
                  <a:lnTo>
                    <a:pt x="548" y="1037"/>
                  </a:lnTo>
                  <a:lnTo>
                    <a:pt x="565" y="1039"/>
                  </a:lnTo>
                  <a:lnTo>
                    <a:pt x="586" y="1043"/>
                  </a:lnTo>
                  <a:lnTo>
                    <a:pt x="610" y="1047"/>
                  </a:lnTo>
                  <a:lnTo>
                    <a:pt x="636" y="1053"/>
                  </a:lnTo>
                  <a:lnTo>
                    <a:pt x="663" y="1058"/>
                  </a:lnTo>
                  <a:lnTo>
                    <a:pt x="691" y="1063"/>
                  </a:lnTo>
                  <a:lnTo>
                    <a:pt x="720" y="1070"/>
                  </a:lnTo>
                  <a:lnTo>
                    <a:pt x="747" y="1077"/>
                  </a:lnTo>
                  <a:lnTo>
                    <a:pt x="773" y="1083"/>
                  </a:lnTo>
                  <a:lnTo>
                    <a:pt x="796" y="1088"/>
                  </a:lnTo>
                  <a:lnTo>
                    <a:pt x="814" y="1093"/>
                  </a:lnTo>
                  <a:lnTo>
                    <a:pt x="830" y="1097"/>
                  </a:lnTo>
                  <a:lnTo>
                    <a:pt x="840" y="1100"/>
                  </a:lnTo>
                  <a:lnTo>
                    <a:pt x="844" y="1103"/>
                  </a:lnTo>
                  <a:lnTo>
                    <a:pt x="842" y="1107"/>
                  </a:lnTo>
                  <a:lnTo>
                    <a:pt x="842" y="1111"/>
                  </a:lnTo>
                  <a:lnTo>
                    <a:pt x="843" y="1116"/>
                  </a:lnTo>
                  <a:lnTo>
                    <a:pt x="848" y="1116"/>
                  </a:lnTo>
                  <a:lnTo>
                    <a:pt x="853" y="1117"/>
                  </a:lnTo>
                  <a:lnTo>
                    <a:pt x="857" y="1119"/>
                  </a:lnTo>
                  <a:lnTo>
                    <a:pt x="861" y="1120"/>
                  </a:lnTo>
                  <a:lnTo>
                    <a:pt x="866" y="1120"/>
                  </a:lnTo>
                  <a:lnTo>
                    <a:pt x="875" y="1098"/>
                  </a:lnTo>
                  <a:lnTo>
                    <a:pt x="886" y="1077"/>
                  </a:lnTo>
                  <a:lnTo>
                    <a:pt x="897" y="1055"/>
                  </a:lnTo>
                  <a:lnTo>
                    <a:pt x="909" y="1033"/>
                  </a:lnTo>
                  <a:lnTo>
                    <a:pt x="921" y="1011"/>
                  </a:lnTo>
                  <a:lnTo>
                    <a:pt x="933" y="989"/>
                  </a:lnTo>
                  <a:lnTo>
                    <a:pt x="946" y="969"/>
                  </a:lnTo>
                  <a:lnTo>
                    <a:pt x="960" y="948"/>
                  </a:lnTo>
                  <a:lnTo>
                    <a:pt x="975" y="927"/>
                  </a:lnTo>
                  <a:lnTo>
                    <a:pt x="990" y="908"/>
                  </a:lnTo>
                  <a:lnTo>
                    <a:pt x="1006" y="889"/>
                  </a:lnTo>
                  <a:lnTo>
                    <a:pt x="1024" y="871"/>
                  </a:lnTo>
                  <a:lnTo>
                    <a:pt x="1042" y="853"/>
                  </a:lnTo>
                  <a:lnTo>
                    <a:pt x="1062" y="837"/>
                  </a:lnTo>
                  <a:lnTo>
                    <a:pt x="1082" y="823"/>
                  </a:lnTo>
                  <a:lnTo>
                    <a:pt x="1104" y="808"/>
                  </a:lnTo>
                  <a:lnTo>
                    <a:pt x="1106" y="789"/>
                  </a:lnTo>
                  <a:lnTo>
                    <a:pt x="1104" y="769"/>
                  </a:lnTo>
                  <a:lnTo>
                    <a:pt x="1101" y="750"/>
                  </a:lnTo>
                  <a:lnTo>
                    <a:pt x="1099" y="731"/>
                  </a:lnTo>
                  <a:lnTo>
                    <a:pt x="1087" y="720"/>
                  </a:lnTo>
                  <a:lnTo>
                    <a:pt x="1069" y="725"/>
                  </a:lnTo>
                  <a:lnTo>
                    <a:pt x="1050" y="728"/>
                  </a:lnTo>
                  <a:lnTo>
                    <a:pt x="1031" y="729"/>
                  </a:lnTo>
                  <a:lnTo>
                    <a:pt x="1012" y="729"/>
                  </a:lnTo>
                  <a:lnTo>
                    <a:pt x="992" y="727"/>
                  </a:lnTo>
                  <a:lnTo>
                    <a:pt x="974" y="722"/>
                  </a:lnTo>
                  <a:lnTo>
                    <a:pt x="956" y="716"/>
                  </a:lnTo>
                  <a:lnTo>
                    <a:pt x="940" y="707"/>
                  </a:lnTo>
                  <a:lnTo>
                    <a:pt x="930" y="692"/>
                  </a:lnTo>
                  <a:lnTo>
                    <a:pt x="928" y="673"/>
                  </a:lnTo>
                  <a:lnTo>
                    <a:pt x="929" y="655"/>
                  </a:lnTo>
                  <a:lnTo>
                    <a:pt x="933" y="637"/>
                  </a:lnTo>
                  <a:lnTo>
                    <a:pt x="931" y="623"/>
                  </a:lnTo>
                  <a:lnTo>
                    <a:pt x="923" y="611"/>
                  </a:lnTo>
                  <a:lnTo>
                    <a:pt x="917" y="599"/>
                  </a:lnTo>
                  <a:lnTo>
                    <a:pt x="918" y="585"/>
                  </a:lnTo>
                  <a:lnTo>
                    <a:pt x="942" y="566"/>
                  </a:lnTo>
                  <a:lnTo>
                    <a:pt x="936" y="563"/>
                  </a:lnTo>
                  <a:lnTo>
                    <a:pt x="931" y="560"/>
                  </a:lnTo>
                  <a:lnTo>
                    <a:pt x="924" y="557"/>
                  </a:lnTo>
                  <a:lnTo>
                    <a:pt x="919" y="553"/>
                  </a:lnTo>
                  <a:lnTo>
                    <a:pt x="913" y="550"/>
                  </a:lnTo>
                  <a:lnTo>
                    <a:pt x="907" y="546"/>
                  </a:lnTo>
                  <a:lnTo>
                    <a:pt x="903" y="541"/>
                  </a:lnTo>
                  <a:lnTo>
                    <a:pt x="898" y="535"/>
                  </a:lnTo>
                  <a:lnTo>
                    <a:pt x="898" y="527"/>
                  </a:lnTo>
                  <a:lnTo>
                    <a:pt x="897" y="519"/>
                  </a:lnTo>
                  <a:lnTo>
                    <a:pt x="896" y="511"/>
                  </a:lnTo>
                  <a:lnTo>
                    <a:pt x="893" y="503"/>
                  </a:lnTo>
                  <a:lnTo>
                    <a:pt x="887" y="499"/>
                  </a:lnTo>
                  <a:lnTo>
                    <a:pt x="882" y="495"/>
                  </a:lnTo>
                  <a:lnTo>
                    <a:pt x="874" y="491"/>
                  </a:lnTo>
                  <a:lnTo>
                    <a:pt x="868" y="487"/>
                  </a:lnTo>
                  <a:lnTo>
                    <a:pt x="862" y="483"/>
                  </a:lnTo>
                  <a:lnTo>
                    <a:pt x="859" y="476"/>
                  </a:lnTo>
                  <a:lnTo>
                    <a:pt x="858" y="469"/>
                  </a:lnTo>
                  <a:lnTo>
                    <a:pt x="861" y="461"/>
                  </a:lnTo>
                  <a:lnTo>
                    <a:pt x="868" y="450"/>
                  </a:lnTo>
                  <a:lnTo>
                    <a:pt x="874" y="440"/>
                  </a:lnTo>
                  <a:lnTo>
                    <a:pt x="881" y="429"/>
                  </a:lnTo>
                  <a:lnTo>
                    <a:pt x="887" y="418"/>
                  </a:lnTo>
                  <a:lnTo>
                    <a:pt x="893" y="407"/>
                  </a:lnTo>
                  <a:lnTo>
                    <a:pt x="898" y="396"/>
                  </a:lnTo>
                  <a:lnTo>
                    <a:pt x="903" y="384"/>
                  </a:lnTo>
                  <a:lnTo>
                    <a:pt x="906" y="373"/>
                  </a:lnTo>
                  <a:lnTo>
                    <a:pt x="897" y="344"/>
                  </a:lnTo>
                  <a:lnTo>
                    <a:pt x="892" y="315"/>
                  </a:lnTo>
                  <a:lnTo>
                    <a:pt x="889" y="285"/>
                  </a:lnTo>
                  <a:lnTo>
                    <a:pt x="889" y="255"/>
                  </a:lnTo>
                  <a:lnTo>
                    <a:pt x="882" y="252"/>
                  </a:lnTo>
                  <a:lnTo>
                    <a:pt x="877" y="249"/>
                  </a:lnTo>
                  <a:lnTo>
                    <a:pt x="870" y="246"/>
                  </a:lnTo>
                  <a:lnTo>
                    <a:pt x="865" y="243"/>
                  </a:lnTo>
                  <a:lnTo>
                    <a:pt x="858" y="238"/>
                  </a:lnTo>
                  <a:lnTo>
                    <a:pt x="854" y="234"/>
                  </a:lnTo>
                  <a:lnTo>
                    <a:pt x="848" y="230"/>
                  </a:lnTo>
                  <a:lnTo>
                    <a:pt x="844" y="223"/>
                  </a:lnTo>
                  <a:lnTo>
                    <a:pt x="842" y="204"/>
                  </a:lnTo>
                  <a:lnTo>
                    <a:pt x="843" y="184"/>
                  </a:lnTo>
                  <a:lnTo>
                    <a:pt x="846" y="164"/>
                  </a:lnTo>
                  <a:lnTo>
                    <a:pt x="852" y="146"/>
                  </a:lnTo>
                  <a:lnTo>
                    <a:pt x="859" y="128"/>
                  </a:lnTo>
                  <a:lnTo>
                    <a:pt x="869" y="111"/>
                  </a:lnTo>
                  <a:lnTo>
                    <a:pt x="879" y="95"/>
                  </a:lnTo>
                  <a:lnTo>
                    <a:pt x="890" y="78"/>
                  </a:lnTo>
                  <a:lnTo>
                    <a:pt x="902" y="67"/>
                  </a:lnTo>
                  <a:lnTo>
                    <a:pt x="914" y="56"/>
                  </a:lnTo>
                  <a:lnTo>
                    <a:pt x="927" y="48"/>
                  </a:lnTo>
                  <a:lnTo>
                    <a:pt x="940" y="38"/>
                  </a:lnTo>
                  <a:lnTo>
                    <a:pt x="953" y="30"/>
                  </a:lnTo>
                  <a:lnTo>
                    <a:pt x="967" y="24"/>
                  </a:lnTo>
                  <a:lnTo>
                    <a:pt x="981" y="17"/>
                  </a:lnTo>
                  <a:lnTo>
                    <a:pt x="995" y="12"/>
                  </a:lnTo>
                  <a:lnTo>
                    <a:pt x="1007" y="9"/>
                  </a:lnTo>
                  <a:lnTo>
                    <a:pt x="1018" y="5"/>
                  </a:lnTo>
                  <a:lnTo>
                    <a:pt x="1030" y="3"/>
                  </a:lnTo>
                  <a:lnTo>
                    <a:pt x="1042" y="2"/>
                  </a:lnTo>
                  <a:lnTo>
                    <a:pt x="1055" y="1"/>
                  </a:lnTo>
                  <a:lnTo>
                    <a:pt x="1067" y="0"/>
                  </a:lnTo>
                  <a:lnTo>
                    <a:pt x="1079" y="0"/>
                  </a:lnTo>
                  <a:lnTo>
                    <a:pt x="1092" y="1"/>
                  </a:lnTo>
                  <a:lnTo>
                    <a:pt x="1102" y="3"/>
                  </a:lnTo>
                  <a:lnTo>
                    <a:pt x="1110" y="5"/>
                  </a:lnTo>
                  <a:lnTo>
                    <a:pt x="1117" y="7"/>
                  </a:lnTo>
                  <a:lnTo>
                    <a:pt x="1124" y="11"/>
                  </a:lnTo>
                  <a:lnTo>
                    <a:pt x="1130" y="13"/>
                  </a:lnTo>
                  <a:lnTo>
                    <a:pt x="1136" y="17"/>
                  </a:lnTo>
                  <a:lnTo>
                    <a:pt x="1142" y="22"/>
                  </a:lnTo>
                  <a:lnTo>
                    <a:pt x="1148" y="27"/>
                  </a:lnTo>
                  <a:lnTo>
                    <a:pt x="1161" y="20"/>
                  </a:lnTo>
                  <a:lnTo>
                    <a:pt x="1174" y="16"/>
                  </a:lnTo>
                  <a:lnTo>
                    <a:pt x="1188" y="12"/>
                  </a:lnTo>
                  <a:lnTo>
                    <a:pt x="1202" y="9"/>
                  </a:lnTo>
                  <a:lnTo>
                    <a:pt x="1217" y="6"/>
                  </a:lnTo>
                  <a:lnTo>
                    <a:pt x="1232" y="5"/>
                  </a:lnTo>
                  <a:lnTo>
                    <a:pt x="1247" y="4"/>
                  </a:lnTo>
                  <a:lnTo>
                    <a:pt x="1262" y="5"/>
                  </a:lnTo>
                  <a:lnTo>
                    <a:pt x="1277" y="6"/>
                  </a:lnTo>
                  <a:lnTo>
                    <a:pt x="1292" y="9"/>
                  </a:lnTo>
                  <a:lnTo>
                    <a:pt x="1306" y="12"/>
                  </a:lnTo>
                  <a:lnTo>
                    <a:pt x="1320" y="16"/>
                  </a:lnTo>
                  <a:lnTo>
                    <a:pt x="1334" y="20"/>
                  </a:lnTo>
                  <a:lnTo>
                    <a:pt x="1347" y="26"/>
                  </a:lnTo>
                  <a:lnTo>
                    <a:pt x="1360" y="32"/>
                  </a:lnTo>
                  <a:lnTo>
                    <a:pt x="1372" y="40"/>
                  </a:lnTo>
                  <a:lnTo>
                    <a:pt x="1397" y="55"/>
                  </a:lnTo>
                  <a:lnTo>
                    <a:pt x="1418" y="74"/>
                  </a:lnTo>
                  <a:lnTo>
                    <a:pt x="1436" y="94"/>
                  </a:lnTo>
                  <a:lnTo>
                    <a:pt x="1453" y="116"/>
                  </a:lnTo>
                  <a:lnTo>
                    <a:pt x="1468" y="140"/>
                  </a:lnTo>
                  <a:lnTo>
                    <a:pt x="1481" y="164"/>
                  </a:lnTo>
                  <a:lnTo>
                    <a:pt x="1494" y="188"/>
                  </a:lnTo>
                  <a:lnTo>
                    <a:pt x="1507" y="212"/>
                  </a:lnTo>
                  <a:lnTo>
                    <a:pt x="1509" y="206"/>
                  </a:lnTo>
                  <a:lnTo>
                    <a:pt x="1515" y="202"/>
                  </a:lnTo>
                  <a:lnTo>
                    <a:pt x="1520" y="201"/>
                  </a:lnTo>
                  <a:lnTo>
                    <a:pt x="1526" y="201"/>
                  </a:lnTo>
                  <a:lnTo>
                    <a:pt x="1532" y="201"/>
                  </a:lnTo>
                  <a:lnTo>
                    <a:pt x="1538" y="200"/>
                  </a:lnTo>
                  <a:lnTo>
                    <a:pt x="1541" y="198"/>
                  </a:lnTo>
                  <a:lnTo>
                    <a:pt x="1543" y="193"/>
                  </a:lnTo>
                  <a:lnTo>
                    <a:pt x="1551" y="183"/>
                  </a:lnTo>
                  <a:lnTo>
                    <a:pt x="1560" y="173"/>
                  </a:lnTo>
                  <a:lnTo>
                    <a:pt x="1570" y="167"/>
                  </a:lnTo>
                  <a:lnTo>
                    <a:pt x="1581" y="160"/>
                  </a:lnTo>
                  <a:lnTo>
                    <a:pt x="1593" y="157"/>
                  </a:lnTo>
                  <a:lnTo>
                    <a:pt x="1605" y="155"/>
                  </a:lnTo>
                  <a:lnTo>
                    <a:pt x="1618" y="155"/>
                  </a:lnTo>
                  <a:lnTo>
                    <a:pt x="1631" y="157"/>
                  </a:lnTo>
                  <a:lnTo>
                    <a:pt x="1647" y="159"/>
                  </a:lnTo>
                  <a:lnTo>
                    <a:pt x="1661" y="163"/>
                  </a:lnTo>
                  <a:lnTo>
                    <a:pt x="1673" y="168"/>
                  </a:lnTo>
                  <a:lnTo>
                    <a:pt x="1683" y="174"/>
                  </a:lnTo>
                  <a:lnTo>
                    <a:pt x="1692" y="182"/>
                  </a:lnTo>
                  <a:lnTo>
                    <a:pt x="1701" y="189"/>
                  </a:lnTo>
                  <a:lnTo>
                    <a:pt x="1710" y="199"/>
                  </a:lnTo>
                  <a:lnTo>
                    <a:pt x="1717" y="210"/>
                  </a:lnTo>
                  <a:lnTo>
                    <a:pt x="1735" y="246"/>
                  </a:lnTo>
                  <a:lnTo>
                    <a:pt x="1740" y="282"/>
                  </a:lnTo>
                  <a:lnTo>
                    <a:pt x="1736" y="317"/>
                  </a:lnTo>
                  <a:lnTo>
                    <a:pt x="1725" y="352"/>
                  </a:lnTo>
                  <a:lnTo>
                    <a:pt x="1711" y="388"/>
                  </a:lnTo>
                  <a:lnTo>
                    <a:pt x="1697" y="423"/>
                  </a:lnTo>
                  <a:lnTo>
                    <a:pt x="1685" y="458"/>
                  </a:lnTo>
                  <a:lnTo>
                    <a:pt x="1679" y="493"/>
                  </a:lnTo>
                  <a:lnTo>
                    <a:pt x="1679" y="502"/>
                  </a:lnTo>
                  <a:lnTo>
                    <a:pt x="1683" y="510"/>
                  </a:lnTo>
                  <a:lnTo>
                    <a:pt x="1687" y="514"/>
                  </a:lnTo>
                  <a:lnTo>
                    <a:pt x="1692" y="517"/>
                  </a:lnTo>
                  <a:lnTo>
                    <a:pt x="1698" y="521"/>
                  </a:lnTo>
                  <a:lnTo>
                    <a:pt x="1703" y="523"/>
                  </a:lnTo>
                  <a:lnTo>
                    <a:pt x="1708" y="525"/>
                  </a:lnTo>
                  <a:lnTo>
                    <a:pt x="1711" y="528"/>
                  </a:lnTo>
                  <a:lnTo>
                    <a:pt x="1705" y="532"/>
                  </a:lnTo>
                  <a:lnTo>
                    <a:pt x="1698" y="533"/>
                  </a:lnTo>
                  <a:lnTo>
                    <a:pt x="1689" y="533"/>
                  </a:lnTo>
                  <a:lnTo>
                    <a:pt x="1680" y="532"/>
                  </a:lnTo>
                  <a:lnTo>
                    <a:pt x="1671" y="529"/>
                  </a:lnTo>
                  <a:lnTo>
                    <a:pt x="1662" y="525"/>
                  </a:lnTo>
                  <a:lnTo>
                    <a:pt x="1654" y="521"/>
                  </a:lnTo>
                  <a:lnTo>
                    <a:pt x="1648" y="514"/>
                  </a:lnTo>
                  <a:lnTo>
                    <a:pt x="1649" y="529"/>
                  </a:lnTo>
                  <a:lnTo>
                    <a:pt x="1652" y="546"/>
                  </a:lnTo>
                  <a:lnTo>
                    <a:pt x="1660" y="560"/>
                  </a:lnTo>
                  <a:lnTo>
                    <a:pt x="1674" y="568"/>
                  </a:lnTo>
                  <a:lnTo>
                    <a:pt x="1680" y="569"/>
                  </a:lnTo>
                  <a:lnTo>
                    <a:pt x="1686" y="569"/>
                  </a:lnTo>
                  <a:lnTo>
                    <a:pt x="1690" y="569"/>
                  </a:lnTo>
                  <a:lnTo>
                    <a:pt x="1695" y="568"/>
                  </a:lnTo>
                  <a:lnTo>
                    <a:pt x="1698" y="566"/>
                  </a:lnTo>
                  <a:lnTo>
                    <a:pt x="1700" y="564"/>
                  </a:lnTo>
                  <a:lnTo>
                    <a:pt x="1704" y="563"/>
                  </a:lnTo>
                  <a:lnTo>
                    <a:pt x="1708" y="561"/>
                  </a:lnTo>
                  <a:lnTo>
                    <a:pt x="1713" y="575"/>
                  </a:lnTo>
                  <a:lnTo>
                    <a:pt x="1716" y="589"/>
                  </a:lnTo>
                  <a:lnTo>
                    <a:pt x="1715" y="604"/>
                  </a:lnTo>
                  <a:lnTo>
                    <a:pt x="1713" y="618"/>
                  </a:lnTo>
                  <a:lnTo>
                    <a:pt x="1709" y="632"/>
                  </a:lnTo>
                  <a:lnTo>
                    <a:pt x="1702" y="645"/>
                  </a:lnTo>
                  <a:lnTo>
                    <a:pt x="1696" y="658"/>
                  </a:lnTo>
                  <a:lnTo>
                    <a:pt x="1688" y="670"/>
                  </a:lnTo>
                  <a:lnTo>
                    <a:pt x="1674" y="683"/>
                  </a:lnTo>
                  <a:lnTo>
                    <a:pt x="1660" y="694"/>
                  </a:lnTo>
                  <a:lnTo>
                    <a:pt x="1644" y="705"/>
                  </a:lnTo>
                  <a:lnTo>
                    <a:pt x="1628" y="713"/>
                  </a:lnTo>
                  <a:lnTo>
                    <a:pt x="1612" y="718"/>
                  </a:lnTo>
                  <a:lnTo>
                    <a:pt x="1594" y="721"/>
                  </a:lnTo>
                  <a:lnTo>
                    <a:pt x="1575" y="720"/>
                  </a:lnTo>
                  <a:lnTo>
                    <a:pt x="1555" y="716"/>
                  </a:lnTo>
                  <a:lnTo>
                    <a:pt x="1530" y="706"/>
                  </a:lnTo>
                  <a:lnTo>
                    <a:pt x="1509" y="692"/>
                  </a:lnTo>
                  <a:lnTo>
                    <a:pt x="1492" y="674"/>
                  </a:lnTo>
                  <a:lnTo>
                    <a:pt x="1478" y="653"/>
                  </a:lnTo>
                  <a:lnTo>
                    <a:pt x="1467" y="630"/>
                  </a:lnTo>
                  <a:lnTo>
                    <a:pt x="1459" y="605"/>
                  </a:lnTo>
                  <a:lnTo>
                    <a:pt x="1454" y="580"/>
                  </a:lnTo>
                  <a:lnTo>
                    <a:pt x="1451" y="554"/>
                  </a:lnTo>
                  <a:lnTo>
                    <a:pt x="1444" y="557"/>
                  </a:lnTo>
                  <a:lnTo>
                    <a:pt x="1438" y="561"/>
                  </a:lnTo>
                  <a:lnTo>
                    <a:pt x="1431" y="569"/>
                  </a:lnTo>
                  <a:lnTo>
                    <a:pt x="1426" y="575"/>
                  </a:lnTo>
                  <a:lnTo>
                    <a:pt x="1416" y="585"/>
                  </a:lnTo>
                  <a:lnTo>
                    <a:pt x="1405" y="594"/>
                  </a:lnTo>
                  <a:lnTo>
                    <a:pt x="1394" y="604"/>
                  </a:lnTo>
                  <a:lnTo>
                    <a:pt x="1384" y="613"/>
                  </a:lnTo>
                  <a:lnTo>
                    <a:pt x="1374" y="623"/>
                  </a:lnTo>
                  <a:lnTo>
                    <a:pt x="1365" y="633"/>
                  </a:lnTo>
                  <a:lnTo>
                    <a:pt x="1356" y="644"/>
                  </a:lnTo>
                  <a:lnTo>
                    <a:pt x="1348" y="656"/>
                  </a:lnTo>
                  <a:lnTo>
                    <a:pt x="1345" y="682"/>
                  </a:lnTo>
                  <a:lnTo>
                    <a:pt x="1345" y="707"/>
                  </a:lnTo>
                  <a:lnTo>
                    <a:pt x="1345" y="732"/>
                  </a:lnTo>
                  <a:lnTo>
                    <a:pt x="1345" y="759"/>
                  </a:lnTo>
                  <a:lnTo>
                    <a:pt x="1375" y="793"/>
                  </a:lnTo>
                  <a:lnTo>
                    <a:pt x="1403" y="828"/>
                  </a:lnTo>
                  <a:lnTo>
                    <a:pt x="1428" y="865"/>
                  </a:lnTo>
                  <a:lnTo>
                    <a:pt x="1451" y="903"/>
                  </a:lnTo>
                  <a:lnTo>
                    <a:pt x="1469" y="944"/>
                  </a:lnTo>
                  <a:lnTo>
                    <a:pt x="1483" y="985"/>
                  </a:lnTo>
                  <a:lnTo>
                    <a:pt x="1493" y="1029"/>
                  </a:lnTo>
                  <a:lnTo>
                    <a:pt x="1499" y="1073"/>
                  </a:lnTo>
                  <a:lnTo>
                    <a:pt x="1513" y="1074"/>
                  </a:lnTo>
                  <a:lnTo>
                    <a:pt x="1526" y="1077"/>
                  </a:lnTo>
                  <a:lnTo>
                    <a:pt x="1539" y="1079"/>
                  </a:lnTo>
                  <a:lnTo>
                    <a:pt x="1552" y="1082"/>
                  </a:lnTo>
                  <a:lnTo>
                    <a:pt x="1564" y="1085"/>
                  </a:lnTo>
                  <a:lnTo>
                    <a:pt x="1576" y="1091"/>
                  </a:lnTo>
                  <a:lnTo>
                    <a:pt x="1588" y="1096"/>
                  </a:lnTo>
                  <a:lnTo>
                    <a:pt x="1599" y="1104"/>
                  </a:lnTo>
                  <a:lnTo>
                    <a:pt x="1605" y="1112"/>
                  </a:lnTo>
                  <a:lnTo>
                    <a:pt x="1604" y="1122"/>
                  </a:lnTo>
                  <a:lnTo>
                    <a:pt x="1599" y="1131"/>
                  </a:lnTo>
                  <a:lnTo>
                    <a:pt x="1595" y="1140"/>
                  </a:lnTo>
                  <a:lnTo>
                    <a:pt x="1555" y="1261"/>
                  </a:lnTo>
                  <a:lnTo>
                    <a:pt x="1549" y="1287"/>
                  </a:lnTo>
                  <a:lnTo>
                    <a:pt x="1542" y="1313"/>
                  </a:lnTo>
                  <a:lnTo>
                    <a:pt x="1536" y="1340"/>
                  </a:lnTo>
                  <a:lnTo>
                    <a:pt x="1530" y="1366"/>
                  </a:lnTo>
                  <a:lnTo>
                    <a:pt x="1524" y="1393"/>
                  </a:lnTo>
                  <a:lnTo>
                    <a:pt x="1519" y="1420"/>
                  </a:lnTo>
                  <a:lnTo>
                    <a:pt x="1515" y="1447"/>
                  </a:lnTo>
                  <a:lnTo>
                    <a:pt x="1512" y="1474"/>
                  </a:lnTo>
                  <a:lnTo>
                    <a:pt x="1502" y="1601"/>
                  </a:lnTo>
                  <a:lnTo>
                    <a:pt x="1502" y="1725"/>
                  </a:lnTo>
                  <a:lnTo>
                    <a:pt x="1511" y="1811"/>
                  </a:lnTo>
                  <a:lnTo>
                    <a:pt x="1499" y="1823"/>
                  </a:lnTo>
                  <a:lnTo>
                    <a:pt x="1484" y="1832"/>
                  </a:lnTo>
                  <a:lnTo>
                    <a:pt x="1468" y="1837"/>
                  </a:lnTo>
                  <a:lnTo>
                    <a:pt x="1451" y="1840"/>
                  </a:lnTo>
                  <a:lnTo>
                    <a:pt x="1433" y="1840"/>
                  </a:lnTo>
                  <a:lnTo>
                    <a:pt x="1415" y="1840"/>
                  </a:lnTo>
                  <a:lnTo>
                    <a:pt x="1397" y="1837"/>
                  </a:lnTo>
                  <a:lnTo>
                    <a:pt x="1381" y="1834"/>
                  </a:lnTo>
                  <a:lnTo>
                    <a:pt x="1372" y="1831"/>
                  </a:lnTo>
                  <a:lnTo>
                    <a:pt x="1363" y="1826"/>
                  </a:lnTo>
                  <a:lnTo>
                    <a:pt x="1356" y="1822"/>
                  </a:lnTo>
                  <a:lnTo>
                    <a:pt x="1347" y="1816"/>
                  </a:lnTo>
                  <a:lnTo>
                    <a:pt x="1339" y="1810"/>
                  </a:lnTo>
                  <a:lnTo>
                    <a:pt x="1333" y="1802"/>
                  </a:lnTo>
                  <a:lnTo>
                    <a:pt x="1328" y="1795"/>
                  </a:lnTo>
                  <a:lnTo>
                    <a:pt x="1324" y="1786"/>
                  </a:lnTo>
                  <a:lnTo>
                    <a:pt x="1316" y="1746"/>
                  </a:lnTo>
                  <a:lnTo>
                    <a:pt x="1311" y="1703"/>
                  </a:lnTo>
                  <a:lnTo>
                    <a:pt x="1310" y="1661"/>
                  </a:lnTo>
                  <a:lnTo>
                    <a:pt x="1310" y="1618"/>
                  </a:lnTo>
                  <a:lnTo>
                    <a:pt x="1304" y="1620"/>
                  </a:lnTo>
                  <a:lnTo>
                    <a:pt x="1297" y="1624"/>
                  </a:lnTo>
                  <a:lnTo>
                    <a:pt x="1289" y="1627"/>
                  </a:lnTo>
                  <a:lnTo>
                    <a:pt x="1282" y="1630"/>
                  </a:lnTo>
                  <a:lnTo>
                    <a:pt x="1267" y="1632"/>
                  </a:lnTo>
                  <a:lnTo>
                    <a:pt x="1251" y="1633"/>
                  </a:lnTo>
                  <a:lnTo>
                    <a:pt x="1236" y="1633"/>
                  </a:lnTo>
                  <a:lnTo>
                    <a:pt x="1221" y="1633"/>
                  </a:lnTo>
                  <a:lnTo>
                    <a:pt x="1204" y="1633"/>
                  </a:lnTo>
                  <a:lnTo>
                    <a:pt x="1189" y="1632"/>
                  </a:lnTo>
                  <a:lnTo>
                    <a:pt x="1174" y="1631"/>
                  </a:lnTo>
                  <a:lnTo>
                    <a:pt x="1159" y="1629"/>
                  </a:lnTo>
                  <a:lnTo>
                    <a:pt x="1143" y="1627"/>
                  </a:lnTo>
                  <a:lnTo>
                    <a:pt x="1129" y="1625"/>
                  </a:lnTo>
                  <a:lnTo>
                    <a:pt x="1114" y="1621"/>
                  </a:lnTo>
                  <a:lnTo>
                    <a:pt x="1100" y="1618"/>
                  </a:lnTo>
                  <a:lnTo>
                    <a:pt x="1085" y="1615"/>
                  </a:lnTo>
                  <a:lnTo>
                    <a:pt x="1070" y="1611"/>
                  </a:lnTo>
                  <a:lnTo>
                    <a:pt x="1056" y="1606"/>
                  </a:lnTo>
                  <a:lnTo>
                    <a:pt x="1042" y="1602"/>
                  </a:lnTo>
                  <a:lnTo>
                    <a:pt x="1020" y="1593"/>
                  </a:lnTo>
                  <a:lnTo>
                    <a:pt x="1000" y="1581"/>
                  </a:lnTo>
                  <a:lnTo>
                    <a:pt x="980" y="1567"/>
                  </a:lnTo>
                  <a:lnTo>
                    <a:pt x="960" y="1551"/>
                  </a:lnTo>
                  <a:lnTo>
                    <a:pt x="941" y="1534"/>
                  </a:lnTo>
                  <a:lnTo>
                    <a:pt x="922" y="1519"/>
                  </a:lnTo>
                  <a:lnTo>
                    <a:pt x="903" y="1504"/>
                  </a:lnTo>
                  <a:lnTo>
                    <a:pt x="883" y="1490"/>
                  </a:lnTo>
                  <a:lnTo>
                    <a:pt x="886" y="1515"/>
                  </a:lnTo>
                  <a:lnTo>
                    <a:pt x="892" y="1539"/>
                  </a:lnTo>
                  <a:lnTo>
                    <a:pt x="898" y="1564"/>
                  </a:lnTo>
                  <a:lnTo>
                    <a:pt x="906" y="1588"/>
                  </a:lnTo>
                  <a:lnTo>
                    <a:pt x="874" y="15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01" name="Freeform 9"/>
            <p:cNvSpPr>
              <a:spLocks/>
            </p:cNvSpPr>
            <p:nvPr/>
          </p:nvSpPr>
          <p:spPr bwMode="auto">
            <a:xfrm>
              <a:off x="357" y="2491"/>
              <a:ext cx="891" cy="1126"/>
            </a:xfrm>
            <a:custGeom>
              <a:avLst/>
              <a:gdLst>
                <a:gd name="T0" fmla="*/ 402 w 891"/>
                <a:gd name="T1" fmla="*/ 1048 h 1126"/>
                <a:gd name="T2" fmla="*/ 379 w 891"/>
                <a:gd name="T3" fmla="*/ 1057 h 1126"/>
                <a:gd name="T4" fmla="*/ 357 w 891"/>
                <a:gd name="T5" fmla="*/ 1062 h 1126"/>
                <a:gd name="T6" fmla="*/ 338 w 891"/>
                <a:gd name="T7" fmla="*/ 1063 h 1126"/>
                <a:gd name="T8" fmla="*/ 61 w 891"/>
                <a:gd name="T9" fmla="*/ 1008 h 1126"/>
                <a:gd name="T10" fmla="*/ 45 w 891"/>
                <a:gd name="T11" fmla="*/ 1005 h 1126"/>
                <a:gd name="T12" fmla="*/ 33 w 891"/>
                <a:gd name="T13" fmla="*/ 995 h 1126"/>
                <a:gd name="T14" fmla="*/ 22 w 891"/>
                <a:gd name="T15" fmla="*/ 982 h 1126"/>
                <a:gd name="T16" fmla="*/ 15 w 891"/>
                <a:gd name="T17" fmla="*/ 969 h 1126"/>
                <a:gd name="T18" fmla="*/ 1 w 891"/>
                <a:gd name="T19" fmla="*/ 181 h 1126"/>
                <a:gd name="T20" fmla="*/ 6 w 891"/>
                <a:gd name="T21" fmla="*/ 168 h 1126"/>
                <a:gd name="T22" fmla="*/ 16 w 891"/>
                <a:gd name="T23" fmla="*/ 156 h 1126"/>
                <a:gd name="T24" fmla="*/ 28 w 891"/>
                <a:gd name="T25" fmla="*/ 146 h 1126"/>
                <a:gd name="T26" fmla="*/ 40 w 891"/>
                <a:gd name="T27" fmla="*/ 141 h 1126"/>
                <a:gd name="T28" fmla="*/ 66 w 891"/>
                <a:gd name="T29" fmla="*/ 132 h 1126"/>
                <a:gd name="T30" fmla="*/ 111 w 891"/>
                <a:gd name="T31" fmla="*/ 119 h 1126"/>
                <a:gd name="T32" fmla="*/ 165 w 891"/>
                <a:gd name="T33" fmla="*/ 105 h 1126"/>
                <a:gd name="T34" fmla="*/ 223 w 891"/>
                <a:gd name="T35" fmla="*/ 88 h 1126"/>
                <a:gd name="T36" fmla="*/ 276 w 891"/>
                <a:gd name="T37" fmla="*/ 74 h 1126"/>
                <a:gd name="T38" fmla="*/ 319 w 891"/>
                <a:gd name="T39" fmla="*/ 63 h 1126"/>
                <a:gd name="T40" fmla="*/ 344 w 891"/>
                <a:gd name="T41" fmla="*/ 57 h 1126"/>
                <a:gd name="T42" fmla="*/ 826 w 891"/>
                <a:gd name="T43" fmla="*/ 2 h 1126"/>
                <a:gd name="T44" fmla="*/ 847 w 891"/>
                <a:gd name="T45" fmla="*/ 1 h 1126"/>
                <a:gd name="T46" fmla="*/ 863 w 891"/>
                <a:gd name="T47" fmla="*/ 11 h 1126"/>
                <a:gd name="T48" fmla="*/ 874 w 891"/>
                <a:gd name="T49" fmla="*/ 26 h 1126"/>
                <a:gd name="T50" fmla="*/ 884 w 891"/>
                <a:gd name="T51" fmla="*/ 44 h 1126"/>
                <a:gd name="T52" fmla="*/ 891 w 891"/>
                <a:gd name="T53" fmla="*/ 389 h 1126"/>
                <a:gd name="T54" fmla="*/ 888 w 891"/>
                <a:gd name="T55" fmla="*/ 723 h 1126"/>
                <a:gd name="T56" fmla="*/ 867 w 891"/>
                <a:gd name="T57" fmla="*/ 749 h 1126"/>
                <a:gd name="T58" fmla="*/ 842 w 891"/>
                <a:gd name="T59" fmla="*/ 770 h 1126"/>
                <a:gd name="T60" fmla="*/ 815 w 891"/>
                <a:gd name="T61" fmla="*/ 789 h 1126"/>
                <a:gd name="T62" fmla="*/ 788 w 891"/>
                <a:gd name="T63" fmla="*/ 807 h 1126"/>
                <a:gd name="T64" fmla="*/ 797 w 891"/>
                <a:gd name="T65" fmla="*/ 832 h 1126"/>
                <a:gd name="T66" fmla="*/ 789 w 891"/>
                <a:gd name="T67" fmla="*/ 859 h 1126"/>
                <a:gd name="T68" fmla="*/ 772 w 891"/>
                <a:gd name="T69" fmla="*/ 873 h 1126"/>
                <a:gd name="T70" fmla="*/ 728 w 891"/>
                <a:gd name="T71" fmla="*/ 904 h 1126"/>
                <a:gd name="T72" fmla="*/ 665 w 891"/>
                <a:gd name="T73" fmla="*/ 944 h 1126"/>
                <a:gd name="T74" fmla="*/ 594 w 891"/>
                <a:gd name="T75" fmla="*/ 989 h 1126"/>
                <a:gd name="T76" fmla="*/ 522 w 891"/>
                <a:gd name="T77" fmla="*/ 1033 h 1126"/>
                <a:gd name="T78" fmla="*/ 460 w 891"/>
                <a:gd name="T79" fmla="*/ 1073 h 1126"/>
                <a:gd name="T80" fmla="*/ 416 w 891"/>
                <a:gd name="T81" fmla="*/ 1100 h 1126"/>
                <a:gd name="T82" fmla="*/ 399 w 891"/>
                <a:gd name="T83" fmla="*/ 1110 h 1126"/>
                <a:gd name="T84" fmla="*/ 374 w 891"/>
                <a:gd name="T85" fmla="*/ 1122 h 1126"/>
                <a:gd name="T86" fmla="*/ 347 w 891"/>
                <a:gd name="T87" fmla="*/ 1126 h 1126"/>
                <a:gd name="T88" fmla="*/ 314 w 891"/>
                <a:gd name="T89" fmla="*/ 1125 h 1126"/>
                <a:gd name="T90" fmla="*/ 275 w 891"/>
                <a:gd name="T91" fmla="*/ 1118 h 1126"/>
                <a:gd name="T92" fmla="*/ 228 w 891"/>
                <a:gd name="T93" fmla="*/ 1109 h 1126"/>
                <a:gd name="T94" fmla="*/ 171 w 891"/>
                <a:gd name="T95" fmla="*/ 1097 h 1126"/>
                <a:gd name="T96" fmla="*/ 102 w 891"/>
                <a:gd name="T97" fmla="*/ 1081 h 1126"/>
                <a:gd name="T98" fmla="*/ 20 w 891"/>
                <a:gd name="T99" fmla="*/ 1066 h 1126"/>
                <a:gd name="T100" fmla="*/ 24 w 891"/>
                <a:gd name="T101" fmla="*/ 1057 h 1126"/>
                <a:gd name="T102" fmla="*/ 29 w 891"/>
                <a:gd name="T103" fmla="*/ 1049 h 1126"/>
                <a:gd name="T104" fmla="*/ 338 w 891"/>
                <a:gd name="T105" fmla="*/ 1101 h 1126"/>
                <a:gd name="T106" fmla="*/ 353 w 891"/>
                <a:gd name="T107" fmla="*/ 1101 h 1126"/>
                <a:gd name="T108" fmla="*/ 365 w 891"/>
                <a:gd name="T109" fmla="*/ 1099 h 1126"/>
                <a:gd name="T110" fmla="*/ 378 w 891"/>
                <a:gd name="T111" fmla="*/ 1095 h 1126"/>
                <a:gd name="T112" fmla="*/ 768 w 891"/>
                <a:gd name="T113" fmla="*/ 847 h 1126"/>
                <a:gd name="T114" fmla="*/ 770 w 891"/>
                <a:gd name="T115" fmla="*/ 834 h 1126"/>
                <a:gd name="T116" fmla="*/ 765 w 891"/>
                <a:gd name="T117" fmla="*/ 821 h 1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91" h="1126">
                  <a:moveTo>
                    <a:pt x="412" y="1041"/>
                  </a:moveTo>
                  <a:lnTo>
                    <a:pt x="402" y="1048"/>
                  </a:lnTo>
                  <a:lnTo>
                    <a:pt x="391" y="1053"/>
                  </a:lnTo>
                  <a:lnTo>
                    <a:pt x="379" y="1057"/>
                  </a:lnTo>
                  <a:lnTo>
                    <a:pt x="368" y="1061"/>
                  </a:lnTo>
                  <a:lnTo>
                    <a:pt x="357" y="1062"/>
                  </a:lnTo>
                  <a:lnTo>
                    <a:pt x="347" y="1063"/>
                  </a:lnTo>
                  <a:lnTo>
                    <a:pt x="338" y="1063"/>
                  </a:lnTo>
                  <a:lnTo>
                    <a:pt x="333" y="1061"/>
                  </a:lnTo>
                  <a:lnTo>
                    <a:pt x="61" y="1008"/>
                  </a:lnTo>
                  <a:lnTo>
                    <a:pt x="53" y="1008"/>
                  </a:lnTo>
                  <a:lnTo>
                    <a:pt x="45" y="1005"/>
                  </a:lnTo>
                  <a:lnTo>
                    <a:pt x="39" y="1001"/>
                  </a:lnTo>
                  <a:lnTo>
                    <a:pt x="33" y="995"/>
                  </a:lnTo>
                  <a:lnTo>
                    <a:pt x="28" y="989"/>
                  </a:lnTo>
                  <a:lnTo>
                    <a:pt x="22" y="982"/>
                  </a:lnTo>
                  <a:lnTo>
                    <a:pt x="19" y="976"/>
                  </a:lnTo>
                  <a:lnTo>
                    <a:pt x="15" y="969"/>
                  </a:lnTo>
                  <a:lnTo>
                    <a:pt x="0" y="188"/>
                  </a:lnTo>
                  <a:lnTo>
                    <a:pt x="1" y="181"/>
                  </a:lnTo>
                  <a:lnTo>
                    <a:pt x="3" y="175"/>
                  </a:lnTo>
                  <a:lnTo>
                    <a:pt x="6" y="168"/>
                  </a:lnTo>
                  <a:lnTo>
                    <a:pt x="11" y="162"/>
                  </a:lnTo>
                  <a:lnTo>
                    <a:pt x="16" y="156"/>
                  </a:lnTo>
                  <a:lnTo>
                    <a:pt x="21" y="151"/>
                  </a:lnTo>
                  <a:lnTo>
                    <a:pt x="28" y="146"/>
                  </a:lnTo>
                  <a:lnTo>
                    <a:pt x="34" y="143"/>
                  </a:lnTo>
                  <a:lnTo>
                    <a:pt x="40" y="141"/>
                  </a:lnTo>
                  <a:lnTo>
                    <a:pt x="51" y="138"/>
                  </a:lnTo>
                  <a:lnTo>
                    <a:pt x="66" y="132"/>
                  </a:lnTo>
                  <a:lnTo>
                    <a:pt x="87" y="127"/>
                  </a:lnTo>
                  <a:lnTo>
                    <a:pt x="111" y="119"/>
                  </a:lnTo>
                  <a:lnTo>
                    <a:pt x="137" y="112"/>
                  </a:lnTo>
                  <a:lnTo>
                    <a:pt x="165" y="105"/>
                  </a:lnTo>
                  <a:lnTo>
                    <a:pt x="195" y="96"/>
                  </a:lnTo>
                  <a:lnTo>
                    <a:pt x="223" y="88"/>
                  </a:lnTo>
                  <a:lnTo>
                    <a:pt x="250" y="81"/>
                  </a:lnTo>
                  <a:lnTo>
                    <a:pt x="276" y="74"/>
                  </a:lnTo>
                  <a:lnTo>
                    <a:pt x="299" y="69"/>
                  </a:lnTo>
                  <a:lnTo>
                    <a:pt x="319" y="63"/>
                  </a:lnTo>
                  <a:lnTo>
                    <a:pt x="334" y="59"/>
                  </a:lnTo>
                  <a:lnTo>
                    <a:pt x="344" y="57"/>
                  </a:lnTo>
                  <a:lnTo>
                    <a:pt x="347" y="56"/>
                  </a:lnTo>
                  <a:lnTo>
                    <a:pt x="826" y="2"/>
                  </a:lnTo>
                  <a:lnTo>
                    <a:pt x="837" y="0"/>
                  </a:lnTo>
                  <a:lnTo>
                    <a:pt x="847" y="1"/>
                  </a:lnTo>
                  <a:lnTo>
                    <a:pt x="856" y="6"/>
                  </a:lnTo>
                  <a:lnTo>
                    <a:pt x="863" y="11"/>
                  </a:lnTo>
                  <a:lnTo>
                    <a:pt x="869" y="18"/>
                  </a:lnTo>
                  <a:lnTo>
                    <a:pt x="874" y="26"/>
                  </a:lnTo>
                  <a:lnTo>
                    <a:pt x="880" y="35"/>
                  </a:lnTo>
                  <a:lnTo>
                    <a:pt x="884" y="44"/>
                  </a:lnTo>
                  <a:lnTo>
                    <a:pt x="890" y="156"/>
                  </a:lnTo>
                  <a:lnTo>
                    <a:pt x="891" y="389"/>
                  </a:lnTo>
                  <a:lnTo>
                    <a:pt x="890" y="619"/>
                  </a:lnTo>
                  <a:lnTo>
                    <a:pt x="888" y="723"/>
                  </a:lnTo>
                  <a:lnTo>
                    <a:pt x="879" y="736"/>
                  </a:lnTo>
                  <a:lnTo>
                    <a:pt x="867" y="749"/>
                  </a:lnTo>
                  <a:lnTo>
                    <a:pt x="855" y="760"/>
                  </a:lnTo>
                  <a:lnTo>
                    <a:pt x="842" y="770"/>
                  </a:lnTo>
                  <a:lnTo>
                    <a:pt x="829" y="779"/>
                  </a:lnTo>
                  <a:lnTo>
                    <a:pt x="815" y="789"/>
                  </a:lnTo>
                  <a:lnTo>
                    <a:pt x="801" y="798"/>
                  </a:lnTo>
                  <a:lnTo>
                    <a:pt x="788" y="807"/>
                  </a:lnTo>
                  <a:lnTo>
                    <a:pt x="796" y="819"/>
                  </a:lnTo>
                  <a:lnTo>
                    <a:pt x="797" y="832"/>
                  </a:lnTo>
                  <a:lnTo>
                    <a:pt x="794" y="846"/>
                  </a:lnTo>
                  <a:lnTo>
                    <a:pt x="789" y="859"/>
                  </a:lnTo>
                  <a:lnTo>
                    <a:pt x="785" y="864"/>
                  </a:lnTo>
                  <a:lnTo>
                    <a:pt x="772" y="873"/>
                  </a:lnTo>
                  <a:lnTo>
                    <a:pt x="753" y="887"/>
                  </a:lnTo>
                  <a:lnTo>
                    <a:pt x="728" y="904"/>
                  </a:lnTo>
                  <a:lnTo>
                    <a:pt x="699" y="923"/>
                  </a:lnTo>
                  <a:lnTo>
                    <a:pt x="665" y="944"/>
                  </a:lnTo>
                  <a:lnTo>
                    <a:pt x="630" y="967"/>
                  </a:lnTo>
                  <a:lnTo>
                    <a:pt x="594" y="989"/>
                  </a:lnTo>
                  <a:lnTo>
                    <a:pt x="557" y="1012"/>
                  </a:lnTo>
                  <a:lnTo>
                    <a:pt x="522" y="1033"/>
                  </a:lnTo>
                  <a:lnTo>
                    <a:pt x="490" y="1054"/>
                  </a:lnTo>
                  <a:lnTo>
                    <a:pt x="460" y="1073"/>
                  </a:lnTo>
                  <a:lnTo>
                    <a:pt x="435" y="1088"/>
                  </a:lnTo>
                  <a:lnTo>
                    <a:pt x="416" y="1100"/>
                  </a:lnTo>
                  <a:lnTo>
                    <a:pt x="404" y="1107"/>
                  </a:lnTo>
                  <a:lnTo>
                    <a:pt x="399" y="1110"/>
                  </a:lnTo>
                  <a:lnTo>
                    <a:pt x="387" y="1116"/>
                  </a:lnTo>
                  <a:lnTo>
                    <a:pt x="374" y="1122"/>
                  </a:lnTo>
                  <a:lnTo>
                    <a:pt x="361" y="1125"/>
                  </a:lnTo>
                  <a:lnTo>
                    <a:pt x="347" y="1126"/>
                  </a:lnTo>
                  <a:lnTo>
                    <a:pt x="331" y="1126"/>
                  </a:lnTo>
                  <a:lnTo>
                    <a:pt x="314" y="1125"/>
                  </a:lnTo>
                  <a:lnTo>
                    <a:pt x="296" y="1123"/>
                  </a:lnTo>
                  <a:lnTo>
                    <a:pt x="275" y="1118"/>
                  </a:lnTo>
                  <a:lnTo>
                    <a:pt x="252" y="1114"/>
                  </a:lnTo>
                  <a:lnTo>
                    <a:pt x="228" y="1109"/>
                  </a:lnTo>
                  <a:lnTo>
                    <a:pt x="201" y="1103"/>
                  </a:lnTo>
                  <a:lnTo>
                    <a:pt x="171" y="1097"/>
                  </a:lnTo>
                  <a:lnTo>
                    <a:pt x="138" y="1089"/>
                  </a:lnTo>
                  <a:lnTo>
                    <a:pt x="102" y="1081"/>
                  </a:lnTo>
                  <a:lnTo>
                    <a:pt x="63" y="1074"/>
                  </a:lnTo>
                  <a:lnTo>
                    <a:pt x="20" y="1066"/>
                  </a:lnTo>
                  <a:lnTo>
                    <a:pt x="21" y="1062"/>
                  </a:lnTo>
                  <a:lnTo>
                    <a:pt x="24" y="1057"/>
                  </a:lnTo>
                  <a:lnTo>
                    <a:pt x="27" y="1053"/>
                  </a:lnTo>
                  <a:lnTo>
                    <a:pt x="29" y="1049"/>
                  </a:lnTo>
                  <a:lnTo>
                    <a:pt x="332" y="1101"/>
                  </a:lnTo>
                  <a:lnTo>
                    <a:pt x="338" y="1101"/>
                  </a:lnTo>
                  <a:lnTo>
                    <a:pt x="346" y="1101"/>
                  </a:lnTo>
                  <a:lnTo>
                    <a:pt x="353" y="1101"/>
                  </a:lnTo>
                  <a:lnTo>
                    <a:pt x="359" y="1100"/>
                  </a:lnTo>
                  <a:lnTo>
                    <a:pt x="365" y="1099"/>
                  </a:lnTo>
                  <a:lnTo>
                    <a:pt x="371" y="1097"/>
                  </a:lnTo>
                  <a:lnTo>
                    <a:pt x="378" y="1095"/>
                  </a:lnTo>
                  <a:lnTo>
                    <a:pt x="383" y="1093"/>
                  </a:lnTo>
                  <a:lnTo>
                    <a:pt x="768" y="847"/>
                  </a:lnTo>
                  <a:lnTo>
                    <a:pt x="771" y="840"/>
                  </a:lnTo>
                  <a:lnTo>
                    <a:pt x="770" y="834"/>
                  </a:lnTo>
                  <a:lnTo>
                    <a:pt x="768" y="827"/>
                  </a:lnTo>
                  <a:lnTo>
                    <a:pt x="765" y="821"/>
                  </a:lnTo>
                  <a:lnTo>
                    <a:pt x="412" y="104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02" name="Freeform 10"/>
            <p:cNvSpPr>
              <a:spLocks/>
            </p:cNvSpPr>
            <p:nvPr/>
          </p:nvSpPr>
          <p:spPr bwMode="auto">
            <a:xfrm>
              <a:off x="385" y="2516"/>
              <a:ext cx="834" cy="1012"/>
            </a:xfrm>
            <a:custGeom>
              <a:avLst/>
              <a:gdLst>
                <a:gd name="T0" fmla="*/ 834 w 834"/>
                <a:gd name="T1" fmla="*/ 45 h 1012"/>
                <a:gd name="T2" fmla="*/ 833 w 834"/>
                <a:gd name="T3" fmla="*/ 697 h 1012"/>
                <a:gd name="T4" fmla="*/ 822 w 834"/>
                <a:gd name="T5" fmla="*/ 713 h 1012"/>
                <a:gd name="T6" fmla="*/ 368 w 834"/>
                <a:gd name="T7" fmla="*/ 1004 h 1012"/>
                <a:gd name="T8" fmla="*/ 363 w 834"/>
                <a:gd name="T9" fmla="*/ 1005 h 1012"/>
                <a:gd name="T10" fmla="*/ 357 w 834"/>
                <a:gd name="T11" fmla="*/ 1006 h 1012"/>
                <a:gd name="T12" fmla="*/ 351 w 834"/>
                <a:gd name="T13" fmla="*/ 1008 h 1012"/>
                <a:gd name="T14" fmla="*/ 345 w 834"/>
                <a:gd name="T15" fmla="*/ 1009 h 1012"/>
                <a:gd name="T16" fmla="*/ 340 w 834"/>
                <a:gd name="T17" fmla="*/ 1012 h 1012"/>
                <a:gd name="T18" fmla="*/ 334 w 834"/>
                <a:gd name="T19" fmla="*/ 1012 h 1012"/>
                <a:gd name="T20" fmla="*/ 329 w 834"/>
                <a:gd name="T21" fmla="*/ 1011 h 1012"/>
                <a:gd name="T22" fmla="*/ 325 w 834"/>
                <a:gd name="T23" fmla="*/ 1008 h 1012"/>
                <a:gd name="T24" fmla="*/ 65 w 834"/>
                <a:gd name="T25" fmla="*/ 966 h 1012"/>
                <a:gd name="T26" fmla="*/ 58 w 834"/>
                <a:gd name="T27" fmla="*/ 965 h 1012"/>
                <a:gd name="T28" fmla="*/ 50 w 834"/>
                <a:gd name="T29" fmla="*/ 964 h 1012"/>
                <a:gd name="T30" fmla="*/ 42 w 834"/>
                <a:gd name="T31" fmla="*/ 963 h 1012"/>
                <a:gd name="T32" fmla="*/ 35 w 834"/>
                <a:gd name="T33" fmla="*/ 960 h 1012"/>
                <a:gd name="T34" fmla="*/ 27 w 834"/>
                <a:gd name="T35" fmla="*/ 957 h 1012"/>
                <a:gd name="T36" fmla="*/ 22 w 834"/>
                <a:gd name="T37" fmla="*/ 953 h 1012"/>
                <a:gd name="T38" fmla="*/ 17 w 834"/>
                <a:gd name="T39" fmla="*/ 947 h 1012"/>
                <a:gd name="T40" fmla="*/ 15 w 834"/>
                <a:gd name="T41" fmla="*/ 939 h 1012"/>
                <a:gd name="T42" fmla="*/ 10 w 834"/>
                <a:gd name="T43" fmla="*/ 761 h 1012"/>
                <a:gd name="T44" fmla="*/ 0 w 834"/>
                <a:gd name="T45" fmla="*/ 166 h 1012"/>
                <a:gd name="T46" fmla="*/ 1 w 834"/>
                <a:gd name="T47" fmla="*/ 158 h 1012"/>
                <a:gd name="T48" fmla="*/ 5 w 834"/>
                <a:gd name="T49" fmla="*/ 152 h 1012"/>
                <a:gd name="T50" fmla="*/ 12 w 834"/>
                <a:gd name="T51" fmla="*/ 147 h 1012"/>
                <a:gd name="T52" fmla="*/ 16 w 834"/>
                <a:gd name="T53" fmla="*/ 142 h 1012"/>
                <a:gd name="T54" fmla="*/ 297 w 834"/>
                <a:gd name="T55" fmla="*/ 126 h 1012"/>
                <a:gd name="T56" fmla="*/ 318 w 834"/>
                <a:gd name="T57" fmla="*/ 126 h 1012"/>
                <a:gd name="T58" fmla="*/ 539 w 834"/>
                <a:gd name="T59" fmla="*/ 78 h 1012"/>
                <a:gd name="T60" fmla="*/ 705 w 834"/>
                <a:gd name="T61" fmla="*/ 32 h 1012"/>
                <a:gd name="T62" fmla="*/ 718 w 834"/>
                <a:gd name="T63" fmla="*/ 30 h 1012"/>
                <a:gd name="T64" fmla="*/ 730 w 834"/>
                <a:gd name="T65" fmla="*/ 26 h 1012"/>
                <a:gd name="T66" fmla="*/ 742 w 834"/>
                <a:gd name="T67" fmla="*/ 22 h 1012"/>
                <a:gd name="T68" fmla="*/ 754 w 834"/>
                <a:gd name="T69" fmla="*/ 19 h 1012"/>
                <a:gd name="T70" fmla="*/ 766 w 834"/>
                <a:gd name="T71" fmla="*/ 14 h 1012"/>
                <a:gd name="T72" fmla="*/ 778 w 834"/>
                <a:gd name="T73" fmla="*/ 10 h 1012"/>
                <a:gd name="T74" fmla="*/ 790 w 834"/>
                <a:gd name="T75" fmla="*/ 5 h 1012"/>
                <a:gd name="T76" fmla="*/ 802 w 834"/>
                <a:gd name="T77" fmla="*/ 0 h 1012"/>
                <a:gd name="T78" fmla="*/ 807 w 834"/>
                <a:gd name="T79" fmla="*/ 6 h 1012"/>
                <a:gd name="T80" fmla="*/ 813 w 834"/>
                <a:gd name="T81" fmla="*/ 11 h 1012"/>
                <a:gd name="T82" fmla="*/ 817 w 834"/>
                <a:gd name="T83" fmla="*/ 16 h 1012"/>
                <a:gd name="T84" fmla="*/ 822 w 834"/>
                <a:gd name="T85" fmla="*/ 21 h 1012"/>
                <a:gd name="T86" fmla="*/ 827 w 834"/>
                <a:gd name="T87" fmla="*/ 26 h 1012"/>
                <a:gd name="T88" fmla="*/ 830 w 834"/>
                <a:gd name="T89" fmla="*/ 32 h 1012"/>
                <a:gd name="T90" fmla="*/ 832 w 834"/>
                <a:gd name="T91" fmla="*/ 38 h 1012"/>
                <a:gd name="T92" fmla="*/ 834 w 834"/>
                <a:gd name="T93" fmla="*/ 45 h 10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834" h="1012">
                  <a:moveTo>
                    <a:pt x="834" y="45"/>
                  </a:moveTo>
                  <a:lnTo>
                    <a:pt x="833" y="697"/>
                  </a:lnTo>
                  <a:lnTo>
                    <a:pt x="822" y="713"/>
                  </a:lnTo>
                  <a:lnTo>
                    <a:pt x="368" y="1004"/>
                  </a:lnTo>
                  <a:lnTo>
                    <a:pt x="363" y="1005"/>
                  </a:lnTo>
                  <a:lnTo>
                    <a:pt x="357" y="1006"/>
                  </a:lnTo>
                  <a:lnTo>
                    <a:pt x="351" y="1008"/>
                  </a:lnTo>
                  <a:lnTo>
                    <a:pt x="345" y="1009"/>
                  </a:lnTo>
                  <a:lnTo>
                    <a:pt x="340" y="1012"/>
                  </a:lnTo>
                  <a:lnTo>
                    <a:pt x="334" y="1012"/>
                  </a:lnTo>
                  <a:lnTo>
                    <a:pt x="329" y="1011"/>
                  </a:lnTo>
                  <a:lnTo>
                    <a:pt x="325" y="1008"/>
                  </a:lnTo>
                  <a:lnTo>
                    <a:pt x="65" y="966"/>
                  </a:lnTo>
                  <a:lnTo>
                    <a:pt x="58" y="965"/>
                  </a:lnTo>
                  <a:lnTo>
                    <a:pt x="50" y="964"/>
                  </a:lnTo>
                  <a:lnTo>
                    <a:pt x="42" y="963"/>
                  </a:lnTo>
                  <a:lnTo>
                    <a:pt x="35" y="960"/>
                  </a:lnTo>
                  <a:lnTo>
                    <a:pt x="27" y="957"/>
                  </a:lnTo>
                  <a:lnTo>
                    <a:pt x="22" y="953"/>
                  </a:lnTo>
                  <a:lnTo>
                    <a:pt x="17" y="947"/>
                  </a:lnTo>
                  <a:lnTo>
                    <a:pt x="15" y="939"/>
                  </a:lnTo>
                  <a:lnTo>
                    <a:pt x="10" y="761"/>
                  </a:lnTo>
                  <a:lnTo>
                    <a:pt x="0" y="166"/>
                  </a:lnTo>
                  <a:lnTo>
                    <a:pt x="1" y="158"/>
                  </a:lnTo>
                  <a:lnTo>
                    <a:pt x="5" y="152"/>
                  </a:lnTo>
                  <a:lnTo>
                    <a:pt x="12" y="147"/>
                  </a:lnTo>
                  <a:lnTo>
                    <a:pt x="16" y="142"/>
                  </a:lnTo>
                  <a:lnTo>
                    <a:pt x="297" y="126"/>
                  </a:lnTo>
                  <a:lnTo>
                    <a:pt x="318" y="126"/>
                  </a:lnTo>
                  <a:lnTo>
                    <a:pt x="539" y="78"/>
                  </a:lnTo>
                  <a:lnTo>
                    <a:pt x="705" y="32"/>
                  </a:lnTo>
                  <a:lnTo>
                    <a:pt x="718" y="30"/>
                  </a:lnTo>
                  <a:lnTo>
                    <a:pt x="730" y="26"/>
                  </a:lnTo>
                  <a:lnTo>
                    <a:pt x="742" y="22"/>
                  </a:lnTo>
                  <a:lnTo>
                    <a:pt x="754" y="19"/>
                  </a:lnTo>
                  <a:lnTo>
                    <a:pt x="766" y="14"/>
                  </a:lnTo>
                  <a:lnTo>
                    <a:pt x="778" y="10"/>
                  </a:lnTo>
                  <a:lnTo>
                    <a:pt x="790" y="5"/>
                  </a:lnTo>
                  <a:lnTo>
                    <a:pt x="802" y="0"/>
                  </a:lnTo>
                  <a:lnTo>
                    <a:pt x="807" y="6"/>
                  </a:lnTo>
                  <a:lnTo>
                    <a:pt x="813" y="11"/>
                  </a:lnTo>
                  <a:lnTo>
                    <a:pt x="817" y="16"/>
                  </a:lnTo>
                  <a:lnTo>
                    <a:pt x="822" y="21"/>
                  </a:lnTo>
                  <a:lnTo>
                    <a:pt x="827" y="26"/>
                  </a:lnTo>
                  <a:lnTo>
                    <a:pt x="830" y="32"/>
                  </a:lnTo>
                  <a:lnTo>
                    <a:pt x="832" y="38"/>
                  </a:lnTo>
                  <a:lnTo>
                    <a:pt x="834" y="45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03" name="Freeform 11"/>
            <p:cNvSpPr>
              <a:spLocks/>
            </p:cNvSpPr>
            <p:nvPr/>
          </p:nvSpPr>
          <p:spPr bwMode="auto">
            <a:xfrm>
              <a:off x="461" y="2520"/>
              <a:ext cx="642" cy="112"/>
            </a:xfrm>
            <a:custGeom>
              <a:avLst/>
              <a:gdLst>
                <a:gd name="T0" fmla="*/ 508 w 642"/>
                <a:gd name="T1" fmla="*/ 41 h 112"/>
                <a:gd name="T2" fmla="*/ 381 w 642"/>
                <a:gd name="T3" fmla="*/ 71 h 112"/>
                <a:gd name="T4" fmla="*/ 244 w 642"/>
                <a:gd name="T5" fmla="*/ 98 h 112"/>
                <a:gd name="T6" fmla="*/ 0 w 642"/>
                <a:gd name="T7" fmla="*/ 112 h 112"/>
                <a:gd name="T8" fmla="*/ 269 w 642"/>
                <a:gd name="T9" fmla="*/ 44 h 112"/>
                <a:gd name="T10" fmla="*/ 280 w 642"/>
                <a:gd name="T11" fmla="*/ 44 h 112"/>
                <a:gd name="T12" fmla="*/ 296 w 642"/>
                <a:gd name="T13" fmla="*/ 43 h 112"/>
                <a:gd name="T14" fmla="*/ 318 w 642"/>
                <a:gd name="T15" fmla="*/ 41 h 112"/>
                <a:gd name="T16" fmla="*/ 343 w 642"/>
                <a:gd name="T17" fmla="*/ 38 h 112"/>
                <a:gd name="T18" fmla="*/ 373 w 642"/>
                <a:gd name="T19" fmla="*/ 34 h 112"/>
                <a:gd name="T20" fmla="*/ 403 w 642"/>
                <a:gd name="T21" fmla="*/ 30 h 112"/>
                <a:gd name="T22" fmla="*/ 436 w 642"/>
                <a:gd name="T23" fmla="*/ 27 h 112"/>
                <a:gd name="T24" fmla="*/ 470 w 642"/>
                <a:gd name="T25" fmla="*/ 22 h 112"/>
                <a:gd name="T26" fmla="*/ 501 w 642"/>
                <a:gd name="T27" fmla="*/ 18 h 112"/>
                <a:gd name="T28" fmla="*/ 533 w 642"/>
                <a:gd name="T29" fmla="*/ 14 h 112"/>
                <a:gd name="T30" fmla="*/ 561 w 642"/>
                <a:gd name="T31" fmla="*/ 10 h 112"/>
                <a:gd name="T32" fmla="*/ 587 w 642"/>
                <a:gd name="T33" fmla="*/ 7 h 112"/>
                <a:gd name="T34" fmla="*/ 609 w 642"/>
                <a:gd name="T35" fmla="*/ 4 h 112"/>
                <a:gd name="T36" fmla="*/ 625 w 642"/>
                <a:gd name="T37" fmla="*/ 2 h 112"/>
                <a:gd name="T38" fmla="*/ 636 w 642"/>
                <a:gd name="T39" fmla="*/ 0 h 112"/>
                <a:gd name="T40" fmla="*/ 640 w 642"/>
                <a:gd name="T41" fmla="*/ 0 h 112"/>
                <a:gd name="T42" fmla="*/ 642 w 642"/>
                <a:gd name="T43" fmla="*/ 0 h 112"/>
                <a:gd name="T44" fmla="*/ 508 w 642"/>
                <a:gd name="T45" fmla="*/ 4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42" h="112">
                  <a:moveTo>
                    <a:pt x="508" y="41"/>
                  </a:moveTo>
                  <a:lnTo>
                    <a:pt x="381" y="71"/>
                  </a:lnTo>
                  <a:lnTo>
                    <a:pt x="244" y="98"/>
                  </a:lnTo>
                  <a:lnTo>
                    <a:pt x="0" y="112"/>
                  </a:lnTo>
                  <a:lnTo>
                    <a:pt x="269" y="44"/>
                  </a:lnTo>
                  <a:lnTo>
                    <a:pt x="280" y="44"/>
                  </a:lnTo>
                  <a:lnTo>
                    <a:pt x="296" y="43"/>
                  </a:lnTo>
                  <a:lnTo>
                    <a:pt x="318" y="41"/>
                  </a:lnTo>
                  <a:lnTo>
                    <a:pt x="343" y="38"/>
                  </a:lnTo>
                  <a:lnTo>
                    <a:pt x="373" y="34"/>
                  </a:lnTo>
                  <a:lnTo>
                    <a:pt x="403" y="30"/>
                  </a:lnTo>
                  <a:lnTo>
                    <a:pt x="436" y="27"/>
                  </a:lnTo>
                  <a:lnTo>
                    <a:pt x="470" y="22"/>
                  </a:lnTo>
                  <a:lnTo>
                    <a:pt x="501" y="18"/>
                  </a:lnTo>
                  <a:lnTo>
                    <a:pt x="533" y="14"/>
                  </a:lnTo>
                  <a:lnTo>
                    <a:pt x="561" y="10"/>
                  </a:lnTo>
                  <a:lnTo>
                    <a:pt x="587" y="7"/>
                  </a:lnTo>
                  <a:lnTo>
                    <a:pt x="609" y="4"/>
                  </a:lnTo>
                  <a:lnTo>
                    <a:pt x="625" y="2"/>
                  </a:lnTo>
                  <a:lnTo>
                    <a:pt x="636" y="0"/>
                  </a:lnTo>
                  <a:lnTo>
                    <a:pt x="640" y="0"/>
                  </a:lnTo>
                  <a:lnTo>
                    <a:pt x="642" y="0"/>
                  </a:lnTo>
                  <a:lnTo>
                    <a:pt x="508" y="41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04" name="Freeform 12"/>
            <p:cNvSpPr>
              <a:spLocks/>
            </p:cNvSpPr>
            <p:nvPr/>
          </p:nvSpPr>
          <p:spPr bwMode="auto">
            <a:xfrm>
              <a:off x="774" y="2595"/>
              <a:ext cx="384" cy="790"/>
            </a:xfrm>
            <a:custGeom>
              <a:avLst/>
              <a:gdLst>
                <a:gd name="T0" fmla="*/ 384 w 384"/>
                <a:gd name="T1" fmla="*/ 574 h 790"/>
                <a:gd name="T2" fmla="*/ 307 w 384"/>
                <a:gd name="T3" fmla="*/ 630 h 790"/>
                <a:gd name="T4" fmla="*/ 127 w 384"/>
                <a:gd name="T5" fmla="*/ 738 h 790"/>
                <a:gd name="T6" fmla="*/ 25 w 384"/>
                <a:gd name="T7" fmla="*/ 790 h 790"/>
                <a:gd name="T8" fmla="*/ 21 w 384"/>
                <a:gd name="T9" fmla="*/ 790 h 790"/>
                <a:gd name="T10" fmla="*/ 17 w 384"/>
                <a:gd name="T11" fmla="*/ 788 h 790"/>
                <a:gd name="T12" fmla="*/ 14 w 384"/>
                <a:gd name="T13" fmla="*/ 785 h 790"/>
                <a:gd name="T14" fmla="*/ 12 w 384"/>
                <a:gd name="T15" fmla="*/ 782 h 790"/>
                <a:gd name="T16" fmla="*/ 0 w 384"/>
                <a:gd name="T17" fmla="*/ 138 h 790"/>
                <a:gd name="T18" fmla="*/ 0 w 384"/>
                <a:gd name="T19" fmla="*/ 128 h 790"/>
                <a:gd name="T20" fmla="*/ 0 w 384"/>
                <a:gd name="T21" fmla="*/ 119 h 790"/>
                <a:gd name="T22" fmla="*/ 3 w 384"/>
                <a:gd name="T23" fmla="*/ 110 h 790"/>
                <a:gd name="T24" fmla="*/ 9 w 384"/>
                <a:gd name="T25" fmla="*/ 100 h 790"/>
                <a:gd name="T26" fmla="*/ 23 w 384"/>
                <a:gd name="T27" fmla="*/ 98 h 790"/>
                <a:gd name="T28" fmla="*/ 37 w 384"/>
                <a:gd name="T29" fmla="*/ 95 h 790"/>
                <a:gd name="T30" fmla="*/ 51 w 384"/>
                <a:gd name="T31" fmla="*/ 92 h 790"/>
                <a:gd name="T32" fmla="*/ 65 w 384"/>
                <a:gd name="T33" fmla="*/ 89 h 790"/>
                <a:gd name="T34" fmla="*/ 78 w 384"/>
                <a:gd name="T35" fmla="*/ 87 h 790"/>
                <a:gd name="T36" fmla="*/ 92 w 384"/>
                <a:gd name="T37" fmla="*/ 84 h 790"/>
                <a:gd name="T38" fmla="*/ 107 w 384"/>
                <a:gd name="T39" fmla="*/ 81 h 790"/>
                <a:gd name="T40" fmla="*/ 121 w 384"/>
                <a:gd name="T41" fmla="*/ 78 h 790"/>
                <a:gd name="T42" fmla="*/ 259 w 384"/>
                <a:gd name="T43" fmla="*/ 39 h 790"/>
                <a:gd name="T44" fmla="*/ 273 w 384"/>
                <a:gd name="T45" fmla="*/ 35 h 790"/>
                <a:gd name="T46" fmla="*/ 287 w 384"/>
                <a:gd name="T47" fmla="*/ 29 h 790"/>
                <a:gd name="T48" fmla="*/ 302 w 384"/>
                <a:gd name="T49" fmla="*/ 25 h 790"/>
                <a:gd name="T50" fmla="*/ 316 w 384"/>
                <a:gd name="T51" fmla="*/ 20 h 790"/>
                <a:gd name="T52" fmla="*/ 330 w 384"/>
                <a:gd name="T53" fmla="*/ 15 h 790"/>
                <a:gd name="T54" fmla="*/ 344 w 384"/>
                <a:gd name="T55" fmla="*/ 11 h 790"/>
                <a:gd name="T56" fmla="*/ 357 w 384"/>
                <a:gd name="T57" fmla="*/ 5 h 790"/>
                <a:gd name="T58" fmla="*/ 371 w 384"/>
                <a:gd name="T59" fmla="*/ 0 h 790"/>
                <a:gd name="T60" fmla="*/ 384 w 384"/>
                <a:gd name="T61" fmla="*/ 2 h 790"/>
                <a:gd name="T62" fmla="*/ 384 w 384"/>
                <a:gd name="T63" fmla="*/ 574 h 7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84" h="790">
                  <a:moveTo>
                    <a:pt x="384" y="574"/>
                  </a:moveTo>
                  <a:lnTo>
                    <a:pt x="307" y="630"/>
                  </a:lnTo>
                  <a:lnTo>
                    <a:pt x="127" y="738"/>
                  </a:lnTo>
                  <a:lnTo>
                    <a:pt x="25" y="790"/>
                  </a:lnTo>
                  <a:lnTo>
                    <a:pt x="21" y="790"/>
                  </a:lnTo>
                  <a:lnTo>
                    <a:pt x="17" y="788"/>
                  </a:lnTo>
                  <a:lnTo>
                    <a:pt x="14" y="785"/>
                  </a:lnTo>
                  <a:lnTo>
                    <a:pt x="12" y="782"/>
                  </a:lnTo>
                  <a:lnTo>
                    <a:pt x="0" y="138"/>
                  </a:lnTo>
                  <a:lnTo>
                    <a:pt x="0" y="128"/>
                  </a:lnTo>
                  <a:lnTo>
                    <a:pt x="0" y="119"/>
                  </a:lnTo>
                  <a:lnTo>
                    <a:pt x="3" y="110"/>
                  </a:lnTo>
                  <a:lnTo>
                    <a:pt x="9" y="100"/>
                  </a:lnTo>
                  <a:lnTo>
                    <a:pt x="23" y="98"/>
                  </a:lnTo>
                  <a:lnTo>
                    <a:pt x="37" y="95"/>
                  </a:lnTo>
                  <a:lnTo>
                    <a:pt x="51" y="92"/>
                  </a:lnTo>
                  <a:lnTo>
                    <a:pt x="65" y="89"/>
                  </a:lnTo>
                  <a:lnTo>
                    <a:pt x="78" y="87"/>
                  </a:lnTo>
                  <a:lnTo>
                    <a:pt x="92" y="84"/>
                  </a:lnTo>
                  <a:lnTo>
                    <a:pt x="107" y="81"/>
                  </a:lnTo>
                  <a:lnTo>
                    <a:pt x="121" y="78"/>
                  </a:lnTo>
                  <a:lnTo>
                    <a:pt x="259" y="39"/>
                  </a:lnTo>
                  <a:lnTo>
                    <a:pt x="273" y="35"/>
                  </a:lnTo>
                  <a:lnTo>
                    <a:pt x="287" y="29"/>
                  </a:lnTo>
                  <a:lnTo>
                    <a:pt x="302" y="25"/>
                  </a:lnTo>
                  <a:lnTo>
                    <a:pt x="316" y="20"/>
                  </a:lnTo>
                  <a:lnTo>
                    <a:pt x="330" y="15"/>
                  </a:lnTo>
                  <a:lnTo>
                    <a:pt x="344" y="11"/>
                  </a:lnTo>
                  <a:lnTo>
                    <a:pt x="357" y="5"/>
                  </a:lnTo>
                  <a:lnTo>
                    <a:pt x="371" y="0"/>
                  </a:lnTo>
                  <a:lnTo>
                    <a:pt x="384" y="2"/>
                  </a:lnTo>
                  <a:lnTo>
                    <a:pt x="384" y="5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05" name="Freeform 13"/>
            <p:cNvSpPr>
              <a:spLocks/>
            </p:cNvSpPr>
            <p:nvPr/>
          </p:nvSpPr>
          <p:spPr bwMode="auto">
            <a:xfrm>
              <a:off x="801" y="2626"/>
              <a:ext cx="332" cy="720"/>
            </a:xfrm>
            <a:custGeom>
              <a:avLst/>
              <a:gdLst>
                <a:gd name="T0" fmla="*/ 200 w 332"/>
                <a:gd name="T1" fmla="*/ 618 h 720"/>
                <a:gd name="T2" fmla="*/ 56 w 332"/>
                <a:gd name="T3" fmla="*/ 699 h 720"/>
                <a:gd name="T4" fmla="*/ 50 w 332"/>
                <a:gd name="T5" fmla="*/ 702 h 720"/>
                <a:gd name="T6" fmla="*/ 45 w 332"/>
                <a:gd name="T7" fmla="*/ 704 h 720"/>
                <a:gd name="T8" fmla="*/ 38 w 332"/>
                <a:gd name="T9" fmla="*/ 707 h 720"/>
                <a:gd name="T10" fmla="*/ 33 w 332"/>
                <a:gd name="T11" fmla="*/ 709 h 720"/>
                <a:gd name="T12" fmla="*/ 27 w 332"/>
                <a:gd name="T13" fmla="*/ 712 h 720"/>
                <a:gd name="T14" fmla="*/ 22 w 332"/>
                <a:gd name="T15" fmla="*/ 714 h 720"/>
                <a:gd name="T16" fmla="*/ 16 w 332"/>
                <a:gd name="T17" fmla="*/ 716 h 720"/>
                <a:gd name="T18" fmla="*/ 11 w 332"/>
                <a:gd name="T19" fmla="*/ 720 h 720"/>
                <a:gd name="T20" fmla="*/ 0 w 332"/>
                <a:gd name="T21" fmla="*/ 94 h 720"/>
                <a:gd name="T22" fmla="*/ 22 w 332"/>
                <a:gd name="T23" fmla="*/ 92 h 720"/>
                <a:gd name="T24" fmla="*/ 44 w 332"/>
                <a:gd name="T25" fmla="*/ 89 h 720"/>
                <a:gd name="T26" fmla="*/ 65 w 332"/>
                <a:gd name="T27" fmla="*/ 84 h 720"/>
                <a:gd name="T28" fmla="*/ 86 w 332"/>
                <a:gd name="T29" fmla="*/ 80 h 720"/>
                <a:gd name="T30" fmla="*/ 107 w 332"/>
                <a:gd name="T31" fmla="*/ 76 h 720"/>
                <a:gd name="T32" fmla="*/ 127 w 332"/>
                <a:gd name="T33" fmla="*/ 70 h 720"/>
                <a:gd name="T34" fmla="*/ 148 w 332"/>
                <a:gd name="T35" fmla="*/ 64 h 720"/>
                <a:gd name="T36" fmla="*/ 169 w 332"/>
                <a:gd name="T37" fmla="*/ 58 h 720"/>
                <a:gd name="T38" fmla="*/ 190 w 332"/>
                <a:gd name="T39" fmla="*/ 52 h 720"/>
                <a:gd name="T40" fmla="*/ 210 w 332"/>
                <a:gd name="T41" fmla="*/ 45 h 720"/>
                <a:gd name="T42" fmla="*/ 230 w 332"/>
                <a:gd name="T43" fmla="*/ 37 h 720"/>
                <a:gd name="T44" fmla="*/ 251 w 332"/>
                <a:gd name="T45" fmla="*/ 30 h 720"/>
                <a:gd name="T46" fmla="*/ 270 w 332"/>
                <a:gd name="T47" fmla="*/ 23 h 720"/>
                <a:gd name="T48" fmla="*/ 290 w 332"/>
                <a:gd name="T49" fmla="*/ 16 h 720"/>
                <a:gd name="T50" fmla="*/ 310 w 332"/>
                <a:gd name="T51" fmla="*/ 8 h 720"/>
                <a:gd name="T52" fmla="*/ 330 w 332"/>
                <a:gd name="T53" fmla="*/ 0 h 720"/>
                <a:gd name="T54" fmla="*/ 332 w 332"/>
                <a:gd name="T55" fmla="*/ 535 h 720"/>
                <a:gd name="T56" fmla="*/ 200 w 332"/>
                <a:gd name="T57" fmla="*/ 618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32" h="720">
                  <a:moveTo>
                    <a:pt x="200" y="618"/>
                  </a:moveTo>
                  <a:lnTo>
                    <a:pt x="56" y="699"/>
                  </a:lnTo>
                  <a:lnTo>
                    <a:pt x="50" y="702"/>
                  </a:lnTo>
                  <a:lnTo>
                    <a:pt x="45" y="704"/>
                  </a:lnTo>
                  <a:lnTo>
                    <a:pt x="38" y="707"/>
                  </a:lnTo>
                  <a:lnTo>
                    <a:pt x="33" y="709"/>
                  </a:lnTo>
                  <a:lnTo>
                    <a:pt x="27" y="712"/>
                  </a:lnTo>
                  <a:lnTo>
                    <a:pt x="22" y="714"/>
                  </a:lnTo>
                  <a:lnTo>
                    <a:pt x="16" y="716"/>
                  </a:lnTo>
                  <a:lnTo>
                    <a:pt x="11" y="720"/>
                  </a:lnTo>
                  <a:lnTo>
                    <a:pt x="0" y="94"/>
                  </a:lnTo>
                  <a:lnTo>
                    <a:pt x="22" y="92"/>
                  </a:lnTo>
                  <a:lnTo>
                    <a:pt x="44" y="89"/>
                  </a:lnTo>
                  <a:lnTo>
                    <a:pt x="65" y="84"/>
                  </a:lnTo>
                  <a:lnTo>
                    <a:pt x="86" y="80"/>
                  </a:lnTo>
                  <a:lnTo>
                    <a:pt x="107" y="76"/>
                  </a:lnTo>
                  <a:lnTo>
                    <a:pt x="127" y="70"/>
                  </a:lnTo>
                  <a:lnTo>
                    <a:pt x="148" y="64"/>
                  </a:lnTo>
                  <a:lnTo>
                    <a:pt x="169" y="58"/>
                  </a:lnTo>
                  <a:lnTo>
                    <a:pt x="190" y="52"/>
                  </a:lnTo>
                  <a:lnTo>
                    <a:pt x="210" y="45"/>
                  </a:lnTo>
                  <a:lnTo>
                    <a:pt x="230" y="37"/>
                  </a:lnTo>
                  <a:lnTo>
                    <a:pt x="251" y="30"/>
                  </a:lnTo>
                  <a:lnTo>
                    <a:pt x="270" y="23"/>
                  </a:lnTo>
                  <a:lnTo>
                    <a:pt x="290" y="16"/>
                  </a:lnTo>
                  <a:lnTo>
                    <a:pt x="310" y="8"/>
                  </a:lnTo>
                  <a:lnTo>
                    <a:pt x="330" y="0"/>
                  </a:lnTo>
                  <a:lnTo>
                    <a:pt x="332" y="535"/>
                  </a:lnTo>
                  <a:lnTo>
                    <a:pt x="200" y="618"/>
                  </a:lnTo>
                  <a:close/>
                </a:path>
              </a:pathLst>
            </a:custGeom>
            <a:solidFill>
              <a:srgbClr val="00D8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06" name="Freeform 14"/>
            <p:cNvSpPr>
              <a:spLocks/>
            </p:cNvSpPr>
            <p:nvPr/>
          </p:nvSpPr>
          <p:spPr bwMode="auto">
            <a:xfrm>
              <a:off x="668" y="2676"/>
              <a:ext cx="77" cy="833"/>
            </a:xfrm>
            <a:custGeom>
              <a:avLst/>
              <a:gdLst>
                <a:gd name="T0" fmla="*/ 37 w 77"/>
                <a:gd name="T1" fmla="*/ 684 h 833"/>
                <a:gd name="T2" fmla="*/ 44 w 77"/>
                <a:gd name="T3" fmla="*/ 798 h 833"/>
                <a:gd name="T4" fmla="*/ 47 w 77"/>
                <a:gd name="T5" fmla="*/ 804 h 833"/>
                <a:gd name="T6" fmla="*/ 50 w 77"/>
                <a:gd name="T7" fmla="*/ 808 h 833"/>
                <a:gd name="T8" fmla="*/ 55 w 77"/>
                <a:gd name="T9" fmla="*/ 812 h 833"/>
                <a:gd name="T10" fmla="*/ 59 w 77"/>
                <a:gd name="T11" fmla="*/ 816 h 833"/>
                <a:gd name="T12" fmla="*/ 64 w 77"/>
                <a:gd name="T13" fmla="*/ 819 h 833"/>
                <a:gd name="T14" fmla="*/ 69 w 77"/>
                <a:gd name="T15" fmla="*/ 822 h 833"/>
                <a:gd name="T16" fmla="*/ 73 w 77"/>
                <a:gd name="T17" fmla="*/ 827 h 833"/>
                <a:gd name="T18" fmla="*/ 77 w 77"/>
                <a:gd name="T19" fmla="*/ 831 h 833"/>
                <a:gd name="T20" fmla="*/ 73 w 77"/>
                <a:gd name="T21" fmla="*/ 832 h 833"/>
                <a:gd name="T22" fmla="*/ 68 w 77"/>
                <a:gd name="T23" fmla="*/ 833 h 833"/>
                <a:gd name="T24" fmla="*/ 62 w 77"/>
                <a:gd name="T25" fmla="*/ 833 h 833"/>
                <a:gd name="T26" fmla="*/ 57 w 77"/>
                <a:gd name="T27" fmla="*/ 832 h 833"/>
                <a:gd name="T28" fmla="*/ 51 w 77"/>
                <a:gd name="T29" fmla="*/ 830 h 833"/>
                <a:gd name="T30" fmla="*/ 46 w 77"/>
                <a:gd name="T31" fmla="*/ 828 h 833"/>
                <a:gd name="T32" fmla="*/ 40 w 77"/>
                <a:gd name="T33" fmla="*/ 824 h 833"/>
                <a:gd name="T34" fmla="*/ 36 w 77"/>
                <a:gd name="T35" fmla="*/ 821 h 833"/>
                <a:gd name="T36" fmla="*/ 30 w 77"/>
                <a:gd name="T37" fmla="*/ 817 h 833"/>
                <a:gd name="T38" fmla="*/ 24 w 77"/>
                <a:gd name="T39" fmla="*/ 811 h 833"/>
                <a:gd name="T40" fmla="*/ 20 w 77"/>
                <a:gd name="T41" fmla="*/ 805 h 833"/>
                <a:gd name="T42" fmla="*/ 15 w 77"/>
                <a:gd name="T43" fmla="*/ 798 h 833"/>
                <a:gd name="T44" fmla="*/ 6 w 77"/>
                <a:gd name="T45" fmla="*/ 225 h 833"/>
                <a:gd name="T46" fmla="*/ 0 w 77"/>
                <a:gd name="T47" fmla="*/ 9 h 833"/>
                <a:gd name="T48" fmla="*/ 5 w 77"/>
                <a:gd name="T49" fmla="*/ 2 h 833"/>
                <a:gd name="T50" fmla="*/ 12 w 77"/>
                <a:gd name="T51" fmla="*/ 0 h 833"/>
                <a:gd name="T52" fmla="*/ 20 w 77"/>
                <a:gd name="T53" fmla="*/ 3 h 833"/>
                <a:gd name="T54" fmla="*/ 26 w 77"/>
                <a:gd name="T55" fmla="*/ 3 h 833"/>
                <a:gd name="T56" fmla="*/ 37 w 77"/>
                <a:gd name="T57" fmla="*/ 684 h 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7" h="833">
                  <a:moveTo>
                    <a:pt x="37" y="684"/>
                  </a:moveTo>
                  <a:lnTo>
                    <a:pt x="44" y="798"/>
                  </a:lnTo>
                  <a:lnTo>
                    <a:pt x="47" y="804"/>
                  </a:lnTo>
                  <a:lnTo>
                    <a:pt x="50" y="808"/>
                  </a:lnTo>
                  <a:lnTo>
                    <a:pt x="55" y="812"/>
                  </a:lnTo>
                  <a:lnTo>
                    <a:pt x="59" y="816"/>
                  </a:lnTo>
                  <a:lnTo>
                    <a:pt x="64" y="819"/>
                  </a:lnTo>
                  <a:lnTo>
                    <a:pt x="69" y="822"/>
                  </a:lnTo>
                  <a:lnTo>
                    <a:pt x="73" y="827"/>
                  </a:lnTo>
                  <a:lnTo>
                    <a:pt x="77" y="831"/>
                  </a:lnTo>
                  <a:lnTo>
                    <a:pt x="73" y="832"/>
                  </a:lnTo>
                  <a:lnTo>
                    <a:pt x="68" y="833"/>
                  </a:lnTo>
                  <a:lnTo>
                    <a:pt x="62" y="833"/>
                  </a:lnTo>
                  <a:lnTo>
                    <a:pt x="57" y="832"/>
                  </a:lnTo>
                  <a:lnTo>
                    <a:pt x="51" y="830"/>
                  </a:lnTo>
                  <a:lnTo>
                    <a:pt x="46" y="828"/>
                  </a:lnTo>
                  <a:lnTo>
                    <a:pt x="40" y="824"/>
                  </a:lnTo>
                  <a:lnTo>
                    <a:pt x="36" y="821"/>
                  </a:lnTo>
                  <a:lnTo>
                    <a:pt x="30" y="817"/>
                  </a:lnTo>
                  <a:lnTo>
                    <a:pt x="24" y="811"/>
                  </a:lnTo>
                  <a:lnTo>
                    <a:pt x="20" y="805"/>
                  </a:lnTo>
                  <a:lnTo>
                    <a:pt x="15" y="798"/>
                  </a:lnTo>
                  <a:lnTo>
                    <a:pt x="6" y="225"/>
                  </a:lnTo>
                  <a:lnTo>
                    <a:pt x="0" y="9"/>
                  </a:lnTo>
                  <a:lnTo>
                    <a:pt x="5" y="2"/>
                  </a:lnTo>
                  <a:lnTo>
                    <a:pt x="12" y="0"/>
                  </a:lnTo>
                  <a:lnTo>
                    <a:pt x="20" y="3"/>
                  </a:lnTo>
                  <a:lnTo>
                    <a:pt x="26" y="3"/>
                  </a:lnTo>
                  <a:lnTo>
                    <a:pt x="37" y="6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07" name="Freeform 15"/>
            <p:cNvSpPr>
              <a:spLocks/>
            </p:cNvSpPr>
            <p:nvPr/>
          </p:nvSpPr>
          <p:spPr bwMode="auto">
            <a:xfrm>
              <a:off x="969" y="2679"/>
              <a:ext cx="126" cy="162"/>
            </a:xfrm>
            <a:custGeom>
              <a:avLst/>
              <a:gdLst>
                <a:gd name="T0" fmla="*/ 123 w 126"/>
                <a:gd name="T1" fmla="*/ 18 h 162"/>
                <a:gd name="T2" fmla="*/ 126 w 126"/>
                <a:gd name="T3" fmla="*/ 36 h 162"/>
                <a:gd name="T4" fmla="*/ 121 w 126"/>
                <a:gd name="T5" fmla="*/ 51 h 162"/>
                <a:gd name="T6" fmla="*/ 112 w 126"/>
                <a:gd name="T7" fmla="*/ 66 h 162"/>
                <a:gd name="T8" fmla="*/ 103 w 126"/>
                <a:gd name="T9" fmla="*/ 80 h 162"/>
                <a:gd name="T10" fmla="*/ 99 w 126"/>
                <a:gd name="T11" fmla="*/ 86 h 162"/>
                <a:gd name="T12" fmla="*/ 93 w 126"/>
                <a:gd name="T13" fmla="*/ 91 h 162"/>
                <a:gd name="T14" fmla="*/ 88 w 126"/>
                <a:gd name="T15" fmla="*/ 96 h 162"/>
                <a:gd name="T16" fmla="*/ 83 w 126"/>
                <a:gd name="T17" fmla="*/ 99 h 162"/>
                <a:gd name="T18" fmla="*/ 78 w 126"/>
                <a:gd name="T19" fmla="*/ 103 h 162"/>
                <a:gd name="T20" fmla="*/ 74 w 126"/>
                <a:gd name="T21" fmla="*/ 109 h 162"/>
                <a:gd name="T22" fmla="*/ 72 w 126"/>
                <a:gd name="T23" fmla="*/ 114 h 162"/>
                <a:gd name="T24" fmla="*/ 71 w 126"/>
                <a:gd name="T25" fmla="*/ 121 h 162"/>
                <a:gd name="T26" fmla="*/ 65 w 126"/>
                <a:gd name="T27" fmla="*/ 130 h 162"/>
                <a:gd name="T28" fmla="*/ 58 w 126"/>
                <a:gd name="T29" fmla="*/ 137 h 162"/>
                <a:gd name="T30" fmla="*/ 50 w 126"/>
                <a:gd name="T31" fmla="*/ 142 h 162"/>
                <a:gd name="T32" fmla="*/ 41 w 126"/>
                <a:gd name="T33" fmla="*/ 147 h 162"/>
                <a:gd name="T34" fmla="*/ 31 w 126"/>
                <a:gd name="T35" fmla="*/ 150 h 162"/>
                <a:gd name="T36" fmla="*/ 23 w 126"/>
                <a:gd name="T37" fmla="*/ 153 h 162"/>
                <a:gd name="T38" fmla="*/ 13 w 126"/>
                <a:gd name="T39" fmla="*/ 158 h 162"/>
                <a:gd name="T40" fmla="*/ 4 w 126"/>
                <a:gd name="T41" fmla="*/ 162 h 162"/>
                <a:gd name="T42" fmla="*/ 0 w 126"/>
                <a:gd name="T43" fmla="*/ 156 h 162"/>
                <a:gd name="T44" fmla="*/ 2 w 126"/>
                <a:gd name="T45" fmla="*/ 148 h 162"/>
                <a:gd name="T46" fmla="*/ 6 w 126"/>
                <a:gd name="T47" fmla="*/ 140 h 162"/>
                <a:gd name="T48" fmla="*/ 6 w 126"/>
                <a:gd name="T49" fmla="*/ 132 h 162"/>
                <a:gd name="T50" fmla="*/ 6 w 126"/>
                <a:gd name="T51" fmla="*/ 116 h 162"/>
                <a:gd name="T52" fmla="*/ 5 w 126"/>
                <a:gd name="T53" fmla="*/ 101 h 162"/>
                <a:gd name="T54" fmla="*/ 4 w 126"/>
                <a:gd name="T55" fmla="*/ 86 h 162"/>
                <a:gd name="T56" fmla="*/ 4 w 126"/>
                <a:gd name="T57" fmla="*/ 71 h 162"/>
                <a:gd name="T58" fmla="*/ 5 w 126"/>
                <a:gd name="T59" fmla="*/ 57 h 162"/>
                <a:gd name="T60" fmla="*/ 10 w 126"/>
                <a:gd name="T61" fmla="*/ 44 h 162"/>
                <a:gd name="T62" fmla="*/ 17 w 126"/>
                <a:gd name="T63" fmla="*/ 32 h 162"/>
                <a:gd name="T64" fmla="*/ 29 w 126"/>
                <a:gd name="T65" fmla="*/ 23 h 162"/>
                <a:gd name="T66" fmla="*/ 34 w 126"/>
                <a:gd name="T67" fmla="*/ 21 h 162"/>
                <a:gd name="T68" fmla="*/ 39 w 126"/>
                <a:gd name="T69" fmla="*/ 20 h 162"/>
                <a:gd name="T70" fmla="*/ 42 w 126"/>
                <a:gd name="T71" fmla="*/ 20 h 162"/>
                <a:gd name="T72" fmla="*/ 47 w 126"/>
                <a:gd name="T73" fmla="*/ 19 h 162"/>
                <a:gd name="T74" fmla="*/ 51 w 126"/>
                <a:gd name="T75" fmla="*/ 19 h 162"/>
                <a:gd name="T76" fmla="*/ 55 w 126"/>
                <a:gd name="T77" fmla="*/ 19 h 162"/>
                <a:gd name="T78" fmla="*/ 59 w 126"/>
                <a:gd name="T79" fmla="*/ 19 h 162"/>
                <a:gd name="T80" fmla="*/ 63 w 126"/>
                <a:gd name="T81" fmla="*/ 19 h 162"/>
                <a:gd name="T82" fmla="*/ 68 w 126"/>
                <a:gd name="T83" fmla="*/ 15 h 162"/>
                <a:gd name="T84" fmla="*/ 74 w 126"/>
                <a:gd name="T85" fmla="*/ 11 h 162"/>
                <a:gd name="T86" fmla="*/ 80 w 126"/>
                <a:gd name="T87" fmla="*/ 6 h 162"/>
                <a:gd name="T88" fmla="*/ 86 w 126"/>
                <a:gd name="T89" fmla="*/ 3 h 162"/>
                <a:gd name="T90" fmla="*/ 92 w 126"/>
                <a:gd name="T91" fmla="*/ 1 h 162"/>
                <a:gd name="T92" fmla="*/ 97 w 126"/>
                <a:gd name="T93" fmla="*/ 0 h 162"/>
                <a:gd name="T94" fmla="*/ 102 w 126"/>
                <a:gd name="T95" fmla="*/ 0 h 162"/>
                <a:gd name="T96" fmla="*/ 105 w 126"/>
                <a:gd name="T97" fmla="*/ 1 h 162"/>
                <a:gd name="T98" fmla="*/ 123 w 126"/>
                <a:gd name="T99" fmla="*/ 18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26" h="162">
                  <a:moveTo>
                    <a:pt x="123" y="18"/>
                  </a:moveTo>
                  <a:lnTo>
                    <a:pt x="126" y="36"/>
                  </a:lnTo>
                  <a:lnTo>
                    <a:pt x="121" y="51"/>
                  </a:lnTo>
                  <a:lnTo>
                    <a:pt x="112" y="66"/>
                  </a:lnTo>
                  <a:lnTo>
                    <a:pt x="103" y="80"/>
                  </a:lnTo>
                  <a:lnTo>
                    <a:pt x="99" y="86"/>
                  </a:lnTo>
                  <a:lnTo>
                    <a:pt x="93" y="91"/>
                  </a:lnTo>
                  <a:lnTo>
                    <a:pt x="88" y="96"/>
                  </a:lnTo>
                  <a:lnTo>
                    <a:pt x="83" y="99"/>
                  </a:lnTo>
                  <a:lnTo>
                    <a:pt x="78" y="103"/>
                  </a:lnTo>
                  <a:lnTo>
                    <a:pt x="74" y="109"/>
                  </a:lnTo>
                  <a:lnTo>
                    <a:pt x="72" y="114"/>
                  </a:lnTo>
                  <a:lnTo>
                    <a:pt x="71" y="121"/>
                  </a:lnTo>
                  <a:lnTo>
                    <a:pt x="65" y="130"/>
                  </a:lnTo>
                  <a:lnTo>
                    <a:pt x="58" y="137"/>
                  </a:lnTo>
                  <a:lnTo>
                    <a:pt x="50" y="142"/>
                  </a:lnTo>
                  <a:lnTo>
                    <a:pt x="41" y="147"/>
                  </a:lnTo>
                  <a:lnTo>
                    <a:pt x="31" y="150"/>
                  </a:lnTo>
                  <a:lnTo>
                    <a:pt x="23" y="153"/>
                  </a:lnTo>
                  <a:lnTo>
                    <a:pt x="13" y="158"/>
                  </a:lnTo>
                  <a:lnTo>
                    <a:pt x="4" y="162"/>
                  </a:lnTo>
                  <a:lnTo>
                    <a:pt x="0" y="156"/>
                  </a:lnTo>
                  <a:lnTo>
                    <a:pt x="2" y="148"/>
                  </a:lnTo>
                  <a:lnTo>
                    <a:pt x="6" y="140"/>
                  </a:lnTo>
                  <a:lnTo>
                    <a:pt x="6" y="132"/>
                  </a:lnTo>
                  <a:lnTo>
                    <a:pt x="6" y="116"/>
                  </a:lnTo>
                  <a:lnTo>
                    <a:pt x="5" y="101"/>
                  </a:lnTo>
                  <a:lnTo>
                    <a:pt x="4" y="86"/>
                  </a:lnTo>
                  <a:lnTo>
                    <a:pt x="4" y="71"/>
                  </a:lnTo>
                  <a:lnTo>
                    <a:pt x="5" y="57"/>
                  </a:lnTo>
                  <a:lnTo>
                    <a:pt x="10" y="44"/>
                  </a:lnTo>
                  <a:lnTo>
                    <a:pt x="17" y="32"/>
                  </a:lnTo>
                  <a:lnTo>
                    <a:pt x="29" y="23"/>
                  </a:lnTo>
                  <a:lnTo>
                    <a:pt x="34" y="21"/>
                  </a:lnTo>
                  <a:lnTo>
                    <a:pt x="39" y="20"/>
                  </a:lnTo>
                  <a:lnTo>
                    <a:pt x="42" y="20"/>
                  </a:lnTo>
                  <a:lnTo>
                    <a:pt x="47" y="19"/>
                  </a:lnTo>
                  <a:lnTo>
                    <a:pt x="51" y="19"/>
                  </a:lnTo>
                  <a:lnTo>
                    <a:pt x="55" y="19"/>
                  </a:lnTo>
                  <a:lnTo>
                    <a:pt x="59" y="19"/>
                  </a:lnTo>
                  <a:lnTo>
                    <a:pt x="63" y="19"/>
                  </a:lnTo>
                  <a:lnTo>
                    <a:pt x="68" y="15"/>
                  </a:lnTo>
                  <a:lnTo>
                    <a:pt x="74" y="11"/>
                  </a:lnTo>
                  <a:lnTo>
                    <a:pt x="80" y="6"/>
                  </a:lnTo>
                  <a:lnTo>
                    <a:pt x="86" y="3"/>
                  </a:lnTo>
                  <a:lnTo>
                    <a:pt x="92" y="1"/>
                  </a:lnTo>
                  <a:lnTo>
                    <a:pt x="97" y="0"/>
                  </a:lnTo>
                  <a:lnTo>
                    <a:pt x="102" y="0"/>
                  </a:lnTo>
                  <a:lnTo>
                    <a:pt x="105" y="1"/>
                  </a:lnTo>
                  <a:lnTo>
                    <a:pt x="123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08" name="Freeform 16"/>
            <p:cNvSpPr>
              <a:spLocks/>
            </p:cNvSpPr>
            <p:nvPr/>
          </p:nvSpPr>
          <p:spPr bwMode="auto">
            <a:xfrm>
              <a:off x="985" y="2693"/>
              <a:ext cx="91" cy="127"/>
            </a:xfrm>
            <a:custGeom>
              <a:avLst/>
              <a:gdLst>
                <a:gd name="T0" fmla="*/ 91 w 91"/>
                <a:gd name="T1" fmla="*/ 13 h 127"/>
                <a:gd name="T2" fmla="*/ 91 w 91"/>
                <a:gd name="T3" fmla="*/ 22 h 127"/>
                <a:gd name="T4" fmla="*/ 88 w 91"/>
                <a:gd name="T5" fmla="*/ 30 h 127"/>
                <a:gd name="T6" fmla="*/ 85 w 91"/>
                <a:gd name="T7" fmla="*/ 39 h 127"/>
                <a:gd name="T8" fmla="*/ 80 w 91"/>
                <a:gd name="T9" fmla="*/ 47 h 127"/>
                <a:gd name="T10" fmla="*/ 74 w 91"/>
                <a:gd name="T11" fmla="*/ 53 h 127"/>
                <a:gd name="T12" fmla="*/ 68 w 91"/>
                <a:gd name="T13" fmla="*/ 60 h 127"/>
                <a:gd name="T14" fmla="*/ 60 w 91"/>
                <a:gd name="T15" fmla="*/ 66 h 127"/>
                <a:gd name="T16" fmla="*/ 52 w 91"/>
                <a:gd name="T17" fmla="*/ 72 h 127"/>
                <a:gd name="T18" fmla="*/ 49 w 91"/>
                <a:gd name="T19" fmla="*/ 73 h 127"/>
                <a:gd name="T20" fmla="*/ 47 w 91"/>
                <a:gd name="T21" fmla="*/ 73 h 127"/>
                <a:gd name="T22" fmla="*/ 44 w 91"/>
                <a:gd name="T23" fmla="*/ 74 h 127"/>
                <a:gd name="T24" fmla="*/ 40 w 91"/>
                <a:gd name="T25" fmla="*/ 77 h 127"/>
                <a:gd name="T26" fmla="*/ 42 w 91"/>
                <a:gd name="T27" fmla="*/ 84 h 127"/>
                <a:gd name="T28" fmla="*/ 44 w 91"/>
                <a:gd name="T29" fmla="*/ 89 h 127"/>
                <a:gd name="T30" fmla="*/ 46 w 91"/>
                <a:gd name="T31" fmla="*/ 95 h 127"/>
                <a:gd name="T32" fmla="*/ 44 w 91"/>
                <a:gd name="T33" fmla="*/ 101 h 127"/>
                <a:gd name="T34" fmla="*/ 39 w 91"/>
                <a:gd name="T35" fmla="*/ 108 h 127"/>
                <a:gd name="T36" fmla="*/ 35 w 91"/>
                <a:gd name="T37" fmla="*/ 113 h 127"/>
                <a:gd name="T38" fmla="*/ 30 w 91"/>
                <a:gd name="T39" fmla="*/ 118 h 127"/>
                <a:gd name="T40" fmla="*/ 23 w 91"/>
                <a:gd name="T41" fmla="*/ 121 h 127"/>
                <a:gd name="T42" fmla="*/ 16 w 91"/>
                <a:gd name="T43" fmla="*/ 123 h 127"/>
                <a:gd name="T44" fmla="*/ 11 w 91"/>
                <a:gd name="T45" fmla="*/ 125 h 127"/>
                <a:gd name="T46" fmla="*/ 6 w 91"/>
                <a:gd name="T47" fmla="*/ 126 h 127"/>
                <a:gd name="T48" fmla="*/ 0 w 91"/>
                <a:gd name="T49" fmla="*/ 127 h 127"/>
                <a:gd name="T50" fmla="*/ 1 w 91"/>
                <a:gd name="T51" fmla="*/ 102 h 127"/>
                <a:gd name="T52" fmla="*/ 1 w 91"/>
                <a:gd name="T53" fmla="*/ 74 h 127"/>
                <a:gd name="T54" fmla="*/ 3 w 91"/>
                <a:gd name="T55" fmla="*/ 48 h 127"/>
                <a:gd name="T56" fmla="*/ 10 w 91"/>
                <a:gd name="T57" fmla="*/ 28 h 127"/>
                <a:gd name="T58" fmla="*/ 14 w 91"/>
                <a:gd name="T59" fmla="*/ 23 h 127"/>
                <a:gd name="T60" fmla="*/ 21 w 91"/>
                <a:gd name="T61" fmla="*/ 21 h 127"/>
                <a:gd name="T62" fmla="*/ 27 w 91"/>
                <a:gd name="T63" fmla="*/ 19 h 127"/>
                <a:gd name="T64" fmla="*/ 34 w 91"/>
                <a:gd name="T65" fmla="*/ 18 h 127"/>
                <a:gd name="T66" fmla="*/ 38 w 91"/>
                <a:gd name="T67" fmla="*/ 22 h 127"/>
                <a:gd name="T68" fmla="*/ 44 w 91"/>
                <a:gd name="T69" fmla="*/ 23 h 127"/>
                <a:gd name="T70" fmla="*/ 48 w 91"/>
                <a:gd name="T71" fmla="*/ 23 h 127"/>
                <a:gd name="T72" fmla="*/ 53 w 91"/>
                <a:gd name="T73" fmla="*/ 22 h 127"/>
                <a:gd name="T74" fmla="*/ 59 w 91"/>
                <a:gd name="T75" fmla="*/ 14 h 127"/>
                <a:gd name="T76" fmla="*/ 64 w 91"/>
                <a:gd name="T77" fmla="*/ 5 h 127"/>
                <a:gd name="T78" fmla="*/ 72 w 91"/>
                <a:gd name="T79" fmla="*/ 0 h 127"/>
                <a:gd name="T80" fmla="*/ 84 w 91"/>
                <a:gd name="T81" fmla="*/ 2 h 127"/>
                <a:gd name="T82" fmla="*/ 91 w 91"/>
                <a:gd name="T83" fmla="*/ 13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1" h="127">
                  <a:moveTo>
                    <a:pt x="91" y="13"/>
                  </a:moveTo>
                  <a:lnTo>
                    <a:pt x="91" y="22"/>
                  </a:lnTo>
                  <a:lnTo>
                    <a:pt x="88" y="30"/>
                  </a:lnTo>
                  <a:lnTo>
                    <a:pt x="85" y="39"/>
                  </a:lnTo>
                  <a:lnTo>
                    <a:pt x="80" y="47"/>
                  </a:lnTo>
                  <a:lnTo>
                    <a:pt x="74" y="53"/>
                  </a:lnTo>
                  <a:lnTo>
                    <a:pt x="68" y="60"/>
                  </a:lnTo>
                  <a:lnTo>
                    <a:pt x="60" y="66"/>
                  </a:lnTo>
                  <a:lnTo>
                    <a:pt x="52" y="72"/>
                  </a:lnTo>
                  <a:lnTo>
                    <a:pt x="49" y="73"/>
                  </a:lnTo>
                  <a:lnTo>
                    <a:pt x="47" y="73"/>
                  </a:lnTo>
                  <a:lnTo>
                    <a:pt x="44" y="74"/>
                  </a:lnTo>
                  <a:lnTo>
                    <a:pt x="40" y="77"/>
                  </a:lnTo>
                  <a:lnTo>
                    <a:pt x="42" y="84"/>
                  </a:lnTo>
                  <a:lnTo>
                    <a:pt x="44" y="89"/>
                  </a:lnTo>
                  <a:lnTo>
                    <a:pt x="46" y="95"/>
                  </a:lnTo>
                  <a:lnTo>
                    <a:pt x="44" y="101"/>
                  </a:lnTo>
                  <a:lnTo>
                    <a:pt x="39" y="108"/>
                  </a:lnTo>
                  <a:lnTo>
                    <a:pt x="35" y="113"/>
                  </a:lnTo>
                  <a:lnTo>
                    <a:pt x="30" y="118"/>
                  </a:lnTo>
                  <a:lnTo>
                    <a:pt x="23" y="121"/>
                  </a:lnTo>
                  <a:lnTo>
                    <a:pt x="16" y="123"/>
                  </a:lnTo>
                  <a:lnTo>
                    <a:pt x="11" y="125"/>
                  </a:lnTo>
                  <a:lnTo>
                    <a:pt x="6" y="126"/>
                  </a:lnTo>
                  <a:lnTo>
                    <a:pt x="0" y="127"/>
                  </a:lnTo>
                  <a:lnTo>
                    <a:pt x="1" y="102"/>
                  </a:lnTo>
                  <a:lnTo>
                    <a:pt x="1" y="74"/>
                  </a:lnTo>
                  <a:lnTo>
                    <a:pt x="3" y="48"/>
                  </a:lnTo>
                  <a:lnTo>
                    <a:pt x="10" y="28"/>
                  </a:lnTo>
                  <a:lnTo>
                    <a:pt x="14" y="23"/>
                  </a:lnTo>
                  <a:lnTo>
                    <a:pt x="21" y="21"/>
                  </a:lnTo>
                  <a:lnTo>
                    <a:pt x="27" y="19"/>
                  </a:lnTo>
                  <a:lnTo>
                    <a:pt x="34" y="18"/>
                  </a:lnTo>
                  <a:lnTo>
                    <a:pt x="38" y="22"/>
                  </a:lnTo>
                  <a:lnTo>
                    <a:pt x="44" y="23"/>
                  </a:lnTo>
                  <a:lnTo>
                    <a:pt x="48" y="23"/>
                  </a:lnTo>
                  <a:lnTo>
                    <a:pt x="53" y="22"/>
                  </a:lnTo>
                  <a:lnTo>
                    <a:pt x="59" y="14"/>
                  </a:lnTo>
                  <a:lnTo>
                    <a:pt x="64" y="5"/>
                  </a:lnTo>
                  <a:lnTo>
                    <a:pt x="72" y="0"/>
                  </a:lnTo>
                  <a:lnTo>
                    <a:pt x="84" y="2"/>
                  </a:lnTo>
                  <a:lnTo>
                    <a:pt x="91" y="13"/>
                  </a:lnTo>
                  <a:close/>
                </a:path>
              </a:pathLst>
            </a:custGeom>
            <a:solidFill>
              <a:srgbClr val="BAF4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09" name="Freeform 17"/>
            <p:cNvSpPr>
              <a:spLocks/>
            </p:cNvSpPr>
            <p:nvPr/>
          </p:nvSpPr>
          <p:spPr bwMode="auto">
            <a:xfrm>
              <a:off x="841" y="2724"/>
              <a:ext cx="113" cy="175"/>
            </a:xfrm>
            <a:custGeom>
              <a:avLst/>
              <a:gdLst>
                <a:gd name="T0" fmla="*/ 92 w 113"/>
                <a:gd name="T1" fmla="*/ 24 h 175"/>
                <a:gd name="T2" fmla="*/ 89 w 113"/>
                <a:gd name="T3" fmla="*/ 37 h 175"/>
                <a:gd name="T4" fmla="*/ 81 w 113"/>
                <a:gd name="T5" fmla="*/ 47 h 175"/>
                <a:gd name="T6" fmla="*/ 71 w 113"/>
                <a:gd name="T7" fmla="*/ 52 h 175"/>
                <a:gd name="T8" fmla="*/ 60 w 113"/>
                <a:gd name="T9" fmla="*/ 55 h 175"/>
                <a:gd name="T10" fmla="*/ 48 w 113"/>
                <a:gd name="T11" fmla="*/ 58 h 175"/>
                <a:gd name="T12" fmla="*/ 35 w 113"/>
                <a:gd name="T13" fmla="*/ 68 h 175"/>
                <a:gd name="T14" fmla="*/ 23 w 113"/>
                <a:gd name="T15" fmla="*/ 87 h 175"/>
                <a:gd name="T16" fmla="*/ 16 w 113"/>
                <a:gd name="T17" fmla="*/ 106 h 175"/>
                <a:gd name="T18" fmla="*/ 16 w 113"/>
                <a:gd name="T19" fmla="*/ 127 h 175"/>
                <a:gd name="T20" fmla="*/ 24 w 113"/>
                <a:gd name="T21" fmla="*/ 145 h 175"/>
                <a:gd name="T22" fmla="*/ 41 w 113"/>
                <a:gd name="T23" fmla="*/ 153 h 175"/>
                <a:gd name="T24" fmla="*/ 56 w 113"/>
                <a:gd name="T25" fmla="*/ 151 h 175"/>
                <a:gd name="T26" fmla="*/ 68 w 113"/>
                <a:gd name="T27" fmla="*/ 145 h 175"/>
                <a:gd name="T28" fmla="*/ 78 w 113"/>
                <a:gd name="T29" fmla="*/ 136 h 175"/>
                <a:gd name="T30" fmla="*/ 87 w 113"/>
                <a:gd name="T31" fmla="*/ 125 h 175"/>
                <a:gd name="T32" fmla="*/ 94 w 113"/>
                <a:gd name="T33" fmla="*/ 115 h 175"/>
                <a:gd name="T34" fmla="*/ 95 w 113"/>
                <a:gd name="T35" fmla="*/ 103 h 175"/>
                <a:gd name="T36" fmla="*/ 98 w 113"/>
                <a:gd name="T37" fmla="*/ 95 h 175"/>
                <a:gd name="T38" fmla="*/ 94 w 113"/>
                <a:gd name="T39" fmla="*/ 85 h 175"/>
                <a:gd name="T40" fmla="*/ 74 w 113"/>
                <a:gd name="T41" fmla="*/ 69 h 175"/>
                <a:gd name="T42" fmla="*/ 85 w 113"/>
                <a:gd name="T43" fmla="*/ 59 h 175"/>
                <a:gd name="T44" fmla="*/ 95 w 113"/>
                <a:gd name="T45" fmla="*/ 60 h 175"/>
                <a:gd name="T46" fmla="*/ 109 w 113"/>
                <a:gd name="T47" fmla="*/ 82 h 175"/>
                <a:gd name="T48" fmla="*/ 110 w 113"/>
                <a:gd name="T49" fmla="*/ 108 h 175"/>
                <a:gd name="T50" fmla="*/ 101 w 113"/>
                <a:gd name="T51" fmla="*/ 128 h 175"/>
                <a:gd name="T52" fmla="*/ 90 w 113"/>
                <a:gd name="T53" fmla="*/ 148 h 175"/>
                <a:gd name="T54" fmla="*/ 79 w 113"/>
                <a:gd name="T55" fmla="*/ 158 h 175"/>
                <a:gd name="T56" fmla="*/ 67 w 113"/>
                <a:gd name="T57" fmla="*/ 167 h 175"/>
                <a:gd name="T58" fmla="*/ 53 w 113"/>
                <a:gd name="T59" fmla="*/ 174 h 175"/>
                <a:gd name="T60" fmla="*/ 37 w 113"/>
                <a:gd name="T61" fmla="*/ 174 h 175"/>
                <a:gd name="T62" fmla="*/ 20 w 113"/>
                <a:gd name="T63" fmla="*/ 168 h 175"/>
                <a:gd name="T64" fmla="*/ 7 w 113"/>
                <a:gd name="T65" fmla="*/ 153 h 175"/>
                <a:gd name="T66" fmla="*/ 0 w 113"/>
                <a:gd name="T67" fmla="*/ 127 h 175"/>
                <a:gd name="T68" fmla="*/ 3 w 113"/>
                <a:gd name="T69" fmla="*/ 101 h 175"/>
                <a:gd name="T70" fmla="*/ 11 w 113"/>
                <a:gd name="T71" fmla="*/ 76 h 175"/>
                <a:gd name="T72" fmla="*/ 26 w 113"/>
                <a:gd name="T73" fmla="*/ 53 h 175"/>
                <a:gd name="T74" fmla="*/ 41 w 113"/>
                <a:gd name="T75" fmla="*/ 42 h 175"/>
                <a:gd name="T76" fmla="*/ 59 w 113"/>
                <a:gd name="T77" fmla="*/ 40 h 175"/>
                <a:gd name="T78" fmla="*/ 73 w 113"/>
                <a:gd name="T79" fmla="*/ 35 h 175"/>
                <a:gd name="T80" fmla="*/ 72 w 113"/>
                <a:gd name="T81" fmla="*/ 18 h 175"/>
                <a:gd name="T82" fmla="*/ 61 w 113"/>
                <a:gd name="T83" fmla="*/ 31 h 175"/>
                <a:gd name="T84" fmla="*/ 46 w 113"/>
                <a:gd name="T85" fmla="*/ 32 h 175"/>
                <a:gd name="T86" fmla="*/ 46 w 113"/>
                <a:gd name="T87" fmla="*/ 27 h 175"/>
                <a:gd name="T88" fmla="*/ 43 w 113"/>
                <a:gd name="T89" fmla="*/ 22 h 175"/>
                <a:gd name="T90" fmla="*/ 30 w 113"/>
                <a:gd name="T91" fmla="*/ 23 h 175"/>
                <a:gd name="T92" fmla="*/ 20 w 113"/>
                <a:gd name="T93" fmla="*/ 34 h 175"/>
                <a:gd name="T94" fmla="*/ 11 w 113"/>
                <a:gd name="T95" fmla="*/ 46 h 175"/>
                <a:gd name="T96" fmla="*/ 7 w 113"/>
                <a:gd name="T97" fmla="*/ 32 h 175"/>
                <a:gd name="T98" fmla="*/ 12 w 113"/>
                <a:gd name="T99" fmla="*/ 19 h 175"/>
                <a:gd name="T100" fmla="*/ 21 w 113"/>
                <a:gd name="T101" fmla="*/ 9 h 175"/>
                <a:gd name="T102" fmla="*/ 33 w 113"/>
                <a:gd name="T103" fmla="*/ 5 h 175"/>
                <a:gd name="T104" fmla="*/ 43 w 113"/>
                <a:gd name="T105" fmla="*/ 6 h 175"/>
                <a:gd name="T106" fmla="*/ 50 w 113"/>
                <a:gd name="T107" fmla="*/ 7 h 175"/>
                <a:gd name="T108" fmla="*/ 59 w 113"/>
                <a:gd name="T109" fmla="*/ 5 h 175"/>
                <a:gd name="T110" fmla="*/ 73 w 113"/>
                <a:gd name="T111" fmla="*/ 0 h 175"/>
                <a:gd name="T112" fmla="*/ 87 w 113"/>
                <a:gd name="T113" fmla="*/ 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13" h="175">
                  <a:moveTo>
                    <a:pt x="92" y="17"/>
                  </a:moveTo>
                  <a:lnTo>
                    <a:pt x="92" y="24"/>
                  </a:lnTo>
                  <a:lnTo>
                    <a:pt x="91" y="31"/>
                  </a:lnTo>
                  <a:lnTo>
                    <a:pt x="89" y="37"/>
                  </a:lnTo>
                  <a:lnTo>
                    <a:pt x="86" y="43"/>
                  </a:lnTo>
                  <a:lnTo>
                    <a:pt x="81" y="47"/>
                  </a:lnTo>
                  <a:lnTo>
                    <a:pt x="77" y="49"/>
                  </a:lnTo>
                  <a:lnTo>
                    <a:pt x="71" y="52"/>
                  </a:lnTo>
                  <a:lnTo>
                    <a:pt x="66" y="53"/>
                  </a:lnTo>
                  <a:lnTo>
                    <a:pt x="60" y="55"/>
                  </a:lnTo>
                  <a:lnTo>
                    <a:pt x="54" y="56"/>
                  </a:lnTo>
                  <a:lnTo>
                    <a:pt x="48" y="58"/>
                  </a:lnTo>
                  <a:lnTo>
                    <a:pt x="43" y="60"/>
                  </a:lnTo>
                  <a:lnTo>
                    <a:pt x="35" y="68"/>
                  </a:lnTo>
                  <a:lnTo>
                    <a:pt x="29" y="77"/>
                  </a:lnTo>
                  <a:lnTo>
                    <a:pt x="23" y="87"/>
                  </a:lnTo>
                  <a:lnTo>
                    <a:pt x="19" y="96"/>
                  </a:lnTo>
                  <a:lnTo>
                    <a:pt x="16" y="106"/>
                  </a:lnTo>
                  <a:lnTo>
                    <a:pt x="15" y="117"/>
                  </a:lnTo>
                  <a:lnTo>
                    <a:pt x="16" y="127"/>
                  </a:lnTo>
                  <a:lnTo>
                    <a:pt x="19" y="138"/>
                  </a:lnTo>
                  <a:lnTo>
                    <a:pt x="24" y="145"/>
                  </a:lnTo>
                  <a:lnTo>
                    <a:pt x="32" y="151"/>
                  </a:lnTo>
                  <a:lnTo>
                    <a:pt x="41" y="153"/>
                  </a:lnTo>
                  <a:lnTo>
                    <a:pt x="49" y="152"/>
                  </a:lnTo>
                  <a:lnTo>
                    <a:pt x="56" y="151"/>
                  </a:lnTo>
                  <a:lnTo>
                    <a:pt x="62" y="149"/>
                  </a:lnTo>
                  <a:lnTo>
                    <a:pt x="68" y="145"/>
                  </a:lnTo>
                  <a:lnTo>
                    <a:pt x="73" y="141"/>
                  </a:lnTo>
                  <a:lnTo>
                    <a:pt x="78" y="136"/>
                  </a:lnTo>
                  <a:lnTo>
                    <a:pt x="83" y="130"/>
                  </a:lnTo>
                  <a:lnTo>
                    <a:pt x="87" y="125"/>
                  </a:lnTo>
                  <a:lnTo>
                    <a:pt x="92" y="120"/>
                  </a:lnTo>
                  <a:lnTo>
                    <a:pt x="94" y="115"/>
                  </a:lnTo>
                  <a:lnTo>
                    <a:pt x="95" y="108"/>
                  </a:lnTo>
                  <a:lnTo>
                    <a:pt x="95" y="103"/>
                  </a:lnTo>
                  <a:lnTo>
                    <a:pt x="95" y="101"/>
                  </a:lnTo>
                  <a:lnTo>
                    <a:pt x="98" y="95"/>
                  </a:lnTo>
                  <a:lnTo>
                    <a:pt x="97" y="91"/>
                  </a:lnTo>
                  <a:lnTo>
                    <a:pt x="94" y="85"/>
                  </a:lnTo>
                  <a:lnTo>
                    <a:pt x="93" y="81"/>
                  </a:lnTo>
                  <a:lnTo>
                    <a:pt x="74" y="69"/>
                  </a:lnTo>
                  <a:lnTo>
                    <a:pt x="78" y="63"/>
                  </a:lnTo>
                  <a:lnTo>
                    <a:pt x="85" y="59"/>
                  </a:lnTo>
                  <a:lnTo>
                    <a:pt x="92" y="60"/>
                  </a:lnTo>
                  <a:lnTo>
                    <a:pt x="95" y="60"/>
                  </a:lnTo>
                  <a:lnTo>
                    <a:pt x="103" y="70"/>
                  </a:lnTo>
                  <a:lnTo>
                    <a:pt x="109" y="82"/>
                  </a:lnTo>
                  <a:lnTo>
                    <a:pt x="113" y="94"/>
                  </a:lnTo>
                  <a:lnTo>
                    <a:pt x="110" y="108"/>
                  </a:lnTo>
                  <a:lnTo>
                    <a:pt x="105" y="118"/>
                  </a:lnTo>
                  <a:lnTo>
                    <a:pt x="101" y="128"/>
                  </a:lnTo>
                  <a:lnTo>
                    <a:pt x="95" y="138"/>
                  </a:lnTo>
                  <a:lnTo>
                    <a:pt x="90" y="148"/>
                  </a:lnTo>
                  <a:lnTo>
                    <a:pt x="84" y="153"/>
                  </a:lnTo>
                  <a:lnTo>
                    <a:pt x="79" y="158"/>
                  </a:lnTo>
                  <a:lnTo>
                    <a:pt x="72" y="163"/>
                  </a:lnTo>
                  <a:lnTo>
                    <a:pt x="67" y="167"/>
                  </a:lnTo>
                  <a:lnTo>
                    <a:pt x="60" y="172"/>
                  </a:lnTo>
                  <a:lnTo>
                    <a:pt x="53" y="174"/>
                  </a:lnTo>
                  <a:lnTo>
                    <a:pt x="46" y="175"/>
                  </a:lnTo>
                  <a:lnTo>
                    <a:pt x="37" y="174"/>
                  </a:lnTo>
                  <a:lnTo>
                    <a:pt x="28" y="173"/>
                  </a:lnTo>
                  <a:lnTo>
                    <a:pt x="20" y="168"/>
                  </a:lnTo>
                  <a:lnTo>
                    <a:pt x="13" y="161"/>
                  </a:lnTo>
                  <a:lnTo>
                    <a:pt x="7" y="153"/>
                  </a:lnTo>
                  <a:lnTo>
                    <a:pt x="3" y="140"/>
                  </a:lnTo>
                  <a:lnTo>
                    <a:pt x="0" y="127"/>
                  </a:lnTo>
                  <a:lnTo>
                    <a:pt x="0" y="114"/>
                  </a:lnTo>
                  <a:lnTo>
                    <a:pt x="3" y="101"/>
                  </a:lnTo>
                  <a:lnTo>
                    <a:pt x="6" y="88"/>
                  </a:lnTo>
                  <a:lnTo>
                    <a:pt x="11" y="76"/>
                  </a:lnTo>
                  <a:lnTo>
                    <a:pt x="18" y="64"/>
                  </a:lnTo>
                  <a:lnTo>
                    <a:pt x="26" y="53"/>
                  </a:lnTo>
                  <a:lnTo>
                    <a:pt x="32" y="45"/>
                  </a:lnTo>
                  <a:lnTo>
                    <a:pt x="41" y="42"/>
                  </a:lnTo>
                  <a:lnTo>
                    <a:pt x="50" y="41"/>
                  </a:lnTo>
                  <a:lnTo>
                    <a:pt x="59" y="40"/>
                  </a:lnTo>
                  <a:lnTo>
                    <a:pt x="68" y="39"/>
                  </a:lnTo>
                  <a:lnTo>
                    <a:pt x="73" y="35"/>
                  </a:lnTo>
                  <a:lnTo>
                    <a:pt x="76" y="29"/>
                  </a:lnTo>
                  <a:lnTo>
                    <a:pt x="72" y="18"/>
                  </a:lnTo>
                  <a:lnTo>
                    <a:pt x="65" y="23"/>
                  </a:lnTo>
                  <a:lnTo>
                    <a:pt x="61" y="31"/>
                  </a:lnTo>
                  <a:lnTo>
                    <a:pt x="56" y="35"/>
                  </a:lnTo>
                  <a:lnTo>
                    <a:pt x="46" y="32"/>
                  </a:lnTo>
                  <a:lnTo>
                    <a:pt x="46" y="30"/>
                  </a:lnTo>
                  <a:lnTo>
                    <a:pt x="46" y="27"/>
                  </a:lnTo>
                  <a:lnTo>
                    <a:pt x="45" y="24"/>
                  </a:lnTo>
                  <a:lnTo>
                    <a:pt x="43" y="22"/>
                  </a:lnTo>
                  <a:lnTo>
                    <a:pt x="36" y="22"/>
                  </a:lnTo>
                  <a:lnTo>
                    <a:pt x="30" y="23"/>
                  </a:lnTo>
                  <a:lnTo>
                    <a:pt x="24" y="27"/>
                  </a:lnTo>
                  <a:lnTo>
                    <a:pt x="20" y="34"/>
                  </a:lnTo>
                  <a:lnTo>
                    <a:pt x="19" y="46"/>
                  </a:lnTo>
                  <a:lnTo>
                    <a:pt x="11" y="46"/>
                  </a:lnTo>
                  <a:lnTo>
                    <a:pt x="8" y="41"/>
                  </a:lnTo>
                  <a:lnTo>
                    <a:pt x="7" y="32"/>
                  </a:lnTo>
                  <a:lnTo>
                    <a:pt x="9" y="26"/>
                  </a:lnTo>
                  <a:lnTo>
                    <a:pt x="12" y="19"/>
                  </a:lnTo>
                  <a:lnTo>
                    <a:pt x="16" y="14"/>
                  </a:lnTo>
                  <a:lnTo>
                    <a:pt x="21" y="9"/>
                  </a:lnTo>
                  <a:lnTo>
                    <a:pt x="28" y="6"/>
                  </a:lnTo>
                  <a:lnTo>
                    <a:pt x="33" y="5"/>
                  </a:lnTo>
                  <a:lnTo>
                    <a:pt x="38" y="6"/>
                  </a:lnTo>
                  <a:lnTo>
                    <a:pt x="43" y="6"/>
                  </a:lnTo>
                  <a:lnTo>
                    <a:pt x="47" y="7"/>
                  </a:lnTo>
                  <a:lnTo>
                    <a:pt x="50" y="7"/>
                  </a:lnTo>
                  <a:lnTo>
                    <a:pt x="55" y="6"/>
                  </a:lnTo>
                  <a:lnTo>
                    <a:pt x="59" y="5"/>
                  </a:lnTo>
                  <a:lnTo>
                    <a:pt x="64" y="0"/>
                  </a:lnTo>
                  <a:lnTo>
                    <a:pt x="73" y="0"/>
                  </a:lnTo>
                  <a:lnTo>
                    <a:pt x="81" y="4"/>
                  </a:lnTo>
                  <a:lnTo>
                    <a:pt x="87" y="9"/>
                  </a:lnTo>
                  <a:lnTo>
                    <a:pt x="92" y="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10" name="Freeform 18"/>
            <p:cNvSpPr>
              <a:spLocks/>
            </p:cNvSpPr>
            <p:nvPr/>
          </p:nvSpPr>
          <p:spPr bwMode="auto">
            <a:xfrm>
              <a:off x="1639" y="2753"/>
              <a:ext cx="17" cy="12"/>
            </a:xfrm>
            <a:custGeom>
              <a:avLst/>
              <a:gdLst>
                <a:gd name="T0" fmla="*/ 17 w 17"/>
                <a:gd name="T1" fmla="*/ 6 h 12"/>
                <a:gd name="T2" fmla="*/ 13 w 17"/>
                <a:gd name="T3" fmla="*/ 8 h 12"/>
                <a:gd name="T4" fmla="*/ 8 w 17"/>
                <a:gd name="T5" fmla="*/ 10 h 12"/>
                <a:gd name="T6" fmla="*/ 4 w 17"/>
                <a:gd name="T7" fmla="*/ 11 h 12"/>
                <a:gd name="T8" fmla="*/ 0 w 17"/>
                <a:gd name="T9" fmla="*/ 12 h 12"/>
                <a:gd name="T10" fmla="*/ 2 w 17"/>
                <a:gd name="T11" fmla="*/ 0 h 12"/>
                <a:gd name="T12" fmla="*/ 17 w 17"/>
                <a:gd name="T13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2">
                  <a:moveTo>
                    <a:pt x="17" y="6"/>
                  </a:moveTo>
                  <a:lnTo>
                    <a:pt x="13" y="8"/>
                  </a:lnTo>
                  <a:lnTo>
                    <a:pt x="8" y="10"/>
                  </a:lnTo>
                  <a:lnTo>
                    <a:pt x="4" y="11"/>
                  </a:lnTo>
                  <a:lnTo>
                    <a:pt x="0" y="12"/>
                  </a:lnTo>
                  <a:lnTo>
                    <a:pt x="2" y="0"/>
                  </a:lnTo>
                  <a:lnTo>
                    <a:pt x="17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11" name="Freeform 19"/>
            <p:cNvSpPr>
              <a:spLocks/>
            </p:cNvSpPr>
            <p:nvPr/>
          </p:nvSpPr>
          <p:spPr bwMode="auto">
            <a:xfrm>
              <a:off x="1918" y="2780"/>
              <a:ext cx="40" cy="70"/>
            </a:xfrm>
            <a:custGeom>
              <a:avLst/>
              <a:gdLst>
                <a:gd name="T0" fmla="*/ 40 w 40"/>
                <a:gd name="T1" fmla="*/ 9 h 70"/>
                <a:gd name="T2" fmla="*/ 40 w 40"/>
                <a:gd name="T3" fmla="*/ 12 h 70"/>
                <a:gd name="T4" fmla="*/ 39 w 40"/>
                <a:gd name="T5" fmla="*/ 14 h 70"/>
                <a:gd name="T6" fmla="*/ 37 w 40"/>
                <a:gd name="T7" fmla="*/ 16 h 70"/>
                <a:gd name="T8" fmla="*/ 34 w 40"/>
                <a:gd name="T9" fmla="*/ 17 h 70"/>
                <a:gd name="T10" fmla="*/ 22 w 40"/>
                <a:gd name="T11" fmla="*/ 13 h 70"/>
                <a:gd name="T12" fmla="*/ 19 w 40"/>
                <a:gd name="T13" fmla="*/ 19 h 70"/>
                <a:gd name="T14" fmla="*/ 17 w 40"/>
                <a:gd name="T15" fmla="*/ 27 h 70"/>
                <a:gd name="T16" fmla="*/ 15 w 40"/>
                <a:gd name="T17" fmla="*/ 35 h 70"/>
                <a:gd name="T18" fmla="*/ 14 w 40"/>
                <a:gd name="T19" fmla="*/ 41 h 70"/>
                <a:gd name="T20" fmla="*/ 21 w 40"/>
                <a:gd name="T21" fmla="*/ 43 h 70"/>
                <a:gd name="T22" fmla="*/ 28 w 40"/>
                <a:gd name="T23" fmla="*/ 44 h 70"/>
                <a:gd name="T24" fmla="*/ 31 w 40"/>
                <a:gd name="T25" fmla="*/ 47 h 70"/>
                <a:gd name="T26" fmla="*/ 29 w 40"/>
                <a:gd name="T27" fmla="*/ 53 h 70"/>
                <a:gd name="T28" fmla="*/ 25 w 40"/>
                <a:gd name="T29" fmla="*/ 60 h 70"/>
                <a:gd name="T30" fmla="*/ 18 w 40"/>
                <a:gd name="T31" fmla="*/ 66 h 70"/>
                <a:gd name="T32" fmla="*/ 10 w 40"/>
                <a:gd name="T33" fmla="*/ 70 h 70"/>
                <a:gd name="T34" fmla="*/ 4 w 40"/>
                <a:gd name="T35" fmla="*/ 70 h 70"/>
                <a:gd name="T36" fmla="*/ 1 w 40"/>
                <a:gd name="T37" fmla="*/ 59 h 70"/>
                <a:gd name="T38" fmla="*/ 1 w 40"/>
                <a:gd name="T39" fmla="*/ 46 h 70"/>
                <a:gd name="T40" fmla="*/ 1 w 40"/>
                <a:gd name="T41" fmla="*/ 34 h 70"/>
                <a:gd name="T42" fmla="*/ 0 w 40"/>
                <a:gd name="T43" fmla="*/ 23 h 70"/>
                <a:gd name="T44" fmla="*/ 2 w 40"/>
                <a:gd name="T45" fmla="*/ 16 h 70"/>
                <a:gd name="T46" fmla="*/ 6 w 40"/>
                <a:gd name="T47" fmla="*/ 10 h 70"/>
                <a:gd name="T48" fmla="*/ 12 w 40"/>
                <a:gd name="T49" fmla="*/ 3 h 70"/>
                <a:gd name="T50" fmla="*/ 18 w 40"/>
                <a:gd name="T51" fmla="*/ 0 h 70"/>
                <a:gd name="T52" fmla="*/ 25 w 40"/>
                <a:gd name="T53" fmla="*/ 0 h 70"/>
                <a:gd name="T54" fmla="*/ 30 w 40"/>
                <a:gd name="T55" fmla="*/ 1 h 70"/>
                <a:gd name="T56" fmla="*/ 35 w 40"/>
                <a:gd name="T57" fmla="*/ 4 h 70"/>
                <a:gd name="T58" fmla="*/ 40 w 40"/>
                <a:gd name="T59" fmla="*/ 9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0" h="70">
                  <a:moveTo>
                    <a:pt x="40" y="9"/>
                  </a:moveTo>
                  <a:lnTo>
                    <a:pt x="40" y="12"/>
                  </a:lnTo>
                  <a:lnTo>
                    <a:pt x="39" y="14"/>
                  </a:lnTo>
                  <a:lnTo>
                    <a:pt x="37" y="16"/>
                  </a:lnTo>
                  <a:lnTo>
                    <a:pt x="34" y="17"/>
                  </a:lnTo>
                  <a:lnTo>
                    <a:pt x="22" y="13"/>
                  </a:lnTo>
                  <a:lnTo>
                    <a:pt x="19" y="19"/>
                  </a:lnTo>
                  <a:lnTo>
                    <a:pt x="17" y="27"/>
                  </a:lnTo>
                  <a:lnTo>
                    <a:pt x="15" y="35"/>
                  </a:lnTo>
                  <a:lnTo>
                    <a:pt x="14" y="41"/>
                  </a:lnTo>
                  <a:lnTo>
                    <a:pt x="21" y="43"/>
                  </a:lnTo>
                  <a:lnTo>
                    <a:pt x="28" y="44"/>
                  </a:lnTo>
                  <a:lnTo>
                    <a:pt x="31" y="47"/>
                  </a:lnTo>
                  <a:lnTo>
                    <a:pt x="29" y="53"/>
                  </a:lnTo>
                  <a:lnTo>
                    <a:pt x="25" y="60"/>
                  </a:lnTo>
                  <a:lnTo>
                    <a:pt x="18" y="66"/>
                  </a:lnTo>
                  <a:lnTo>
                    <a:pt x="10" y="70"/>
                  </a:lnTo>
                  <a:lnTo>
                    <a:pt x="4" y="70"/>
                  </a:lnTo>
                  <a:lnTo>
                    <a:pt x="1" y="59"/>
                  </a:lnTo>
                  <a:lnTo>
                    <a:pt x="1" y="46"/>
                  </a:lnTo>
                  <a:lnTo>
                    <a:pt x="1" y="34"/>
                  </a:lnTo>
                  <a:lnTo>
                    <a:pt x="0" y="23"/>
                  </a:lnTo>
                  <a:lnTo>
                    <a:pt x="2" y="16"/>
                  </a:lnTo>
                  <a:lnTo>
                    <a:pt x="6" y="10"/>
                  </a:lnTo>
                  <a:lnTo>
                    <a:pt x="12" y="3"/>
                  </a:lnTo>
                  <a:lnTo>
                    <a:pt x="18" y="0"/>
                  </a:lnTo>
                  <a:lnTo>
                    <a:pt x="25" y="0"/>
                  </a:lnTo>
                  <a:lnTo>
                    <a:pt x="30" y="1"/>
                  </a:lnTo>
                  <a:lnTo>
                    <a:pt x="35" y="4"/>
                  </a:lnTo>
                  <a:lnTo>
                    <a:pt x="4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12" name="Freeform 20"/>
            <p:cNvSpPr>
              <a:spLocks/>
            </p:cNvSpPr>
            <p:nvPr/>
          </p:nvSpPr>
          <p:spPr bwMode="auto">
            <a:xfrm>
              <a:off x="881" y="2794"/>
              <a:ext cx="32" cy="26"/>
            </a:xfrm>
            <a:custGeom>
              <a:avLst/>
              <a:gdLst>
                <a:gd name="T0" fmla="*/ 32 w 32"/>
                <a:gd name="T1" fmla="*/ 6 h 26"/>
                <a:gd name="T2" fmla="*/ 31 w 32"/>
                <a:gd name="T3" fmla="*/ 10 h 26"/>
                <a:gd name="T4" fmla="*/ 31 w 32"/>
                <a:gd name="T5" fmla="*/ 15 h 26"/>
                <a:gd name="T6" fmla="*/ 30 w 32"/>
                <a:gd name="T7" fmla="*/ 20 h 26"/>
                <a:gd name="T8" fmla="*/ 26 w 32"/>
                <a:gd name="T9" fmla="*/ 21 h 26"/>
                <a:gd name="T10" fmla="*/ 18 w 32"/>
                <a:gd name="T11" fmla="*/ 14 h 26"/>
                <a:gd name="T12" fmla="*/ 15 w 32"/>
                <a:gd name="T13" fmla="*/ 18 h 26"/>
                <a:gd name="T14" fmla="*/ 10 w 32"/>
                <a:gd name="T15" fmla="*/ 22 h 26"/>
                <a:gd name="T16" fmla="*/ 6 w 32"/>
                <a:gd name="T17" fmla="*/ 25 h 26"/>
                <a:gd name="T18" fmla="*/ 1 w 32"/>
                <a:gd name="T19" fmla="*/ 26 h 26"/>
                <a:gd name="T20" fmla="*/ 0 w 32"/>
                <a:gd name="T21" fmla="*/ 21 h 26"/>
                <a:gd name="T22" fmla="*/ 1 w 32"/>
                <a:gd name="T23" fmla="*/ 17 h 26"/>
                <a:gd name="T24" fmla="*/ 4 w 32"/>
                <a:gd name="T25" fmla="*/ 12 h 26"/>
                <a:gd name="T26" fmla="*/ 6 w 32"/>
                <a:gd name="T27" fmla="*/ 8 h 26"/>
                <a:gd name="T28" fmla="*/ 12 w 32"/>
                <a:gd name="T29" fmla="*/ 3 h 26"/>
                <a:gd name="T30" fmla="*/ 19 w 32"/>
                <a:gd name="T31" fmla="*/ 0 h 26"/>
                <a:gd name="T32" fmla="*/ 27 w 32"/>
                <a:gd name="T33" fmla="*/ 1 h 26"/>
                <a:gd name="T34" fmla="*/ 32 w 32"/>
                <a:gd name="T3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2" h="26">
                  <a:moveTo>
                    <a:pt x="32" y="6"/>
                  </a:moveTo>
                  <a:lnTo>
                    <a:pt x="31" y="10"/>
                  </a:lnTo>
                  <a:lnTo>
                    <a:pt x="31" y="15"/>
                  </a:lnTo>
                  <a:lnTo>
                    <a:pt x="30" y="20"/>
                  </a:lnTo>
                  <a:lnTo>
                    <a:pt x="26" y="21"/>
                  </a:lnTo>
                  <a:lnTo>
                    <a:pt x="18" y="14"/>
                  </a:lnTo>
                  <a:lnTo>
                    <a:pt x="15" y="18"/>
                  </a:lnTo>
                  <a:lnTo>
                    <a:pt x="10" y="22"/>
                  </a:lnTo>
                  <a:lnTo>
                    <a:pt x="6" y="25"/>
                  </a:lnTo>
                  <a:lnTo>
                    <a:pt x="1" y="26"/>
                  </a:lnTo>
                  <a:lnTo>
                    <a:pt x="0" y="21"/>
                  </a:lnTo>
                  <a:lnTo>
                    <a:pt x="1" y="17"/>
                  </a:lnTo>
                  <a:lnTo>
                    <a:pt x="4" y="12"/>
                  </a:lnTo>
                  <a:lnTo>
                    <a:pt x="6" y="8"/>
                  </a:lnTo>
                  <a:lnTo>
                    <a:pt x="12" y="3"/>
                  </a:lnTo>
                  <a:lnTo>
                    <a:pt x="19" y="0"/>
                  </a:lnTo>
                  <a:lnTo>
                    <a:pt x="27" y="1"/>
                  </a:lnTo>
                  <a:lnTo>
                    <a:pt x="32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13" name="Freeform 21"/>
            <p:cNvSpPr>
              <a:spLocks/>
            </p:cNvSpPr>
            <p:nvPr/>
          </p:nvSpPr>
          <p:spPr bwMode="auto">
            <a:xfrm>
              <a:off x="1644" y="2803"/>
              <a:ext cx="38" cy="156"/>
            </a:xfrm>
            <a:custGeom>
              <a:avLst/>
              <a:gdLst>
                <a:gd name="T0" fmla="*/ 28 w 38"/>
                <a:gd name="T1" fmla="*/ 5 h 156"/>
                <a:gd name="T2" fmla="*/ 28 w 38"/>
                <a:gd name="T3" fmla="*/ 18 h 156"/>
                <a:gd name="T4" fmla="*/ 25 w 38"/>
                <a:gd name="T5" fmla="*/ 32 h 156"/>
                <a:gd name="T6" fmla="*/ 22 w 38"/>
                <a:gd name="T7" fmla="*/ 45 h 156"/>
                <a:gd name="T8" fmla="*/ 21 w 38"/>
                <a:gd name="T9" fmla="*/ 59 h 156"/>
                <a:gd name="T10" fmla="*/ 22 w 38"/>
                <a:gd name="T11" fmla="*/ 82 h 156"/>
                <a:gd name="T12" fmla="*/ 25 w 38"/>
                <a:gd name="T13" fmla="*/ 106 h 156"/>
                <a:gd name="T14" fmla="*/ 31 w 38"/>
                <a:gd name="T15" fmla="*/ 128 h 156"/>
                <a:gd name="T16" fmla="*/ 38 w 38"/>
                <a:gd name="T17" fmla="*/ 150 h 156"/>
                <a:gd name="T18" fmla="*/ 37 w 38"/>
                <a:gd name="T19" fmla="*/ 152 h 156"/>
                <a:gd name="T20" fmla="*/ 35 w 38"/>
                <a:gd name="T21" fmla="*/ 155 h 156"/>
                <a:gd name="T22" fmla="*/ 33 w 38"/>
                <a:gd name="T23" fmla="*/ 156 h 156"/>
                <a:gd name="T24" fmla="*/ 30 w 38"/>
                <a:gd name="T25" fmla="*/ 154 h 156"/>
                <a:gd name="T26" fmla="*/ 20 w 38"/>
                <a:gd name="T27" fmla="*/ 137 h 156"/>
                <a:gd name="T28" fmla="*/ 11 w 38"/>
                <a:gd name="T29" fmla="*/ 119 h 156"/>
                <a:gd name="T30" fmla="*/ 6 w 38"/>
                <a:gd name="T31" fmla="*/ 100 h 156"/>
                <a:gd name="T32" fmla="*/ 1 w 38"/>
                <a:gd name="T33" fmla="*/ 79 h 156"/>
                <a:gd name="T34" fmla="*/ 0 w 38"/>
                <a:gd name="T35" fmla="*/ 60 h 156"/>
                <a:gd name="T36" fmla="*/ 2 w 38"/>
                <a:gd name="T37" fmla="*/ 40 h 156"/>
                <a:gd name="T38" fmla="*/ 8 w 38"/>
                <a:gd name="T39" fmla="*/ 22 h 156"/>
                <a:gd name="T40" fmla="*/ 16 w 38"/>
                <a:gd name="T41" fmla="*/ 3 h 156"/>
                <a:gd name="T42" fmla="*/ 19 w 38"/>
                <a:gd name="T43" fmla="*/ 0 h 156"/>
                <a:gd name="T44" fmla="*/ 23 w 38"/>
                <a:gd name="T45" fmla="*/ 0 h 156"/>
                <a:gd name="T46" fmla="*/ 26 w 38"/>
                <a:gd name="T47" fmla="*/ 1 h 156"/>
                <a:gd name="T48" fmla="*/ 28 w 38"/>
                <a:gd name="T49" fmla="*/ 5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156">
                  <a:moveTo>
                    <a:pt x="28" y="5"/>
                  </a:moveTo>
                  <a:lnTo>
                    <a:pt x="28" y="18"/>
                  </a:lnTo>
                  <a:lnTo>
                    <a:pt x="25" y="32"/>
                  </a:lnTo>
                  <a:lnTo>
                    <a:pt x="22" y="45"/>
                  </a:lnTo>
                  <a:lnTo>
                    <a:pt x="21" y="59"/>
                  </a:lnTo>
                  <a:lnTo>
                    <a:pt x="22" y="82"/>
                  </a:lnTo>
                  <a:lnTo>
                    <a:pt x="25" y="106"/>
                  </a:lnTo>
                  <a:lnTo>
                    <a:pt x="31" y="128"/>
                  </a:lnTo>
                  <a:lnTo>
                    <a:pt x="38" y="150"/>
                  </a:lnTo>
                  <a:lnTo>
                    <a:pt x="37" y="152"/>
                  </a:lnTo>
                  <a:lnTo>
                    <a:pt x="35" y="155"/>
                  </a:lnTo>
                  <a:lnTo>
                    <a:pt x="33" y="156"/>
                  </a:lnTo>
                  <a:lnTo>
                    <a:pt x="30" y="154"/>
                  </a:lnTo>
                  <a:lnTo>
                    <a:pt x="20" y="137"/>
                  </a:lnTo>
                  <a:lnTo>
                    <a:pt x="11" y="119"/>
                  </a:lnTo>
                  <a:lnTo>
                    <a:pt x="6" y="100"/>
                  </a:lnTo>
                  <a:lnTo>
                    <a:pt x="1" y="79"/>
                  </a:lnTo>
                  <a:lnTo>
                    <a:pt x="0" y="60"/>
                  </a:lnTo>
                  <a:lnTo>
                    <a:pt x="2" y="40"/>
                  </a:lnTo>
                  <a:lnTo>
                    <a:pt x="8" y="22"/>
                  </a:lnTo>
                  <a:lnTo>
                    <a:pt x="16" y="3"/>
                  </a:lnTo>
                  <a:lnTo>
                    <a:pt x="19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8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14" name="Freeform 22"/>
            <p:cNvSpPr>
              <a:spLocks/>
            </p:cNvSpPr>
            <p:nvPr/>
          </p:nvSpPr>
          <p:spPr bwMode="auto">
            <a:xfrm>
              <a:off x="884" y="2826"/>
              <a:ext cx="43" cy="27"/>
            </a:xfrm>
            <a:custGeom>
              <a:avLst/>
              <a:gdLst>
                <a:gd name="T0" fmla="*/ 43 w 43"/>
                <a:gd name="T1" fmla="*/ 1 h 27"/>
                <a:gd name="T2" fmla="*/ 43 w 43"/>
                <a:gd name="T3" fmla="*/ 7 h 27"/>
                <a:gd name="T4" fmla="*/ 41 w 43"/>
                <a:gd name="T5" fmla="*/ 12 h 27"/>
                <a:gd name="T6" fmla="*/ 38 w 43"/>
                <a:gd name="T7" fmla="*/ 17 h 27"/>
                <a:gd name="T8" fmla="*/ 36 w 43"/>
                <a:gd name="T9" fmla="*/ 23 h 27"/>
                <a:gd name="T10" fmla="*/ 33 w 43"/>
                <a:gd name="T11" fmla="*/ 25 h 27"/>
                <a:gd name="T12" fmla="*/ 28 w 43"/>
                <a:gd name="T13" fmla="*/ 27 h 27"/>
                <a:gd name="T14" fmla="*/ 24 w 43"/>
                <a:gd name="T15" fmla="*/ 27 h 27"/>
                <a:gd name="T16" fmla="*/ 19 w 43"/>
                <a:gd name="T17" fmla="*/ 27 h 27"/>
                <a:gd name="T18" fmla="*/ 15 w 43"/>
                <a:gd name="T19" fmla="*/ 27 h 27"/>
                <a:gd name="T20" fmla="*/ 11 w 43"/>
                <a:gd name="T21" fmla="*/ 27 h 27"/>
                <a:gd name="T22" fmla="*/ 6 w 43"/>
                <a:gd name="T23" fmla="*/ 26 h 27"/>
                <a:gd name="T24" fmla="*/ 2 w 43"/>
                <a:gd name="T25" fmla="*/ 25 h 27"/>
                <a:gd name="T26" fmla="*/ 0 w 43"/>
                <a:gd name="T27" fmla="*/ 22 h 27"/>
                <a:gd name="T28" fmla="*/ 2 w 43"/>
                <a:gd name="T29" fmla="*/ 18 h 27"/>
                <a:gd name="T30" fmla="*/ 4 w 43"/>
                <a:gd name="T31" fmla="*/ 15 h 27"/>
                <a:gd name="T32" fmla="*/ 5 w 43"/>
                <a:gd name="T33" fmla="*/ 12 h 27"/>
                <a:gd name="T34" fmla="*/ 11 w 43"/>
                <a:gd name="T35" fmla="*/ 12 h 27"/>
                <a:gd name="T36" fmla="*/ 15 w 43"/>
                <a:gd name="T37" fmla="*/ 11 h 27"/>
                <a:gd name="T38" fmla="*/ 19 w 43"/>
                <a:gd name="T39" fmla="*/ 9 h 27"/>
                <a:gd name="T40" fmla="*/ 24 w 43"/>
                <a:gd name="T41" fmla="*/ 5 h 27"/>
                <a:gd name="T42" fmla="*/ 28 w 43"/>
                <a:gd name="T43" fmla="*/ 3 h 27"/>
                <a:gd name="T44" fmla="*/ 33 w 43"/>
                <a:gd name="T45" fmla="*/ 1 h 27"/>
                <a:gd name="T46" fmla="*/ 38 w 43"/>
                <a:gd name="T47" fmla="*/ 0 h 27"/>
                <a:gd name="T48" fmla="*/ 43 w 43"/>
                <a:gd name="T49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3" h="27">
                  <a:moveTo>
                    <a:pt x="43" y="1"/>
                  </a:moveTo>
                  <a:lnTo>
                    <a:pt x="43" y="7"/>
                  </a:lnTo>
                  <a:lnTo>
                    <a:pt x="41" y="12"/>
                  </a:lnTo>
                  <a:lnTo>
                    <a:pt x="38" y="17"/>
                  </a:lnTo>
                  <a:lnTo>
                    <a:pt x="36" y="23"/>
                  </a:lnTo>
                  <a:lnTo>
                    <a:pt x="33" y="25"/>
                  </a:lnTo>
                  <a:lnTo>
                    <a:pt x="28" y="27"/>
                  </a:lnTo>
                  <a:lnTo>
                    <a:pt x="24" y="27"/>
                  </a:lnTo>
                  <a:lnTo>
                    <a:pt x="19" y="27"/>
                  </a:lnTo>
                  <a:lnTo>
                    <a:pt x="15" y="27"/>
                  </a:lnTo>
                  <a:lnTo>
                    <a:pt x="11" y="27"/>
                  </a:lnTo>
                  <a:lnTo>
                    <a:pt x="6" y="26"/>
                  </a:lnTo>
                  <a:lnTo>
                    <a:pt x="2" y="25"/>
                  </a:lnTo>
                  <a:lnTo>
                    <a:pt x="0" y="22"/>
                  </a:lnTo>
                  <a:lnTo>
                    <a:pt x="2" y="18"/>
                  </a:lnTo>
                  <a:lnTo>
                    <a:pt x="4" y="15"/>
                  </a:lnTo>
                  <a:lnTo>
                    <a:pt x="5" y="12"/>
                  </a:lnTo>
                  <a:lnTo>
                    <a:pt x="11" y="12"/>
                  </a:lnTo>
                  <a:lnTo>
                    <a:pt x="15" y="11"/>
                  </a:lnTo>
                  <a:lnTo>
                    <a:pt x="19" y="9"/>
                  </a:lnTo>
                  <a:lnTo>
                    <a:pt x="24" y="5"/>
                  </a:lnTo>
                  <a:lnTo>
                    <a:pt x="28" y="3"/>
                  </a:lnTo>
                  <a:lnTo>
                    <a:pt x="33" y="1"/>
                  </a:lnTo>
                  <a:lnTo>
                    <a:pt x="38" y="0"/>
                  </a:lnTo>
                  <a:lnTo>
                    <a:pt x="4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15" name="Freeform 23"/>
            <p:cNvSpPr>
              <a:spLocks/>
            </p:cNvSpPr>
            <p:nvPr/>
          </p:nvSpPr>
          <p:spPr bwMode="auto">
            <a:xfrm>
              <a:off x="919" y="2833"/>
              <a:ext cx="184" cy="173"/>
            </a:xfrm>
            <a:custGeom>
              <a:avLst/>
              <a:gdLst>
                <a:gd name="T0" fmla="*/ 184 w 184"/>
                <a:gd name="T1" fmla="*/ 23 h 173"/>
                <a:gd name="T2" fmla="*/ 177 w 184"/>
                <a:gd name="T3" fmla="*/ 46 h 173"/>
                <a:gd name="T4" fmla="*/ 183 w 184"/>
                <a:gd name="T5" fmla="*/ 66 h 173"/>
                <a:gd name="T6" fmla="*/ 180 w 184"/>
                <a:gd name="T7" fmla="*/ 81 h 173"/>
                <a:gd name="T8" fmla="*/ 171 w 184"/>
                <a:gd name="T9" fmla="*/ 91 h 173"/>
                <a:gd name="T10" fmla="*/ 158 w 184"/>
                <a:gd name="T11" fmla="*/ 91 h 173"/>
                <a:gd name="T12" fmla="*/ 146 w 184"/>
                <a:gd name="T13" fmla="*/ 84 h 173"/>
                <a:gd name="T14" fmla="*/ 134 w 184"/>
                <a:gd name="T15" fmla="*/ 93 h 173"/>
                <a:gd name="T16" fmla="*/ 116 w 184"/>
                <a:gd name="T17" fmla="*/ 97 h 173"/>
                <a:gd name="T18" fmla="*/ 94 w 184"/>
                <a:gd name="T19" fmla="*/ 108 h 173"/>
                <a:gd name="T20" fmla="*/ 76 w 184"/>
                <a:gd name="T21" fmla="*/ 125 h 173"/>
                <a:gd name="T22" fmla="*/ 62 w 184"/>
                <a:gd name="T23" fmla="*/ 145 h 173"/>
                <a:gd name="T24" fmla="*/ 56 w 184"/>
                <a:gd name="T25" fmla="*/ 162 h 173"/>
                <a:gd name="T26" fmla="*/ 53 w 184"/>
                <a:gd name="T27" fmla="*/ 169 h 173"/>
                <a:gd name="T28" fmla="*/ 45 w 184"/>
                <a:gd name="T29" fmla="*/ 173 h 173"/>
                <a:gd name="T30" fmla="*/ 44 w 184"/>
                <a:gd name="T31" fmla="*/ 144 h 173"/>
                <a:gd name="T32" fmla="*/ 56 w 184"/>
                <a:gd name="T33" fmla="*/ 120 h 173"/>
                <a:gd name="T34" fmla="*/ 75 w 184"/>
                <a:gd name="T35" fmla="*/ 101 h 173"/>
                <a:gd name="T36" fmla="*/ 97 w 184"/>
                <a:gd name="T37" fmla="*/ 93 h 173"/>
                <a:gd name="T38" fmla="*/ 118 w 184"/>
                <a:gd name="T39" fmla="*/ 87 h 173"/>
                <a:gd name="T40" fmla="*/ 138 w 184"/>
                <a:gd name="T41" fmla="*/ 72 h 173"/>
                <a:gd name="T42" fmla="*/ 149 w 184"/>
                <a:gd name="T43" fmla="*/ 72 h 173"/>
                <a:gd name="T44" fmla="*/ 159 w 184"/>
                <a:gd name="T45" fmla="*/ 79 h 173"/>
                <a:gd name="T46" fmla="*/ 169 w 184"/>
                <a:gd name="T47" fmla="*/ 70 h 173"/>
                <a:gd name="T48" fmla="*/ 171 w 184"/>
                <a:gd name="T49" fmla="*/ 58 h 173"/>
                <a:gd name="T50" fmla="*/ 160 w 184"/>
                <a:gd name="T51" fmla="*/ 60 h 173"/>
                <a:gd name="T52" fmla="*/ 152 w 184"/>
                <a:gd name="T53" fmla="*/ 56 h 173"/>
                <a:gd name="T54" fmla="*/ 151 w 184"/>
                <a:gd name="T55" fmla="*/ 43 h 173"/>
                <a:gd name="T56" fmla="*/ 162 w 184"/>
                <a:gd name="T57" fmla="*/ 30 h 173"/>
                <a:gd name="T58" fmla="*/ 169 w 184"/>
                <a:gd name="T59" fmla="*/ 20 h 173"/>
                <a:gd name="T60" fmla="*/ 155 w 184"/>
                <a:gd name="T61" fmla="*/ 17 h 173"/>
                <a:gd name="T62" fmla="*/ 142 w 184"/>
                <a:gd name="T63" fmla="*/ 34 h 173"/>
                <a:gd name="T64" fmla="*/ 126 w 184"/>
                <a:gd name="T65" fmla="*/ 37 h 173"/>
                <a:gd name="T66" fmla="*/ 116 w 184"/>
                <a:gd name="T67" fmla="*/ 27 h 173"/>
                <a:gd name="T68" fmla="*/ 110 w 184"/>
                <a:gd name="T69" fmla="*/ 45 h 173"/>
                <a:gd name="T70" fmla="*/ 27 w 184"/>
                <a:gd name="T71" fmla="*/ 102 h 173"/>
                <a:gd name="T72" fmla="*/ 13 w 184"/>
                <a:gd name="T73" fmla="*/ 98 h 173"/>
                <a:gd name="T74" fmla="*/ 5 w 184"/>
                <a:gd name="T75" fmla="*/ 88 h 173"/>
                <a:gd name="T76" fmla="*/ 0 w 184"/>
                <a:gd name="T77" fmla="*/ 75 h 173"/>
                <a:gd name="T78" fmla="*/ 1 w 184"/>
                <a:gd name="T79" fmla="*/ 61 h 173"/>
                <a:gd name="T80" fmla="*/ 11 w 184"/>
                <a:gd name="T81" fmla="*/ 71 h 173"/>
                <a:gd name="T82" fmla="*/ 23 w 184"/>
                <a:gd name="T83" fmla="*/ 82 h 173"/>
                <a:gd name="T84" fmla="*/ 49 w 184"/>
                <a:gd name="T85" fmla="*/ 71 h 173"/>
                <a:gd name="T86" fmla="*/ 76 w 184"/>
                <a:gd name="T87" fmla="*/ 57 h 173"/>
                <a:gd name="T88" fmla="*/ 98 w 184"/>
                <a:gd name="T89" fmla="*/ 39 h 173"/>
                <a:gd name="T90" fmla="*/ 110 w 184"/>
                <a:gd name="T91" fmla="*/ 11 h 173"/>
                <a:gd name="T92" fmla="*/ 122 w 184"/>
                <a:gd name="T93" fmla="*/ 6 h 173"/>
                <a:gd name="T94" fmla="*/ 133 w 184"/>
                <a:gd name="T95" fmla="*/ 7 h 173"/>
                <a:gd name="T96" fmla="*/ 145 w 184"/>
                <a:gd name="T97" fmla="*/ 8 h 173"/>
                <a:gd name="T98" fmla="*/ 155 w 184"/>
                <a:gd name="T99" fmla="*/ 0 h 173"/>
                <a:gd name="T100" fmla="*/ 170 w 184"/>
                <a:gd name="T101" fmla="*/ 2 h 173"/>
                <a:gd name="T102" fmla="*/ 179 w 184"/>
                <a:gd name="T103" fmla="*/ 1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84" h="173">
                  <a:moveTo>
                    <a:pt x="179" y="11"/>
                  </a:moveTo>
                  <a:lnTo>
                    <a:pt x="184" y="23"/>
                  </a:lnTo>
                  <a:lnTo>
                    <a:pt x="180" y="35"/>
                  </a:lnTo>
                  <a:lnTo>
                    <a:pt x="177" y="46"/>
                  </a:lnTo>
                  <a:lnTo>
                    <a:pt x="183" y="58"/>
                  </a:lnTo>
                  <a:lnTo>
                    <a:pt x="183" y="66"/>
                  </a:lnTo>
                  <a:lnTo>
                    <a:pt x="183" y="75"/>
                  </a:lnTo>
                  <a:lnTo>
                    <a:pt x="180" y="81"/>
                  </a:lnTo>
                  <a:lnTo>
                    <a:pt x="176" y="88"/>
                  </a:lnTo>
                  <a:lnTo>
                    <a:pt x="171" y="91"/>
                  </a:lnTo>
                  <a:lnTo>
                    <a:pt x="164" y="92"/>
                  </a:lnTo>
                  <a:lnTo>
                    <a:pt x="158" y="91"/>
                  </a:lnTo>
                  <a:lnTo>
                    <a:pt x="152" y="88"/>
                  </a:lnTo>
                  <a:lnTo>
                    <a:pt x="146" y="84"/>
                  </a:lnTo>
                  <a:lnTo>
                    <a:pt x="140" y="88"/>
                  </a:lnTo>
                  <a:lnTo>
                    <a:pt x="134" y="93"/>
                  </a:lnTo>
                  <a:lnTo>
                    <a:pt x="127" y="94"/>
                  </a:lnTo>
                  <a:lnTo>
                    <a:pt x="116" y="97"/>
                  </a:lnTo>
                  <a:lnTo>
                    <a:pt x="104" y="102"/>
                  </a:lnTo>
                  <a:lnTo>
                    <a:pt x="94" y="108"/>
                  </a:lnTo>
                  <a:lnTo>
                    <a:pt x="85" y="116"/>
                  </a:lnTo>
                  <a:lnTo>
                    <a:pt x="76" y="125"/>
                  </a:lnTo>
                  <a:lnTo>
                    <a:pt x="67" y="134"/>
                  </a:lnTo>
                  <a:lnTo>
                    <a:pt x="62" y="145"/>
                  </a:lnTo>
                  <a:lnTo>
                    <a:pt x="56" y="156"/>
                  </a:lnTo>
                  <a:lnTo>
                    <a:pt x="56" y="162"/>
                  </a:lnTo>
                  <a:lnTo>
                    <a:pt x="55" y="166"/>
                  </a:lnTo>
                  <a:lnTo>
                    <a:pt x="53" y="169"/>
                  </a:lnTo>
                  <a:lnTo>
                    <a:pt x="50" y="173"/>
                  </a:lnTo>
                  <a:lnTo>
                    <a:pt x="45" y="173"/>
                  </a:lnTo>
                  <a:lnTo>
                    <a:pt x="44" y="158"/>
                  </a:lnTo>
                  <a:lnTo>
                    <a:pt x="44" y="144"/>
                  </a:lnTo>
                  <a:lnTo>
                    <a:pt x="48" y="131"/>
                  </a:lnTo>
                  <a:lnTo>
                    <a:pt x="56" y="120"/>
                  </a:lnTo>
                  <a:lnTo>
                    <a:pt x="65" y="108"/>
                  </a:lnTo>
                  <a:lnTo>
                    <a:pt x="75" y="101"/>
                  </a:lnTo>
                  <a:lnTo>
                    <a:pt x="85" y="96"/>
                  </a:lnTo>
                  <a:lnTo>
                    <a:pt x="97" y="93"/>
                  </a:lnTo>
                  <a:lnTo>
                    <a:pt x="108" y="90"/>
                  </a:lnTo>
                  <a:lnTo>
                    <a:pt x="118" y="87"/>
                  </a:lnTo>
                  <a:lnTo>
                    <a:pt x="129" y="81"/>
                  </a:lnTo>
                  <a:lnTo>
                    <a:pt x="138" y="72"/>
                  </a:lnTo>
                  <a:lnTo>
                    <a:pt x="143" y="70"/>
                  </a:lnTo>
                  <a:lnTo>
                    <a:pt x="149" y="72"/>
                  </a:lnTo>
                  <a:lnTo>
                    <a:pt x="153" y="76"/>
                  </a:lnTo>
                  <a:lnTo>
                    <a:pt x="159" y="79"/>
                  </a:lnTo>
                  <a:lnTo>
                    <a:pt x="164" y="76"/>
                  </a:lnTo>
                  <a:lnTo>
                    <a:pt x="169" y="70"/>
                  </a:lnTo>
                  <a:lnTo>
                    <a:pt x="171" y="65"/>
                  </a:lnTo>
                  <a:lnTo>
                    <a:pt x="171" y="58"/>
                  </a:lnTo>
                  <a:lnTo>
                    <a:pt x="165" y="57"/>
                  </a:lnTo>
                  <a:lnTo>
                    <a:pt x="160" y="60"/>
                  </a:lnTo>
                  <a:lnTo>
                    <a:pt x="155" y="61"/>
                  </a:lnTo>
                  <a:lnTo>
                    <a:pt x="152" y="56"/>
                  </a:lnTo>
                  <a:lnTo>
                    <a:pt x="150" y="49"/>
                  </a:lnTo>
                  <a:lnTo>
                    <a:pt x="151" y="43"/>
                  </a:lnTo>
                  <a:lnTo>
                    <a:pt x="157" y="36"/>
                  </a:lnTo>
                  <a:lnTo>
                    <a:pt x="162" y="30"/>
                  </a:lnTo>
                  <a:lnTo>
                    <a:pt x="166" y="24"/>
                  </a:lnTo>
                  <a:lnTo>
                    <a:pt x="169" y="20"/>
                  </a:lnTo>
                  <a:lnTo>
                    <a:pt x="165" y="18"/>
                  </a:lnTo>
                  <a:lnTo>
                    <a:pt x="155" y="17"/>
                  </a:lnTo>
                  <a:lnTo>
                    <a:pt x="148" y="24"/>
                  </a:lnTo>
                  <a:lnTo>
                    <a:pt x="142" y="34"/>
                  </a:lnTo>
                  <a:lnTo>
                    <a:pt x="136" y="41"/>
                  </a:lnTo>
                  <a:lnTo>
                    <a:pt x="126" y="37"/>
                  </a:lnTo>
                  <a:lnTo>
                    <a:pt x="123" y="18"/>
                  </a:lnTo>
                  <a:lnTo>
                    <a:pt x="116" y="27"/>
                  </a:lnTo>
                  <a:lnTo>
                    <a:pt x="114" y="36"/>
                  </a:lnTo>
                  <a:lnTo>
                    <a:pt x="110" y="45"/>
                  </a:lnTo>
                  <a:lnTo>
                    <a:pt x="101" y="52"/>
                  </a:lnTo>
                  <a:lnTo>
                    <a:pt x="27" y="102"/>
                  </a:lnTo>
                  <a:lnTo>
                    <a:pt x="19" y="102"/>
                  </a:lnTo>
                  <a:lnTo>
                    <a:pt x="13" y="98"/>
                  </a:lnTo>
                  <a:lnTo>
                    <a:pt x="8" y="94"/>
                  </a:lnTo>
                  <a:lnTo>
                    <a:pt x="5" y="88"/>
                  </a:lnTo>
                  <a:lnTo>
                    <a:pt x="2" y="81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1" y="61"/>
                  </a:lnTo>
                  <a:lnTo>
                    <a:pt x="6" y="65"/>
                  </a:lnTo>
                  <a:lnTo>
                    <a:pt x="11" y="71"/>
                  </a:lnTo>
                  <a:lnTo>
                    <a:pt x="16" y="78"/>
                  </a:lnTo>
                  <a:lnTo>
                    <a:pt x="23" y="82"/>
                  </a:lnTo>
                  <a:lnTo>
                    <a:pt x="36" y="77"/>
                  </a:lnTo>
                  <a:lnTo>
                    <a:pt x="49" y="71"/>
                  </a:lnTo>
                  <a:lnTo>
                    <a:pt x="62" y="65"/>
                  </a:lnTo>
                  <a:lnTo>
                    <a:pt x="76" y="57"/>
                  </a:lnTo>
                  <a:lnTo>
                    <a:pt x="88" y="48"/>
                  </a:lnTo>
                  <a:lnTo>
                    <a:pt x="98" y="39"/>
                  </a:lnTo>
                  <a:lnTo>
                    <a:pt x="105" y="27"/>
                  </a:lnTo>
                  <a:lnTo>
                    <a:pt x="110" y="11"/>
                  </a:lnTo>
                  <a:lnTo>
                    <a:pt x="115" y="7"/>
                  </a:lnTo>
                  <a:lnTo>
                    <a:pt x="122" y="6"/>
                  </a:lnTo>
                  <a:lnTo>
                    <a:pt x="127" y="6"/>
                  </a:lnTo>
                  <a:lnTo>
                    <a:pt x="133" y="7"/>
                  </a:lnTo>
                  <a:lnTo>
                    <a:pt x="139" y="8"/>
                  </a:lnTo>
                  <a:lnTo>
                    <a:pt x="145" y="8"/>
                  </a:lnTo>
                  <a:lnTo>
                    <a:pt x="150" y="6"/>
                  </a:lnTo>
                  <a:lnTo>
                    <a:pt x="155" y="0"/>
                  </a:lnTo>
                  <a:lnTo>
                    <a:pt x="163" y="0"/>
                  </a:lnTo>
                  <a:lnTo>
                    <a:pt x="170" y="2"/>
                  </a:lnTo>
                  <a:lnTo>
                    <a:pt x="176" y="5"/>
                  </a:lnTo>
                  <a:lnTo>
                    <a:pt x="179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16" name="Freeform 24"/>
            <p:cNvSpPr>
              <a:spLocks/>
            </p:cNvSpPr>
            <p:nvPr/>
          </p:nvSpPr>
          <p:spPr bwMode="auto">
            <a:xfrm>
              <a:off x="834" y="2906"/>
              <a:ext cx="76" cy="165"/>
            </a:xfrm>
            <a:custGeom>
              <a:avLst/>
              <a:gdLst>
                <a:gd name="T0" fmla="*/ 74 w 76"/>
                <a:gd name="T1" fmla="*/ 21 h 165"/>
                <a:gd name="T2" fmla="*/ 76 w 76"/>
                <a:gd name="T3" fmla="*/ 33 h 165"/>
                <a:gd name="T4" fmla="*/ 74 w 76"/>
                <a:gd name="T5" fmla="*/ 43 h 165"/>
                <a:gd name="T6" fmla="*/ 68 w 76"/>
                <a:gd name="T7" fmla="*/ 52 h 165"/>
                <a:gd name="T8" fmla="*/ 62 w 76"/>
                <a:gd name="T9" fmla="*/ 59 h 165"/>
                <a:gd name="T10" fmla="*/ 53 w 76"/>
                <a:gd name="T11" fmla="*/ 67 h 165"/>
                <a:gd name="T12" fmla="*/ 45 w 76"/>
                <a:gd name="T13" fmla="*/ 75 h 165"/>
                <a:gd name="T14" fmla="*/ 38 w 76"/>
                <a:gd name="T15" fmla="*/ 82 h 165"/>
                <a:gd name="T16" fmla="*/ 31 w 76"/>
                <a:gd name="T17" fmla="*/ 91 h 165"/>
                <a:gd name="T18" fmla="*/ 24 w 76"/>
                <a:gd name="T19" fmla="*/ 107 h 165"/>
                <a:gd name="T20" fmla="*/ 17 w 76"/>
                <a:gd name="T21" fmla="*/ 126 h 165"/>
                <a:gd name="T22" fmla="*/ 13 w 76"/>
                <a:gd name="T23" fmla="*/ 144 h 165"/>
                <a:gd name="T24" fmla="*/ 14 w 76"/>
                <a:gd name="T25" fmla="*/ 164 h 165"/>
                <a:gd name="T26" fmla="*/ 8 w 76"/>
                <a:gd name="T27" fmla="*/ 165 h 165"/>
                <a:gd name="T28" fmla="*/ 6 w 76"/>
                <a:gd name="T29" fmla="*/ 161 h 165"/>
                <a:gd name="T30" fmla="*/ 3 w 76"/>
                <a:gd name="T31" fmla="*/ 156 h 165"/>
                <a:gd name="T32" fmla="*/ 1 w 76"/>
                <a:gd name="T33" fmla="*/ 151 h 165"/>
                <a:gd name="T34" fmla="*/ 0 w 76"/>
                <a:gd name="T35" fmla="*/ 133 h 165"/>
                <a:gd name="T36" fmla="*/ 0 w 76"/>
                <a:gd name="T37" fmla="*/ 116 h 165"/>
                <a:gd name="T38" fmla="*/ 2 w 76"/>
                <a:gd name="T39" fmla="*/ 101 h 165"/>
                <a:gd name="T40" fmla="*/ 6 w 76"/>
                <a:gd name="T41" fmla="*/ 85 h 165"/>
                <a:gd name="T42" fmla="*/ 13 w 76"/>
                <a:gd name="T43" fmla="*/ 72 h 165"/>
                <a:gd name="T44" fmla="*/ 20 w 76"/>
                <a:gd name="T45" fmla="*/ 60 h 165"/>
                <a:gd name="T46" fmla="*/ 31 w 76"/>
                <a:gd name="T47" fmla="*/ 49 h 165"/>
                <a:gd name="T48" fmla="*/ 43 w 76"/>
                <a:gd name="T49" fmla="*/ 40 h 165"/>
                <a:gd name="T50" fmla="*/ 49 w 76"/>
                <a:gd name="T51" fmla="*/ 30 h 165"/>
                <a:gd name="T52" fmla="*/ 48 w 76"/>
                <a:gd name="T53" fmla="*/ 17 h 165"/>
                <a:gd name="T54" fmla="*/ 50 w 76"/>
                <a:gd name="T55" fmla="*/ 6 h 165"/>
                <a:gd name="T56" fmla="*/ 62 w 76"/>
                <a:gd name="T57" fmla="*/ 0 h 165"/>
                <a:gd name="T58" fmla="*/ 74 w 76"/>
                <a:gd name="T59" fmla="*/ 21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76" h="165">
                  <a:moveTo>
                    <a:pt x="74" y="21"/>
                  </a:moveTo>
                  <a:lnTo>
                    <a:pt x="76" y="33"/>
                  </a:lnTo>
                  <a:lnTo>
                    <a:pt x="74" y="43"/>
                  </a:lnTo>
                  <a:lnTo>
                    <a:pt x="68" y="52"/>
                  </a:lnTo>
                  <a:lnTo>
                    <a:pt x="62" y="59"/>
                  </a:lnTo>
                  <a:lnTo>
                    <a:pt x="53" y="67"/>
                  </a:lnTo>
                  <a:lnTo>
                    <a:pt x="45" y="75"/>
                  </a:lnTo>
                  <a:lnTo>
                    <a:pt x="38" y="82"/>
                  </a:lnTo>
                  <a:lnTo>
                    <a:pt x="31" y="91"/>
                  </a:lnTo>
                  <a:lnTo>
                    <a:pt x="24" y="107"/>
                  </a:lnTo>
                  <a:lnTo>
                    <a:pt x="17" y="126"/>
                  </a:lnTo>
                  <a:lnTo>
                    <a:pt x="13" y="144"/>
                  </a:lnTo>
                  <a:lnTo>
                    <a:pt x="14" y="164"/>
                  </a:lnTo>
                  <a:lnTo>
                    <a:pt x="8" y="165"/>
                  </a:lnTo>
                  <a:lnTo>
                    <a:pt x="6" y="161"/>
                  </a:lnTo>
                  <a:lnTo>
                    <a:pt x="3" y="156"/>
                  </a:lnTo>
                  <a:lnTo>
                    <a:pt x="1" y="151"/>
                  </a:lnTo>
                  <a:lnTo>
                    <a:pt x="0" y="133"/>
                  </a:lnTo>
                  <a:lnTo>
                    <a:pt x="0" y="116"/>
                  </a:lnTo>
                  <a:lnTo>
                    <a:pt x="2" y="101"/>
                  </a:lnTo>
                  <a:lnTo>
                    <a:pt x="6" y="85"/>
                  </a:lnTo>
                  <a:lnTo>
                    <a:pt x="13" y="72"/>
                  </a:lnTo>
                  <a:lnTo>
                    <a:pt x="20" y="60"/>
                  </a:lnTo>
                  <a:lnTo>
                    <a:pt x="31" y="49"/>
                  </a:lnTo>
                  <a:lnTo>
                    <a:pt x="43" y="40"/>
                  </a:lnTo>
                  <a:lnTo>
                    <a:pt x="49" y="30"/>
                  </a:lnTo>
                  <a:lnTo>
                    <a:pt x="48" y="17"/>
                  </a:lnTo>
                  <a:lnTo>
                    <a:pt x="50" y="6"/>
                  </a:lnTo>
                  <a:lnTo>
                    <a:pt x="62" y="0"/>
                  </a:lnTo>
                  <a:lnTo>
                    <a:pt x="74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17" name="Freeform 25"/>
            <p:cNvSpPr>
              <a:spLocks/>
            </p:cNvSpPr>
            <p:nvPr/>
          </p:nvSpPr>
          <p:spPr bwMode="auto">
            <a:xfrm>
              <a:off x="887" y="3024"/>
              <a:ext cx="150" cy="112"/>
            </a:xfrm>
            <a:custGeom>
              <a:avLst/>
              <a:gdLst>
                <a:gd name="T0" fmla="*/ 149 w 150"/>
                <a:gd name="T1" fmla="*/ 35 h 112"/>
                <a:gd name="T2" fmla="*/ 131 w 150"/>
                <a:gd name="T3" fmla="*/ 46 h 112"/>
                <a:gd name="T4" fmla="*/ 113 w 150"/>
                <a:gd name="T5" fmla="*/ 56 h 112"/>
                <a:gd name="T6" fmla="*/ 95 w 150"/>
                <a:gd name="T7" fmla="*/ 67 h 112"/>
                <a:gd name="T8" fmla="*/ 76 w 150"/>
                <a:gd name="T9" fmla="*/ 75 h 112"/>
                <a:gd name="T10" fmla="*/ 59 w 150"/>
                <a:gd name="T11" fmla="*/ 85 h 112"/>
                <a:gd name="T12" fmla="*/ 40 w 150"/>
                <a:gd name="T13" fmla="*/ 94 h 112"/>
                <a:gd name="T14" fmla="*/ 22 w 150"/>
                <a:gd name="T15" fmla="*/ 104 h 112"/>
                <a:gd name="T16" fmla="*/ 3 w 150"/>
                <a:gd name="T17" fmla="*/ 112 h 112"/>
                <a:gd name="T18" fmla="*/ 0 w 150"/>
                <a:gd name="T19" fmla="*/ 109 h 112"/>
                <a:gd name="T20" fmla="*/ 2 w 150"/>
                <a:gd name="T21" fmla="*/ 95 h 112"/>
                <a:gd name="T22" fmla="*/ 3 w 150"/>
                <a:gd name="T23" fmla="*/ 81 h 112"/>
                <a:gd name="T24" fmla="*/ 6 w 150"/>
                <a:gd name="T25" fmla="*/ 68 h 112"/>
                <a:gd name="T26" fmla="*/ 12 w 150"/>
                <a:gd name="T27" fmla="*/ 56 h 112"/>
                <a:gd name="T28" fmla="*/ 26 w 150"/>
                <a:gd name="T29" fmla="*/ 47 h 112"/>
                <a:gd name="T30" fmla="*/ 43 w 150"/>
                <a:gd name="T31" fmla="*/ 39 h 112"/>
                <a:gd name="T32" fmla="*/ 58 w 150"/>
                <a:gd name="T33" fmla="*/ 33 h 112"/>
                <a:gd name="T34" fmla="*/ 74 w 150"/>
                <a:gd name="T35" fmla="*/ 26 h 112"/>
                <a:gd name="T36" fmla="*/ 89 w 150"/>
                <a:gd name="T37" fmla="*/ 21 h 112"/>
                <a:gd name="T38" fmla="*/ 106 w 150"/>
                <a:gd name="T39" fmla="*/ 15 h 112"/>
                <a:gd name="T40" fmla="*/ 121 w 150"/>
                <a:gd name="T41" fmla="*/ 8 h 112"/>
                <a:gd name="T42" fmla="*/ 135 w 150"/>
                <a:gd name="T43" fmla="*/ 0 h 112"/>
                <a:gd name="T44" fmla="*/ 144 w 150"/>
                <a:gd name="T45" fmla="*/ 2 h 112"/>
                <a:gd name="T46" fmla="*/ 148 w 150"/>
                <a:gd name="T47" fmla="*/ 13 h 112"/>
                <a:gd name="T48" fmla="*/ 150 w 150"/>
                <a:gd name="T49" fmla="*/ 26 h 112"/>
                <a:gd name="T50" fmla="*/ 149 w 150"/>
                <a:gd name="T51" fmla="*/ 35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0" h="112">
                  <a:moveTo>
                    <a:pt x="149" y="35"/>
                  </a:moveTo>
                  <a:lnTo>
                    <a:pt x="131" y="46"/>
                  </a:lnTo>
                  <a:lnTo>
                    <a:pt x="113" y="56"/>
                  </a:lnTo>
                  <a:lnTo>
                    <a:pt x="95" y="67"/>
                  </a:lnTo>
                  <a:lnTo>
                    <a:pt x="76" y="75"/>
                  </a:lnTo>
                  <a:lnTo>
                    <a:pt x="59" y="85"/>
                  </a:lnTo>
                  <a:lnTo>
                    <a:pt x="40" y="94"/>
                  </a:lnTo>
                  <a:lnTo>
                    <a:pt x="22" y="104"/>
                  </a:lnTo>
                  <a:lnTo>
                    <a:pt x="3" y="112"/>
                  </a:lnTo>
                  <a:lnTo>
                    <a:pt x="0" y="109"/>
                  </a:lnTo>
                  <a:lnTo>
                    <a:pt x="2" y="95"/>
                  </a:lnTo>
                  <a:lnTo>
                    <a:pt x="3" y="81"/>
                  </a:lnTo>
                  <a:lnTo>
                    <a:pt x="6" y="68"/>
                  </a:lnTo>
                  <a:lnTo>
                    <a:pt x="12" y="56"/>
                  </a:lnTo>
                  <a:lnTo>
                    <a:pt x="26" y="47"/>
                  </a:lnTo>
                  <a:lnTo>
                    <a:pt x="43" y="39"/>
                  </a:lnTo>
                  <a:lnTo>
                    <a:pt x="58" y="33"/>
                  </a:lnTo>
                  <a:lnTo>
                    <a:pt x="74" y="26"/>
                  </a:lnTo>
                  <a:lnTo>
                    <a:pt x="89" y="21"/>
                  </a:lnTo>
                  <a:lnTo>
                    <a:pt x="106" y="15"/>
                  </a:lnTo>
                  <a:lnTo>
                    <a:pt x="121" y="8"/>
                  </a:lnTo>
                  <a:lnTo>
                    <a:pt x="135" y="0"/>
                  </a:lnTo>
                  <a:lnTo>
                    <a:pt x="144" y="2"/>
                  </a:lnTo>
                  <a:lnTo>
                    <a:pt x="148" y="13"/>
                  </a:lnTo>
                  <a:lnTo>
                    <a:pt x="150" y="26"/>
                  </a:lnTo>
                  <a:lnTo>
                    <a:pt x="149" y="3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18" name="Freeform 26"/>
            <p:cNvSpPr>
              <a:spLocks/>
            </p:cNvSpPr>
            <p:nvPr/>
          </p:nvSpPr>
          <p:spPr bwMode="auto">
            <a:xfrm>
              <a:off x="906" y="3039"/>
              <a:ext cx="116" cy="76"/>
            </a:xfrm>
            <a:custGeom>
              <a:avLst/>
              <a:gdLst>
                <a:gd name="T0" fmla="*/ 115 w 116"/>
                <a:gd name="T1" fmla="*/ 0 h 76"/>
                <a:gd name="T2" fmla="*/ 116 w 116"/>
                <a:gd name="T3" fmla="*/ 13 h 76"/>
                <a:gd name="T4" fmla="*/ 0 w 116"/>
                <a:gd name="T5" fmla="*/ 76 h 76"/>
                <a:gd name="T6" fmla="*/ 0 w 116"/>
                <a:gd name="T7" fmla="*/ 71 h 76"/>
                <a:gd name="T8" fmla="*/ 1 w 116"/>
                <a:gd name="T9" fmla="*/ 61 h 76"/>
                <a:gd name="T10" fmla="*/ 3 w 116"/>
                <a:gd name="T11" fmla="*/ 52 h 76"/>
                <a:gd name="T12" fmla="*/ 9 w 116"/>
                <a:gd name="T13" fmla="*/ 45 h 76"/>
                <a:gd name="T14" fmla="*/ 115 w 116"/>
                <a:gd name="T15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76">
                  <a:moveTo>
                    <a:pt x="115" y="0"/>
                  </a:moveTo>
                  <a:lnTo>
                    <a:pt x="116" y="13"/>
                  </a:lnTo>
                  <a:lnTo>
                    <a:pt x="0" y="76"/>
                  </a:lnTo>
                  <a:lnTo>
                    <a:pt x="0" y="71"/>
                  </a:lnTo>
                  <a:lnTo>
                    <a:pt x="1" y="61"/>
                  </a:lnTo>
                  <a:lnTo>
                    <a:pt x="3" y="52"/>
                  </a:lnTo>
                  <a:lnTo>
                    <a:pt x="9" y="45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FF7C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19" name="Freeform 27"/>
            <p:cNvSpPr>
              <a:spLocks/>
            </p:cNvSpPr>
            <p:nvPr/>
          </p:nvSpPr>
          <p:spPr bwMode="auto">
            <a:xfrm>
              <a:off x="873" y="3091"/>
              <a:ext cx="189" cy="138"/>
            </a:xfrm>
            <a:custGeom>
              <a:avLst/>
              <a:gdLst>
                <a:gd name="T0" fmla="*/ 189 w 189"/>
                <a:gd name="T1" fmla="*/ 19 h 138"/>
                <a:gd name="T2" fmla="*/ 189 w 189"/>
                <a:gd name="T3" fmla="*/ 31 h 138"/>
                <a:gd name="T4" fmla="*/ 186 w 189"/>
                <a:gd name="T5" fmla="*/ 40 h 138"/>
                <a:gd name="T6" fmla="*/ 182 w 189"/>
                <a:gd name="T7" fmla="*/ 45 h 138"/>
                <a:gd name="T8" fmla="*/ 175 w 189"/>
                <a:gd name="T9" fmla="*/ 51 h 138"/>
                <a:gd name="T10" fmla="*/ 168 w 189"/>
                <a:gd name="T11" fmla="*/ 54 h 138"/>
                <a:gd name="T12" fmla="*/ 158 w 189"/>
                <a:gd name="T13" fmla="*/ 57 h 138"/>
                <a:gd name="T14" fmla="*/ 148 w 189"/>
                <a:gd name="T15" fmla="*/ 62 h 138"/>
                <a:gd name="T16" fmla="*/ 138 w 189"/>
                <a:gd name="T17" fmla="*/ 67 h 138"/>
                <a:gd name="T18" fmla="*/ 123 w 189"/>
                <a:gd name="T19" fmla="*/ 76 h 138"/>
                <a:gd name="T20" fmla="*/ 107 w 189"/>
                <a:gd name="T21" fmla="*/ 85 h 138"/>
                <a:gd name="T22" fmla="*/ 91 w 189"/>
                <a:gd name="T23" fmla="*/ 94 h 138"/>
                <a:gd name="T24" fmla="*/ 76 w 189"/>
                <a:gd name="T25" fmla="*/ 103 h 138"/>
                <a:gd name="T26" fmla="*/ 61 w 189"/>
                <a:gd name="T27" fmla="*/ 113 h 138"/>
                <a:gd name="T28" fmla="*/ 45 w 189"/>
                <a:gd name="T29" fmla="*/ 122 h 138"/>
                <a:gd name="T30" fmla="*/ 29 w 189"/>
                <a:gd name="T31" fmla="*/ 130 h 138"/>
                <a:gd name="T32" fmla="*/ 13 w 189"/>
                <a:gd name="T33" fmla="*/ 138 h 138"/>
                <a:gd name="T34" fmla="*/ 8 w 189"/>
                <a:gd name="T35" fmla="*/ 134 h 138"/>
                <a:gd name="T36" fmla="*/ 4 w 189"/>
                <a:gd name="T37" fmla="*/ 126 h 138"/>
                <a:gd name="T38" fmla="*/ 1 w 189"/>
                <a:gd name="T39" fmla="*/ 115 h 138"/>
                <a:gd name="T40" fmla="*/ 0 w 189"/>
                <a:gd name="T41" fmla="*/ 103 h 138"/>
                <a:gd name="T42" fmla="*/ 2 w 189"/>
                <a:gd name="T43" fmla="*/ 91 h 138"/>
                <a:gd name="T44" fmla="*/ 5 w 189"/>
                <a:gd name="T45" fmla="*/ 81 h 138"/>
                <a:gd name="T46" fmla="*/ 12 w 189"/>
                <a:gd name="T47" fmla="*/ 74 h 138"/>
                <a:gd name="T48" fmla="*/ 23 w 189"/>
                <a:gd name="T49" fmla="*/ 70 h 138"/>
                <a:gd name="T50" fmla="*/ 42 w 189"/>
                <a:gd name="T51" fmla="*/ 64 h 138"/>
                <a:gd name="T52" fmla="*/ 62 w 189"/>
                <a:gd name="T53" fmla="*/ 55 h 138"/>
                <a:gd name="T54" fmla="*/ 82 w 189"/>
                <a:gd name="T55" fmla="*/ 46 h 138"/>
                <a:gd name="T56" fmla="*/ 100 w 189"/>
                <a:gd name="T57" fmla="*/ 38 h 138"/>
                <a:gd name="T58" fmla="*/ 119 w 189"/>
                <a:gd name="T59" fmla="*/ 28 h 138"/>
                <a:gd name="T60" fmla="*/ 137 w 189"/>
                <a:gd name="T61" fmla="*/ 18 h 138"/>
                <a:gd name="T62" fmla="*/ 157 w 189"/>
                <a:gd name="T63" fmla="*/ 8 h 138"/>
                <a:gd name="T64" fmla="*/ 175 w 189"/>
                <a:gd name="T65" fmla="*/ 0 h 138"/>
                <a:gd name="T66" fmla="*/ 182 w 189"/>
                <a:gd name="T67" fmla="*/ 2 h 138"/>
                <a:gd name="T68" fmla="*/ 186 w 189"/>
                <a:gd name="T69" fmla="*/ 6 h 138"/>
                <a:gd name="T70" fmla="*/ 188 w 189"/>
                <a:gd name="T71" fmla="*/ 13 h 138"/>
                <a:gd name="T72" fmla="*/ 189 w 189"/>
                <a:gd name="T73" fmla="*/ 19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89" h="138">
                  <a:moveTo>
                    <a:pt x="189" y="19"/>
                  </a:moveTo>
                  <a:lnTo>
                    <a:pt x="189" y="31"/>
                  </a:lnTo>
                  <a:lnTo>
                    <a:pt x="186" y="40"/>
                  </a:lnTo>
                  <a:lnTo>
                    <a:pt x="182" y="45"/>
                  </a:lnTo>
                  <a:lnTo>
                    <a:pt x="175" y="51"/>
                  </a:lnTo>
                  <a:lnTo>
                    <a:pt x="168" y="54"/>
                  </a:lnTo>
                  <a:lnTo>
                    <a:pt x="158" y="57"/>
                  </a:lnTo>
                  <a:lnTo>
                    <a:pt x="148" y="62"/>
                  </a:lnTo>
                  <a:lnTo>
                    <a:pt x="138" y="67"/>
                  </a:lnTo>
                  <a:lnTo>
                    <a:pt x="123" y="76"/>
                  </a:lnTo>
                  <a:lnTo>
                    <a:pt x="107" y="85"/>
                  </a:lnTo>
                  <a:lnTo>
                    <a:pt x="91" y="94"/>
                  </a:lnTo>
                  <a:lnTo>
                    <a:pt x="76" y="103"/>
                  </a:lnTo>
                  <a:lnTo>
                    <a:pt x="61" y="113"/>
                  </a:lnTo>
                  <a:lnTo>
                    <a:pt x="45" y="122"/>
                  </a:lnTo>
                  <a:lnTo>
                    <a:pt x="29" y="130"/>
                  </a:lnTo>
                  <a:lnTo>
                    <a:pt x="13" y="138"/>
                  </a:lnTo>
                  <a:lnTo>
                    <a:pt x="8" y="134"/>
                  </a:lnTo>
                  <a:lnTo>
                    <a:pt x="4" y="126"/>
                  </a:lnTo>
                  <a:lnTo>
                    <a:pt x="1" y="115"/>
                  </a:lnTo>
                  <a:lnTo>
                    <a:pt x="0" y="103"/>
                  </a:lnTo>
                  <a:lnTo>
                    <a:pt x="2" y="91"/>
                  </a:lnTo>
                  <a:lnTo>
                    <a:pt x="5" y="81"/>
                  </a:lnTo>
                  <a:lnTo>
                    <a:pt x="12" y="74"/>
                  </a:lnTo>
                  <a:lnTo>
                    <a:pt x="23" y="70"/>
                  </a:lnTo>
                  <a:lnTo>
                    <a:pt x="42" y="64"/>
                  </a:lnTo>
                  <a:lnTo>
                    <a:pt x="62" y="55"/>
                  </a:lnTo>
                  <a:lnTo>
                    <a:pt x="82" y="46"/>
                  </a:lnTo>
                  <a:lnTo>
                    <a:pt x="100" y="38"/>
                  </a:lnTo>
                  <a:lnTo>
                    <a:pt x="119" y="28"/>
                  </a:lnTo>
                  <a:lnTo>
                    <a:pt x="137" y="18"/>
                  </a:lnTo>
                  <a:lnTo>
                    <a:pt x="157" y="8"/>
                  </a:lnTo>
                  <a:lnTo>
                    <a:pt x="175" y="0"/>
                  </a:lnTo>
                  <a:lnTo>
                    <a:pt x="182" y="2"/>
                  </a:lnTo>
                  <a:lnTo>
                    <a:pt x="186" y="6"/>
                  </a:lnTo>
                  <a:lnTo>
                    <a:pt x="188" y="13"/>
                  </a:lnTo>
                  <a:lnTo>
                    <a:pt x="189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20" name="Freeform 28"/>
            <p:cNvSpPr>
              <a:spLocks/>
            </p:cNvSpPr>
            <p:nvPr/>
          </p:nvSpPr>
          <p:spPr bwMode="auto">
            <a:xfrm>
              <a:off x="887" y="3103"/>
              <a:ext cx="161" cy="106"/>
            </a:xfrm>
            <a:custGeom>
              <a:avLst/>
              <a:gdLst>
                <a:gd name="T0" fmla="*/ 161 w 161"/>
                <a:gd name="T1" fmla="*/ 18 h 106"/>
                <a:gd name="T2" fmla="*/ 144 w 161"/>
                <a:gd name="T3" fmla="*/ 29 h 106"/>
                <a:gd name="T4" fmla="*/ 125 w 161"/>
                <a:gd name="T5" fmla="*/ 40 h 106"/>
                <a:gd name="T6" fmla="*/ 107 w 161"/>
                <a:gd name="T7" fmla="*/ 51 h 106"/>
                <a:gd name="T8" fmla="*/ 87 w 161"/>
                <a:gd name="T9" fmla="*/ 62 h 106"/>
                <a:gd name="T10" fmla="*/ 67 w 161"/>
                <a:gd name="T11" fmla="*/ 73 h 106"/>
                <a:gd name="T12" fmla="*/ 46 w 161"/>
                <a:gd name="T13" fmla="*/ 84 h 106"/>
                <a:gd name="T14" fmla="*/ 24 w 161"/>
                <a:gd name="T15" fmla="*/ 94 h 106"/>
                <a:gd name="T16" fmla="*/ 2 w 161"/>
                <a:gd name="T17" fmla="*/ 106 h 106"/>
                <a:gd name="T18" fmla="*/ 0 w 161"/>
                <a:gd name="T19" fmla="*/ 77 h 106"/>
                <a:gd name="T20" fmla="*/ 21 w 161"/>
                <a:gd name="T21" fmla="*/ 68 h 106"/>
                <a:gd name="T22" fmla="*/ 40 w 161"/>
                <a:gd name="T23" fmla="*/ 60 h 106"/>
                <a:gd name="T24" fmla="*/ 61 w 161"/>
                <a:gd name="T25" fmla="*/ 51 h 106"/>
                <a:gd name="T26" fmla="*/ 82 w 161"/>
                <a:gd name="T27" fmla="*/ 41 h 106"/>
                <a:gd name="T28" fmla="*/ 101 w 161"/>
                <a:gd name="T29" fmla="*/ 31 h 106"/>
                <a:gd name="T30" fmla="*/ 121 w 161"/>
                <a:gd name="T31" fmla="*/ 21 h 106"/>
                <a:gd name="T32" fmla="*/ 141 w 161"/>
                <a:gd name="T33" fmla="*/ 10 h 106"/>
                <a:gd name="T34" fmla="*/ 160 w 161"/>
                <a:gd name="T35" fmla="*/ 0 h 106"/>
                <a:gd name="T36" fmla="*/ 161 w 161"/>
                <a:gd name="T37" fmla="*/ 1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1" h="106">
                  <a:moveTo>
                    <a:pt x="161" y="18"/>
                  </a:moveTo>
                  <a:lnTo>
                    <a:pt x="144" y="29"/>
                  </a:lnTo>
                  <a:lnTo>
                    <a:pt x="125" y="40"/>
                  </a:lnTo>
                  <a:lnTo>
                    <a:pt x="107" y="51"/>
                  </a:lnTo>
                  <a:lnTo>
                    <a:pt x="87" y="62"/>
                  </a:lnTo>
                  <a:lnTo>
                    <a:pt x="67" y="73"/>
                  </a:lnTo>
                  <a:lnTo>
                    <a:pt x="46" y="84"/>
                  </a:lnTo>
                  <a:lnTo>
                    <a:pt x="24" y="94"/>
                  </a:lnTo>
                  <a:lnTo>
                    <a:pt x="2" y="106"/>
                  </a:lnTo>
                  <a:lnTo>
                    <a:pt x="0" y="77"/>
                  </a:lnTo>
                  <a:lnTo>
                    <a:pt x="21" y="68"/>
                  </a:lnTo>
                  <a:lnTo>
                    <a:pt x="40" y="60"/>
                  </a:lnTo>
                  <a:lnTo>
                    <a:pt x="61" y="51"/>
                  </a:lnTo>
                  <a:lnTo>
                    <a:pt x="82" y="41"/>
                  </a:lnTo>
                  <a:lnTo>
                    <a:pt x="101" y="31"/>
                  </a:lnTo>
                  <a:lnTo>
                    <a:pt x="121" y="21"/>
                  </a:lnTo>
                  <a:lnTo>
                    <a:pt x="141" y="10"/>
                  </a:lnTo>
                  <a:lnTo>
                    <a:pt x="160" y="0"/>
                  </a:lnTo>
                  <a:lnTo>
                    <a:pt x="161" y="18"/>
                  </a:lnTo>
                  <a:close/>
                </a:path>
              </a:pathLst>
            </a:custGeom>
            <a:solidFill>
              <a:srgbClr val="FF7C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21" name="Freeform 29"/>
            <p:cNvSpPr>
              <a:spLocks/>
            </p:cNvSpPr>
            <p:nvPr/>
          </p:nvSpPr>
          <p:spPr bwMode="auto">
            <a:xfrm>
              <a:off x="700" y="3436"/>
              <a:ext cx="696" cy="541"/>
            </a:xfrm>
            <a:custGeom>
              <a:avLst/>
              <a:gdLst>
                <a:gd name="T0" fmla="*/ 627 w 696"/>
                <a:gd name="T1" fmla="*/ 44 h 541"/>
                <a:gd name="T2" fmla="*/ 545 w 696"/>
                <a:gd name="T3" fmla="*/ 70 h 541"/>
                <a:gd name="T4" fmla="*/ 494 w 696"/>
                <a:gd name="T5" fmla="*/ 105 h 541"/>
                <a:gd name="T6" fmla="*/ 460 w 696"/>
                <a:gd name="T7" fmla="*/ 147 h 541"/>
                <a:gd name="T8" fmla="*/ 465 w 696"/>
                <a:gd name="T9" fmla="*/ 184 h 541"/>
                <a:gd name="T10" fmla="*/ 524 w 696"/>
                <a:gd name="T11" fmla="*/ 178 h 541"/>
                <a:gd name="T12" fmla="*/ 589 w 696"/>
                <a:gd name="T13" fmla="*/ 152 h 541"/>
                <a:gd name="T14" fmla="*/ 624 w 696"/>
                <a:gd name="T15" fmla="*/ 170 h 541"/>
                <a:gd name="T16" fmla="*/ 567 w 696"/>
                <a:gd name="T17" fmla="*/ 180 h 541"/>
                <a:gd name="T18" fmla="*/ 525 w 696"/>
                <a:gd name="T19" fmla="*/ 193 h 541"/>
                <a:gd name="T20" fmla="*/ 491 w 696"/>
                <a:gd name="T21" fmla="*/ 196 h 541"/>
                <a:gd name="T22" fmla="*/ 454 w 696"/>
                <a:gd name="T23" fmla="*/ 222 h 541"/>
                <a:gd name="T24" fmla="*/ 409 w 696"/>
                <a:gd name="T25" fmla="*/ 257 h 541"/>
                <a:gd name="T26" fmla="*/ 371 w 696"/>
                <a:gd name="T27" fmla="*/ 280 h 541"/>
                <a:gd name="T28" fmla="*/ 450 w 696"/>
                <a:gd name="T29" fmla="*/ 177 h 541"/>
                <a:gd name="T30" fmla="*/ 429 w 696"/>
                <a:gd name="T31" fmla="*/ 174 h 541"/>
                <a:gd name="T32" fmla="*/ 495 w 696"/>
                <a:gd name="T33" fmla="*/ 80 h 541"/>
                <a:gd name="T34" fmla="*/ 394 w 696"/>
                <a:gd name="T35" fmla="*/ 165 h 541"/>
                <a:gd name="T36" fmla="*/ 353 w 696"/>
                <a:gd name="T37" fmla="*/ 211 h 541"/>
                <a:gd name="T38" fmla="*/ 348 w 696"/>
                <a:gd name="T39" fmla="*/ 218 h 541"/>
                <a:gd name="T40" fmla="*/ 322 w 696"/>
                <a:gd name="T41" fmla="*/ 245 h 541"/>
                <a:gd name="T42" fmla="*/ 289 w 696"/>
                <a:gd name="T43" fmla="*/ 254 h 541"/>
                <a:gd name="T44" fmla="*/ 281 w 696"/>
                <a:gd name="T45" fmla="*/ 257 h 541"/>
                <a:gd name="T46" fmla="*/ 274 w 696"/>
                <a:gd name="T47" fmla="*/ 291 h 541"/>
                <a:gd name="T48" fmla="*/ 236 w 696"/>
                <a:gd name="T49" fmla="*/ 313 h 541"/>
                <a:gd name="T50" fmla="*/ 221 w 696"/>
                <a:gd name="T51" fmla="*/ 308 h 541"/>
                <a:gd name="T52" fmla="*/ 232 w 696"/>
                <a:gd name="T53" fmla="*/ 319 h 541"/>
                <a:gd name="T54" fmla="*/ 224 w 696"/>
                <a:gd name="T55" fmla="*/ 339 h 541"/>
                <a:gd name="T56" fmla="*/ 251 w 696"/>
                <a:gd name="T57" fmla="*/ 327 h 541"/>
                <a:gd name="T58" fmla="*/ 280 w 696"/>
                <a:gd name="T59" fmla="*/ 356 h 541"/>
                <a:gd name="T60" fmla="*/ 255 w 696"/>
                <a:gd name="T61" fmla="*/ 375 h 541"/>
                <a:gd name="T62" fmla="*/ 211 w 696"/>
                <a:gd name="T63" fmla="*/ 363 h 541"/>
                <a:gd name="T64" fmla="*/ 161 w 696"/>
                <a:gd name="T65" fmla="*/ 350 h 541"/>
                <a:gd name="T66" fmla="*/ 475 w 696"/>
                <a:gd name="T67" fmla="*/ 456 h 541"/>
                <a:gd name="T68" fmla="*/ 503 w 696"/>
                <a:gd name="T69" fmla="*/ 420 h 541"/>
                <a:gd name="T70" fmla="*/ 527 w 696"/>
                <a:gd name="T71" fmla="*/ 380 h 541"/>
                <a:gd name="T72" fmla="*/ 516 w 696"/>
                <a:gd name="T73" fmla="*/ 377 h 541"/>
                <a:gd name="T74" fmla="*/ 452 w 696"/>
                <a:gd name="T75" fmla="*/ 437 h 541"/>
                <a:gd name="T76" fmla="*/ 428 w 696"/>
                <a:gd name="T77" fmla="*/ 429 h 541"/>
                <a:gd name="T78" fmla="*/ 438 w 696"/>
                <a:gd name="T79" fmla="*/ 409 h 541"/>
                <a:gd name="T80" fmla="*/ 463 w 696"/>
                <a:gd name="T81" fmla="*/ 389 h 541"/>
                <a:gd name="T82" fmla="*/ 517 w 696"/>
                <a:gd name="T83" fmla="*/ 376 h 541"/>
                <a:gd name="T84" fmla="*/ 579 w 696"/>
                <a:gd name="T85" fmla="*/ 362 h 541"/>
                <a:gd name="T86" fmla="*/ 603 w 696"/>
                <a:gd name="T87" fmla="*/ 370 h 541"/>
                <a:gd name="T88" fmla="*/ 0 w 696"/>
                <a:gd name="T89" fmla="*/ 450 h 541"/>
                <a:gd name="T90" fmla="*/ 478 w 696"/>
                <a:gd name="T91" fmla="*/ 14 h 541"/>
                <a:gd name="T92" fmla="*/ 516 w 696"/>
                <a:gd name="T93" fmla="*/ 1 h 541"/>
                <a:gd name="T94" fmla="*/ 557 w 696"/>
                <a:gd name="T95" fmla="*/ 6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96" h="541">
                  <a:moveTo>
                    <a:pt x="696" y="33"/>
                  </a:moveTo>
                  <a:lnTo>
                    <a:pt x="672" y="35"/>
                  </a:lnTo>
                  <a:lnTo>
                    <a:pt x="649" y="39"/>
                  </a:lnTo>
                  <a:lnTo>
                    <a:pt x="627" y="44"/>
                  </a:lnTo>
                  <a:lnTo>
                    <a:pt x="605" y="49"/>
                  </a:lnTo>
                  <a:lnTo>
                    <a:pt x="585" y="56"/>
                  </a:lnTo>
                  <a:lnTo>
                    <a:pt x="564" y="62"/>
                  </a:lnTo>
                  <a:lnTo>
                    <a:pt x="545" y="70"/>
                  </a:lnTo>
                  <a:lnTo>
                    <a:pt x="527" y="76"/>
                  </a:lnTo>
                  <a:lnTo>
                    <a:pt x="516" y="86"/>
                  </a:lnTo>
                  <a:lnTo>
                    <a:pt x="505" y="96"/>
                  </a:lnTo>
                  <a:lnTo>
                    <a:pt x="494" y="105"/>
                  </a:lnTo>
                  <a:lnTo>
                    <a:pt x="484" y="115"/>
                  </a:lnTo>
                  <a:lnTo>
                    <a:pt x="476" y="125"/>
                  </a:lnTo>
                  <a:lnTo>
                    <a:pt x="468" y="135"/>
                  </a:lnTo>
                  <a:lnTo>
                    <a:pt x="460" y="147"/>
                  </a:lnTo>
                  <a:lnTo>
                    <a:pt x="455" y="159"/>
                  </a:lnTo>
                  <a:lnTo>
                    <a:pt x="456" y="168"/>
                  </a:lnTo>
                  <a:lnTo>
                    <a:pt x="459" y="177"/>
                  </a:lnTo>
                  <a:lnTo>
                    <a:pt x="465" y="184"/>
                  </a:lnTo>
                  <a:lnTo>
                    <a:pt x="472" y="191"/>
                  </a:lnTo>
                  <a:lnTo>
                    <a:pt x="491" y="190"/>
                  </a:lnTo>
                  <a:lnTo>
                    <a:pt x="507" y="185"/>
                  </a:lnTo>
                  <a:lnTo>
                    <a:pt x="524" y="178"/>
                  </a:lnTo>
                  <a:lnTo>
                    <a:pt x="540" y="170"/>
                  </a:lnTo>
                  <a:lnTo>
                    <a:pt x="555" y="161"/>
                  </a:lnTo>
                  <a:lnTo>
                    <a:pt x="572" y="155"/>
                  </a:lnTo>
                  <a:lnTo>
                    <a:pt x="589" y="152"/>
                  </a:lnTo>
                  <a:lnTo>
                    <a:pt x="608" y="153"/>
                  </a:lnTo>
                  <a:lnTo>
                    <a:pt x="648" y="154"/>
                  </a:lnTo>
                  <a:lnTo>
                    <a:pt x="637" y="164"/>
                  </a:lnTo>
                  <a:lnTo>
                    <a:pt x="624" y="170"/>
                  </a:lnTo>
                  <a:lnTo>
                    <a:pt x="610" y="173"/>
                  </a:lnTo>
                  <a:lnTo>
                    <a:pt x="596" y="176"/>
                  </a:lnTo>
                  <a:lnTo>
                    <a:pt x="581" y="178"/>
                  </a:lnTo>
                  <a:lnTo>
                    <a:pt x="567" y="180"/>
                  </a:lnTo>
                  <a:lnTo>
                    <a:pt x="553" y="185"/>
                  </a:lnTo>
                  <a:lnTo>
                    <a:pt x="541" y="193"/>
                  </a:lnTo>
                  <a:lnTo>
                    <a:pt x="532" y="193"/>
                  </a:lnTo>
                  <a:lnTo>
                    <a:pt x="525" y="193"/>
                  </a:lnTo>
                  <a:lnTo>
                    <a:pt x="516" y="193"/>
                  </a:lnTo>
                  <a:lnTo>
                    <a:pt x="507" y="194"/>
                  </a:lnTo>
                  <a:lnTo>
                    <a:pt x="499" y="194"/>
                  </a:lnTo>
                  <a:lnTo>
                    <a:pt x="491" y="196"/>
                  </a:lnTo>
                  <a:lnTo>
                    <a:pt x="483" y="198"/>
                  </a:lnTo>
                  <a:lnTo>
                    <a:pt x="476" y="202"/>
                  </a:lnTo>
                  <a:lnTo>
                    <a:pt x="465" y="213"/>
                  </a:lnTo>
                  <a:lnTo>
                    <a:pt x="454" y="222"/>
                  </a:lnTo>
                  <a:lnTo>
                    <a:pt x="443" y="231"/>
                  </a:lnTo>
                  <a:lnTo>
                    <a:pt x="431" y="240"/>
                  </a:lnTo>
                  <a:lnTo>
                    <a:pt x="420" y="249"/>
                  </a:lnTo>
                  <a:lnTo>
                    <a:pt x="409" y="257"/>
                  </a:lnTo>
                  <a:lnTo>
                    <a:pt x="399" y="267"/>
                  </a:lnTo>
                  <a:lnTo>
                    <a:pt x="390" y="277"/>
                  </a:lnTo>
                  <a:lnTo>
                    <a:pt x="389" y="286"/>
                  </a:lnTo>
                  <a:lnTo>
                    <a:pt x="371" y="280"/>
                  </a:lnTo>
                  <a:lnTo>
                    <a:pt x="458" y="184"/>
                  </a:lnTo>
                  <a:lnTo>
                    <a:pt x="456" y="180"/>
                  </a:lnTo>
                  <a:lnTo>
                    <a:pt x="453" y="177"/>
                  </a:lnTo>
                  <a:lnTo>
                    <a:pt x="450" y="177"/>
                  </a:lnTo>
                  <a:lnTo>
                    <a:pt x="444" y="177"/>
                  </a:lnTo>
                  <a:lnTo>
                    <a:pt x="439" y="177"/>
                  </a:lnTo>
                  <a:lnTo>
                    <a:pt x="434" y="177"/>
                  </a:lnTo>
                  <a:lnTo>
                    <a:pt x="429" y="174"/>
                  </a:lnTo>
                  <a:lnTo>
                    <a:pt x="425" y="171"/>
                  </a:lnTo>
                  <a:lnTo>
                    <a:pt x="419" y="171"/>
                  </a:lnTo>
                  <a:lnTo>
                    <a:pt x="502" y="86"/>
                  </a:lnTo>
                  <a:lnTo>
                    <a:pt x="495" y="80"/>
                  </a:lnTo>
                  <a:lnTo>
                    <a:pt x="403" y="166"/>
                  </a:lnTo>
                  <a:lnTo>
                    <a:pt x="399" y="166"/>
                  </a:lnTo>
                  <a:lnTo>
                    <a:pt x="397" y="165"/>
                  </a:lnTo>
                  <a:lnTo>
                    <a:pt x="394" y="165"/>
                  </a:lnTo>
                  <a:lnTo>
                    <a:pt x="392" y="168"/>
                  </a:lnTo>
                  <a:lnTo>
                    <a:pt x="395" y="174"/>
                  </a:lnTo>
                  <a:lnTo>
                    <a:pt x="357" y="210"/>
                  </a:lnTo>
                  <a:lnTo>
                    <a:pt x="353" y="211"/>
                  </a:lnTo>
                  <a:lnTo>
                    <a:pt x="349" y="209"/>
                  </a:lnTo>
                  <a:lnTo>
                    <a:pt x="346" y="209"/>
                  </a:lnTo>
                  <a:lnTo>
                    <a:pt x="343" y="213"/>
                  </a:lnTo>
                  <a:lnTo>
                    <a:pt x="348" y="218"/>
                  </a:lnTo>
                  <a:lnTo>
                    <a:pt x="342" y="222"/>
                  </a:lnTo>
                  <a:lnTo>
                    <a:pt x="335" y="230"/>
                  </a:lnTo>
                  <a:lnTo>
                    <a:pt x="329" y="238"/>
                  </a:lnTo>
                  <a:lnTo>
                    <a:pt x="322" y="245"/>
                  </a:lnTo>
                  <a:lnTo>
                    <a:pt x="315" y="252"/>
                  </a:lnTo>
                  <a:lnTo>
                    <a:pt x="307" y="256"/>
                  </a:lnTo>
                  <a:lnTo>
                    <a:pt x="298" y="257"/>
                  </a:lnTo>
                  <a:lnTo>
                    <a:pt x="289" y="254"/>
                  </a:lnTo>
                  <a:lnTo>
                    <a:pt x="287" y="254"/>
                  </a:lnTo>
                  <a:lnTo>
                    <a:pt x="285" y="255"/>
                  </a:lnTo>
                  <a:lnTo>
                    <a:pt x="283" y="256"/>
                  </a:lnTo>
                  <a:lnTo>
                    <a:pt x="281" y="257"/>
                  </a:lnTo>
                  <a:lnTo>
                    <a:pt x="297" y="266"/>
                  </a:lnTo>
                  <a:lnTo>
                    <a:pt x="289" y="273"/>
                  </a:lnTo>
                  <a:lnTo>
                    <a:pt x="282" y="281"/>
                  </a:lnTo>
                  <a:lnTo>
                    <a:pt x="274" y="291"/>
                  </a:lnTo>
                  <a:lnTo>
                    <a:pt x="266" y="300"/>
                  </a:lnTo>
                  <a:lnTo>
                    <a:pt x="257" y="307"/>
                  </a:lnTo>
                  <a:lnTo>
                    <a:pt x="247" y="312"/>
                  </a:lnTo>
                  <a:lnTo>
                    <a:pt x="236" y="313"/>
                  </a:lnTo>
                  <a:lnTo>
                    <a:pt x="224" y="307"/>
                  </a:lnTo>
                  <a:lnTo>
                    <a:pt x="223" y="307"/>
                  </a:lnTo>
                  <a:lnTo>
                    <a:pt x="222" y="308"/>
                  </a:lnTo>
                  <a:lnTo>
                    <a:pt x="221" y="308"/>
                  </a:lnTo>
                  <a:lnTo>
                    <a:pt x="220" y="310"/>
                  </a:lnTo>
                  <a:lnTo>
                    <a:pt x="221" y="315"/>
                  </a:lnTo>
                  <a:lnTo>
                    <a:pt x="225" y="317"/>
                  </a:lnTo>
                  <a:lnTo>
                    <a:pt x="232" y="319"/>
                  </a:lnTo>
                  <a:lnTo>
                    <a:pt x="236" y="322"/>
                  </a:lnTo>
                  <a:lnTo>
                    <a:pt x="239" y="322"/>
                  </a:lnTo>
                  <a:lnTo>
                    <a:pt x="233" y="330"/>
                  </a:lnTo>
                  <a:lnTo>
                    <a:pt x="224" y="339"/>
                  </a:lnTo>
                  <a:lnTo>
                    <a:pt x="215" y="348"/>
                  </a:lnTo>
                  <a:lnTo>
                    <a:pt x="210" y="358"/>
                  </a:lnTo>
                  <a:lnTo>
                    <a:pt x="213" y="361"/>
                  </a:lnTo>
                  <a:lnTo>
                    <a:pt x="251" y="327"/>
                  </a:lnTo>
                  <a:lnTo>
                    <a:pt x="293" y="339"/>
                  </a:lnTo>
                  <a:lnTo>
                    <a:pt x="289" y="343"/>
                  </a:lnTo>
                  <a:lnTo>
                    <a:pt x="284" y="350"/>
                  </a:lnTo>
                  <a:lnTo>
                    <a:pt x="280" y="356"/>
                  </a:lnTo>
                  <a:lnTo>
                    <a:pt x="274" y="362"/>
                  </a:lnTo>
                  <a:lnTo>
                    <a:pt x="268" y="368"/>
                  </a:lnTo>
                  <a:lnTo>
                    <a:pt x="261" y="373"/>
                  </a:lnTo>
                  <a:lnTo>
                    <a:pt x="255" y="375"/>
                  </a:lnTo>
                  <a:lnTo>
                    <a:pt x="248" y="375"/>
                  </a:lnTo>
                  <a:lnTo>
                    <a:pt x="235" y="372"/>
                  </a:lnTo>
                  <a:lnTo>
                    <a:pt x="223" y="367"/>
                  </a:lnTo>
                  <a:lnTo>
                    <a:pt x="211" y="363"/>
                  </a:lnTo>
                  <a:lnTo>
                    <a:pt x="198" y="360"/>
                  </a:lnTo>
                  <a:lnTo>
                    <a:pt x="186" y="355"/>
                  </a:lnTo>
                  <a:lnTo>
                    <a:pt x="174" y="352"/>
                  </a:lnTo>
                  <a:lnTo>
                    <a:pt x="161" y="350"/>
                  </a:lnTo>
                  <a:lnTo>
                    <a:pt x="148" y="348"/>
                  </a:lnTo>
                  <a:lnTo>
                    <a:pt x="150" y="356"/>
                  </a:lnTo>
                  <a:lnTo>
                    <a:pt x="460" y="452"/>
                  </a:lnTo>
                  <a:lnTo>
                    <a:pt x="475" y="456"/>
                  </a:lnTo>
                  <a:lnTo>
                    <a:pt x="481" y="447"/>
                  </a:lnTo>
                  <a:lnTo>
                    <a:pt x="488" y="438"/>
                  </a:lnTo>
                  <a:lnTo>
                    <a:pt x="495" y="429"/>
                  </a:lnTo>
                  <a:lnTo>
                    <a:pt x="503" y="420"/>
                  </a:lnTo>
                  <a:lnTo>
                    <a:pt x="510" y="410"/>
                  </a:lnTo>
                  <a:lnTo>
                    <a:pt x="516" y="400"/>
                  </a:lnTo>
                  <a:lnTo>
                    <a:pt x="521" y="390"/>
                  </a:lnTo>
                  <a:lnTo>
                    <a:pt x="527" y="380"/>
                  </a:lnTo>
                  <a:lnTo>
                    <a:pt x="525" y="378"/>
                  </a:lnTo>
                  <a:lnTo>
                    <a:pt x="523" y="377"/>
                  </a:lnTo>
                  <a:lnTo>
                    <a:pt x="519" y="377"/>
                  </a:lnTo>
                  <a:lnTo>
                    <a:pt x="516" y="377"/>
                  </a:lnTo>
                  <a:lnTo>
                    <a:pt x="469" y="441"/>
                  </a:lnTo>
                  <a:lnTo>
                    <a:pt x="464" y="440"/>
                  </a:lnTo>
                  <a:lnTo>
                    <a:pt x="457" y="439"/>
                  </a:lnTo>
                  <a:lnTo>
                    <a:pt x="452" y="437"/>
                  </a:lnTo>
                  <a:lnTo>
                    <a:pt x="446" y="435"/>
                  </a:lnTo>
                  <a:lnTo>
                    <a:pt x="440" y="433"/>
                  </a:lnTo>
                  <a:lnTo>
                    <a:pt x="434" y="431"/>
                  </a:lnTo>
                  <a:lnTo>
                    <a:pt x="428" y="429"/>
                  </a:lnTo>
                  <a:lnTo>
                    <a:pt x="422" y="427"/>
                  </a:lnTo>
                  <a:lnTo>
                    <a:pt x="428" y="423"/>
                  </a:lnTo>
                  <a:lnTo>
                    <a:pt x="433" y="416"/>
                  </a:lnTo>
                  <a:lnTo>
                    <a:pt x="438" y="409"/>
                  </a:lnTo>
                  <a:lnTo>
                    <a:pt x="443" y="401"/>
                  </a:lnTo>
                  <a:lnTo>
                    <a:pt x="449" y="395"/>
                  </a:lnTo>
                  <a:lnTo>
                    <a:pt x="455" y="390"/>
                  </a:lnTo>
                  <a:lnTo>
                    <a:pt x="463" y="389"/>
                  </a:lnTo>
                  <a:lnTo>
                    <a:pt x="471" y="392"/>
                  </a:lnTo>
                  <a:lnTo>
                    <a:pt x="487" y="389"/>
                  </a:lnTo>
                  <a:lnTo>
                    <a:pt x="502" y="384"/>
                  </a:lnTo>
                  <a:lnTo>
                    <a:pt x="517" y="376"/>
                  </a:lnTo>
                  <a:lnTo>
                    <a:pt x="531" y="370"/>
                  </a:lnTo>
                  <a:lnTo>
                    <a:pt x="547" y="364"/>
                  </a:lnTo>
                  <a:lnTo>
                    <a:pt x="563" y="361"/>
                  </a:lnTo>
                  <a:lnTo>
                    <a:pt x="579" y="362"/>
                  </a:lnTo>
                  <a:lnTo>
                    <a:pt x="597" y="366"/>
                  </a:lnTo>
                  <a:lnTo>
                    <a:pt x="598" y="367"/>
                  </a:lnTo>
                  <a:lnTo>
                    <a:pt x="600" y="368"/>
                  </a:lnTo>
                  <a:lnTo>
                    <a:pt x="603" y="370"/>
                  </a:lnTo>
                  <a:lnTo>
                    <a:pt x="608" y="371"/>
                  </a:lnTo>
                  <a:lnTo>
                    <a:pt x="487" y="541"/>
                  </a:lnTo>
                  <a:lnTo>
                    <a:pt x="4" y="476"/>
                  </a:lnTo>
                  <a:lnTo>
                    <a:pt x="0" y="450"/>
                  </a:lnTo>
                  <a:lnTo>
                    <a:pt x="0" y="424"/>
                  </a:lnTo>
                  <a:lnTo>
                    <a:pt x="2" y="397"/>
                  </a:lnTo>
                  <a:lnTo>
                    <a:pt x="7" y="372"/>
                  </a:lnTo>
                  <a:lnTo>
                    <a:pt x="478" y="14"/>
                  </a:lnTo>
                  <a:lnTo>
                    <a:pt x="488" y="9"/>
                  </a:lnTo>
                  <a:lnTo>
                    <a:pt x="498" y="4"/>
                  </a:lnTo>
                  <a:lnTo>
                    <a:pt x="507" y="2"/>
                  </a:lnTo>
                  <a:lnTo>
                    <a:pt x="516" y="1"/>
                  </a:lnTo>
                  <a:lnTo>
                    <a:pt x="526" y="0"/>
                  </a:lnTo>
                  <a:lnTo>
                    <a:pt x="536" y="1"/>
                  </a:lnTo>
                  <a:lnTo>
                    <a:pt x="547" y="3"/>
                  </a:lnTo>
                  <a:lnTo>
                    <a:pt x="557" y="6"/>
                  </a:lnTo>
                  <a:lnTo>
                    <a:pt x="696" y="33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22" name="Freeform 30"/>
            <p:cNvSpPr>
              <a:spLocks/>
            </p:cNvSpPr>
            <p:nvPr/>
          </p:nvSpPr>
          <p:spPr bwMode="auto">
            <a:xfrm>
              <a:off x="848" y="3469"/>
              <a:ext cx="354" cy="309"/>
            </a:xfrm>
            <a:custGeom>
              <a:avLst/>
              <a:gdLst>
                <a:gd name="T0" fmla="*/ 354 w 354"/>
                <a:gd name="T1" fmla="*/ 3 h 309"/>
                <a:gd name="T2" fmla="*/ 354 w 354"/>
                <a:gd name="T3" fmla="*/ 6 h 309"/>
                <a:gd name="T4" fmla="*/ 76 w 354"/>
                <a:gd name="T5" fmla="*/ 249 h 309"/>
                <a:gd name="T6" fmla="*/ 66 w 354"/>
                <a:gd name="T7" fmla="*/ 257 h 309"/>
                <a:gd name="T8" fmla="*/ 58 w 354"/>
                <a:gd name="T9" fmla="*/ 265 h 309"/>
                <a:gd name="T10" fmla="*/ 48 w 354"/>
                <a:gd name="T11" fmla="*/ 272 h 309"/>
                <a:gd name="T12" fmla="*/ 39 w 354"/>
                <a:gd name="T13" fmla="*/ 280 h 309"/>
                <a:gd name="T14" fmla="*/ 30 w 354"/>
                <a:gd name="T15" fmla="*/ 287 h 309"/>
                <a:gd name="T16" fmla="*/ 22 w 354"/>
                <a:gd name="T17" fmla="*/ 295 h 309"/>
                <a:gd name="T18" fmla="*/ 12 w 354"/>
                <a:gd name="T19" fmla="*/ 303 h 309"/>
                <a:gd name="T20" fmla="*/ 3 w 354"/>
                <a:gd name="T21" fmla="*/ 309 h 309"/>
                <a:gd name="T22" fmla="*/ 0 w 354"/>
                <a:gd name="T23" fmla="*/ 306 h 309"/>
                <a:gd name="T24" fmla="*/ 1 w 354"/>
                <a:gd name="T25" fmla="*/ 303 h 309"/>
                <a:gd name="T26" fmla="*/ 3 w 354"/>
                <a:gd name="T27" fmla="*/ 299 h 309"/>
                <a:gd name="T28" fmla="*/ 4 w 354"/>
                <a:gd name="T29" fmla="*/ 296 h 309"/>
                <a:gd name="T30" fmla="*/ 344 w 354"/>
                <a:gd name="T31" fmla="*/ 0 h 309"/>
                <a:gd name="T32" fmla="*/ 346 w 354"/>
                <a:gd name="T33" fmla="*/ 0 h 309"/>
                <a:gd name="T34" fmla="*/ 350 w 354"/>
                <a:gd name="T35" fmla="*/ 0 h 309"/>
                <a:gd name="T36" fmla="*/ 352 w 354"/>
                <a:gd name="T37" fmla="*/ 1 h 309"/>
                <a:gd name="T38" fmla="*/ 354 w 354"/>
                <a:gd name="T39" fmla="*/ 3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54" h="309">
                  <a:moveTo>
                    <a:pt x="354" y="3"/>
                  </a:moveTo>
                  <a:lnTo>
                    <a:pt x="354" y="6"/>
                  </a:lnTo>
                  <a:lnTo>
                    <a:pt x="76" y="249"/>
                  </a:lnTo>
                  <a:lnTo>
                    <a:pt x="66" y="257"/>
                  </a:lnTo>
                  <a:lnTo>
                    <a:pt x="58" y="265"/>
                  </a:lnTo>
                  <a:lnTo>
                    <a:pt x="48" y="272"/>
                  </a:lnTo>
                  <a:lnTo>
                    <a:pt x="39" y="280"/>
                  </a:lnTo>
                  <a:lnTo>
                    <a:pt x="30" y="287"/>
                  </a:lnTo>
                  <a:lnTo>
                    <a:pt x="22" y="295"/>
                  </a:lnTo>
                  <a:lnTo>
                    <a:pt x="12" y="303"/>
                  </a:lnTo>
                  <a:lnTo>
                    <a:pt x="3" y="309"/>
                  </a:lnTo>
                  <a:lnTo>
                    <a:pt x="0" y="306"/>
                  </a:lnTo>
                  <a:lnTo>
                    <a:pt x="1" y="303"/>
                  </a:lnTo>
                  <a:lnTo>
                    <a:pt x="3" y="299"/>
                  </a:lnTo>
                  <a:lnTo>
                    <a:pt x="4" y="296"/>
                  </a:lnTo>
                  <a:lnTo>
                    <a:pt x="344" y="0"/>
                  </a:lnTo>
                  <a:lnTo>
                    <a:pt x="346" y="0"/>
                  </a:lnTo>
                  <a:lnTo>
                    <a:pt x="350" y="0"/>
                  </a:lnTo>
                  <a:lnTo>
                    <a:pt x="352" y="1"/>
                  </a:lnTo>
                  <a:lnTo>
                    <a:pt x="354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23" name="Freeform 31"/>
            <p:cNvSpPr>
              <a:spLocks/>
            </p:cNvSpPr>
            <p:nvPr/>
          </p:nvSpPr>
          <p:spPr bwMode="auto">
            <a:xfrm>
              <a:off x="1440" y="3610"/>
              <a:ext cx="58" cy="68"/>
            </a:xfrm>
            <a:custGeom>
              <a:avLst/>
              <a:gdLst>
                <a:gd name="T0" fmla="*/ 24 w 58"/>
                <a:gd name="T1" fmla="*/ 0 h 68"/>
                <a:gd name="T2" fmla="*/ 56 w 58"/>
                <a:gd name="T3" fmla="*/ 19 h 68"/>
                <a:gd name="T4" fmla="*/ 56 w 58"/>
                <a:gd name="T5" fmla="*/ 32 h 68"/>
                <a:gd name="T6" fmla="*/ 56 w 58"/>
                <a:gd name="T7" fmla="*/ 44 h 68"/>
                <a:gd name="T8" fmla="*/ 56 w 58"/>
                <a:gd name="T9" fmla="*/ 56 h 68"/>
                <a:gd name="T10" fmla="*/ 58 w 58"/>
                <a:gd name="T11" fmla="*/ 68 h 68"/>
                <a:gd name="T12" fmla="*/ 52 w 58"/>
                <a:gd name="T13" fmla="*/ 65 h 68"/>
                <a:gd name="T14" fmla="*/ 45 w 58"/>
                <a:gd name="T15" fmla="*/ 61 h 68"/>
                <a:gd name="T16" fmla="*/ 37 w 58"/>
                <a:gd name="T17" fmla="*/ 57 h 68"/>
                <a:gd name="T18" fmla="*/ 31 w 58"/>
                <a:gd name="T19" fmla="*/ 53 h 68"/>
                <a:gd name="T20" fmla="*/ 23 w 58"/>
                <a:gd name="T21" fmla="*/ 48 h 68"/>
                <a:gd name="T22" fmla="*/ 16 w 58"/>
                <a:gd name="T23" fmla="*/ 44 h 68"/>
                <a:gd name="T24" fmla="*/ 8 w 58"/>
                <a:gd name="T25" fmla="*/ 40 h 68"/>
                <a:gd name="T26" fmla="*/ 0 w 58"/>
                <a:gd name="T27" fmla="*/ 36 h 68"/>
                <a:gd name="T28" fmla="*/ 24 w 58"/>
                <a:gd name="T2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" h="68">
                  <a:moveTo>
                    <a:pt x="24" y="0"/>
                  </a:moveTo>
                  <a:lnTo>
                    <a:pt x="56" y="19"/>
                  </a:lnTo>
                  <a:lnTo>
                    <a:pt x="56" y="32"/>
                  </a:lnTo>
                  <a:lnTo>
                    <a:pt x="56" y="44"/>
                  </a:lnTo>
                  <a:lnTo>
                    <a:pt x="56" y="56"/>
                  </a:lnTo>
                  <a:lnTo>
                    <a:pt x="58" y="68"/>
                  </a:lnTo>
                  <a:lnTo>
                    <a:pt x="52" y="65"/>
                  </a:lnTo>
                  <a:lnTo>
                    <a:pt x="45" y="61"/>
                  </a:lnTo>
                  <a:lnTo>
                    <a:pt x="37" y="57"/>
                  </a:lnTo>
                  <a:lnTo>
                    <a:pt x="31" y="53"/>
                  </a:lnTo>
                  <a:lnTo>
                    <a:pt x="23" y="48"/>
                  </a:lnTo>
                  <a:lnTo>
                    <a:pt x="16" y="44"/>
                  </a:lnTo>
                  <a:lnTo>
                    <a:pt x="8" y="40"/>
                  </a:lnTo>
                  <a:lnTo>
                    <a:pt x="0" y="36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196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24" name="Freeform 32"/>
            <p:cNvSpPr>
              <a:spLocks/>
            </p:cNvSpPr>
            <p:nvPr/>
          </p:nvSpPr>
          <p:spPr bwMode="auto">
            <a:xfrm>
              <a:off x="1071" y="3615"/>
              <a:ext cx="64" cy="46"/>
            </a:xfrm>
            <a:custGeom>
              <a:avLst/>
              <a:gdLst>
                <a:gd name="T0" fmla="*/ 64 w 64"/>
                <a:gd name="T1" fmla="*/ 14 h 46"/>
                <a:gd name="T2" fmla="*/ 34 w 64"/>
                <a:gd name="T3" fmla="*/ 46 h 46"/>
                <a:gd name="T4" fmla="*/ 0 w 64"/>
                <a:gd name="T5" fmla="*/ 36 h 46"/>
                <a:gd name="T6" fmla="*/ 8 w 64"/>
                <a:gd name="T7" fmla="*/ 30 h 46"/>
                <a:gd name="T8" fmla="*/ 15 w 64"/>
                <a:gd name="T9" fmla="*/ 23 h 46"/>
                <a:gd name="T10" fmla="*/ 22 w 64"/>
                <a:gd name="T11" fmla="*/ 15 h 46"/>
                <a:gd name="T12" fmla="*/ 30 w 64"/>
                <a:gd name="T13" fmla="*/ 7 h 46"/>
                <a:gd name="T14" fmla="*/ 37 w 64"/>
                <a:gd name="T15" fmla="*/ 2 h 46"/>
                <a:gd name="T16" fmla="*/ 45 w 64"/>
                <a:gd name="T17" fmla="*/ 0 h 46"/>
                <a:gd name="T18" fmla="*/ 55 w 64"/>
                <a:gd name="T19" fmla="*/ 2 h 46"/>
                <a:gd name="T20" fmla="*/ 64 w 64"/>
                <a:gd name="T21" fmla="*/ 10 h 46"/>
                <a:gd name="T22" fmla="*/ 64 w 64"/>
                <a:gd name="T23" fmla="*/ 14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4" h="46">
                  <a:moveTo>
                    <a:pt x="64" y="14"/>
                  </a:moveTo>
                  <a:lnTo>
                    <a:pt x="34" y="46"/>
                  </a:lnTo>
                  <a:lnTo>
                    <a:pt x="0" y="36"/>
                  </a:lnTo>
                  <a:lnTo>
                    <a:pt x="8" y="30"/>
                  </a:lnTo>
                  <a:lnTo>
                    <a:pt x="15" y="23"/>
                  </a:lnTo>
                  <a:lnTo>
                    <a:pt x="22" y="15"/>
                  </a:lnTo>
                  <a:lnTo>
                    <a:pt x="30" y="7"/>
                  </a:lnTo>
                  <a:lnTo>
                    <a:pt x="37" y="2"/>
                  </a:lnTo>
                  <a:lnTo>
                    <a:pt x="45" y="0"/>
                  </a:lnTo>
                  <a:lnTo>
                    <a:pt x="55" y="2"/>
                  </a:lnTo>
                  <a:lnTo>
                    <a:pt x="64" y="10"/>
                  </a:lnTo>
                  <a:lnTo>
                    <a:pt x="64" y="14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25" name="Freeform 33"/>
            <p:cNvSpPr>
              <a:spLocks/>
            </p:cNvSpPr>
            <p:nvPr/>
          </p:nvSpPr>
          <p:spPr bwMode="auto">
            <a:xfrm>
              <a:off x="1413" y="3616"/>
              <a:ext cx="20" cy="21"/>
            </a:xfrm>
            <a:custGeom>
              <a:avLst/>
              <a:gdLst>
                <a:gd name="T0" fmla="*/ 6 w 20"/>
                <a:gd name="T1" fmla="*/ 21 h 21"/>
                <a:gd name="T2" fmla="*/ 0 w 20"/>
                <a:gd name="T3" fmla="*/ 15 h 21"/>
                <a:gd name="T4" fmla="*/ 3 w 20"/>
                <a:gd name="T5" fmla="*/ 11 h 21"/>
                <a:gd name="T6" fmla="*/ 9 w 20"/>
                <a:gd name="T7" fmla="*/ 6 h 21"/>
                <a:gd name="T8" fmla="*/ 14 w 20"/>
                <a:gd name="T9" fmla="*/ 2 h 21"/>
                <a:gd name="T10" fmla="*/ 20 w 20"/>
                <a:gd name="T11" fmla="*/ 0 h 21"/>
                <a:gd name="T12" fmla="*/ 6 w 2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" h="21">
                  <a:moveTo>
                    <a:pt x="6" y="21"/>
                  </a:moveTo>
                  <a:lnTo>
                    <a:pt x="0" y="15"/>
                  </a:lnTo>
                  <a:lnTo>
                    <a:pt x="3" y="11"/>
                  </a:lnTo>
                  <a:lnTo>
                    <a:pt x="9" y="6"/>
                  </a:lnTo>
                  <a:lnTo>
                    <a:pt x="14" y="2"/>
                  </a:lnTo>
                  <a:lnTo>
                    <a:pt x="20" y="0"/>
                  </a:lnTo>
                  <a:lnTo>
                    <a:pt x="6" y="21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0626" name="Group 34"/>
            <p:cNvGrpSpPr>
              <a:grpSpLocks/>
            </p:cNvGrpSpPr>
            <p:nvPr/>
          </p:nvGrpSpPr>
          <p:grpSpPr bwMode="auto">
            <a:xfrm>
              <a:off x="1118" y="2400"/>
              <a:ext cx="1258" cy="1777"/>
              <a:chOff x="1116" y="2406"/>
              <a:chExt cx="1258" cy="1777"/>
            </a:xfrm>
          </p:grpSpPr>
          <p:sp>
            <p:nvSpPr>
              <p:cNvPr id="110627" name="Freeform 35"/>
              <p:cNvSpPr>
                <a:spLocks/>
              </p:cNvSpPr>
              <p:nvPr/>
            </p:nvSpPr>
            <p:spPr bwMode="auto">
              <a:xfrm>
                <a:off x="1337" y="3739"/>
                <a:ext cx="782" cy="377"/>
              </a:xfrm>
              <a:custGeom>
                <a:avLst/>
                <a:gdLst>
                  <a:gd name="T0" fmla="*/ 191 w 782"/>
                  <a:gd name="T1" fmla="*/ 102 h 377"/>
                  <a:gd name="T2" fmla="*/ 0 w 782"/>
                  <a:gd name="T3" fmla="*/ 377 h 377"/>
                  <a:gd name="T4" fmla="*/ 760 w 782"/>
                  <a:gd name="T5" fmla="*/ 377 h 377"/>
                  <a:gd name="T6" fmla="*/ 782 w 782"/>
                  <a:gd name="T7" fmla="*/ 0 h 377"/>
                  <a:gd name="T8" fmla="*/ 191 w 782"/>
                  <a:gd name="T9" fmla="*/ 102 h 3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2" h="377">
                    <a:moveTo>
                      <a:pt x="191" y="102"/>
                    </a:moveTo>
                    <a:lnTo>
                      <a:pt x="0" y="377"/>
                    </a:lnTo>
                    <a:lnTo>
                      <a:pt x="760" y="377"/>
                    </a:lnTo>
                    <a:lnTo>
                      <a:pt x="782" y="0"/>
                    </a:lnTo>
                    <a:lnTo>
                      <a:pt x="191" y="102"/>
                    </a:lnTo>
                    <a:close/>
                  </a:path>
                </a:pathLst>
              </a:custGeom>
              <a:solidFill>
                <a:srgbClr val="BF00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28" name="Freeform 36"/>
              <p:cNvSpPr>
                <a:spLocks/>
              </p:cNvSpPr>
              <p:nvPr/>
            </p:nvSpPr>
            <p:spPr bwMode="auto">
              <a:xfrm>
                <a:off x="1530" y="2406"/>
                <a:ext cx="628" cy="582"/>
              </a:xfrm>
              <a:custGeom>
                <a:avLst/>
                <a:gdLst>
                  <a:gd name="T0" fmla="*/ 293 w 628"/>
                  <a:gd name="T1" fmla="*/ 29 h 582"/>
                  <a:gd name="T2" fmla="*/ 308 w 628"/>
                  <a:gd name="T3" fmla="*/ 20 h 582"/>
                  <a:gd name="T4" fmla="*/ 330 w 628"/>
                  <a:gd name="T5" fmla="*/ 11 h 582"/>
                  <a:gd name="T6" fmla="*/ 377 w 628"/>
                  <a:gd name="T7" fmla="*/ 2 h 582"/>
                  <a:gd name="T8" fmla="*/ 423 w 628"/>
                  <a:gd name="T9" fmla="*/ 9 h 582"/>
                  <a:gd name="T10" fmla="*/ 476 w 628"/>
                  <a:gd name="T11" fmla="*/ 36 h 582"/>
                  <a:gd name="T12" fmla="*/ 544 w 628"/>
                  <a:gd name="T13" fmla="*/ 86 h 582"/>
                  <a:gd name="T14" fmla="*/ 596 w 628"/>
                  <a:gd name="T15" fmla="*/ 151 h 582"/>
                  <a:gd name="T16" fmla="*/ 625 w 628"/>
                  <a:gd name="T17" fmla="*/ 269 h 582"/>
                  <a:gd name="T18" fmla="*/ 616 w 628"/>
                  <a:gd name="T19" fmla="*/ 412 h 582"/>
                  <a:gd name="T20" fmla="*/ 539 w 628"/>
                  <a:gd name="T21" fmla="*/ 530 h 582"/>
                  <a:gd name="T22" fmla="*/ 513 w 628"/>
                  <a:gd name="T23" fmla="*/ 547 h 582"/>
                  <a:gd name="T24" fmla="*/ 489 w 628"/>
                  <a:gd name="T25" fmla="*/ 566 h 582"/>
                  <a:gd name="T26" fmla="*/ 474 w 628"/>
                  <a:gd name="T27" fmla="*/ 549 h 582"/>
                  <a:gd name="T28" fmla="*/ 458 w 628"/>
                  <a:gd name="T29" fmla="*/ 454 h 582"/>
                  <a:gd name="T30" fmla="*/ 481 w 628"/>
                  <a:gd name="T31" fmla="*/ 388 h 582"/>
                  <a:gd name="T32" fmla="*/ 471 w 628"/>
                  <a:gd name="T33" fmla="*/ 354 h 582"/>
                  <a:gd name="T34" fmla="*/ 457 w 628"/>
                  <a:gd name="T35" fmla="*/ 341 h 582"/>
                  <a:gd name="T36" fmla="*/ 441 w 628"/>
                  <a:gd name="T37" fmla="*/ 332 h 582"/>
                  <a:gd name="T38" fmla="*/ 367 w 628"/>
                  <a:gd name="T39" fmla="*/ 296 h 582"/>
                  <a:gd name="T40" fmla="*/ 322 w 628"/>
                  <a:gd name="T41" fmla="*/ 242 h 582"/>
                  <a:gd name="T42" fmla="*/ 293 w 628"/>
                  <a:gd name="T43" fmla="*/ 183 h 582"/>
                  <a:gd name="T44" fmla="*/ 282 w 628"/>
                  <a:gd name="T45" fmla="*/ 147 h 582"/>
                  <a:gd name="T46" fmla="*/ 259 w 628"/>
                  <a:gd name="T47" fmla="*/ 154 h 582"/>
                  <a:gd name="T48" fmla="*/ 240 w 628"/>
                  <a:gd name="T49" fmla="*/ 226 h 582"/>
                  <a:gd name="T50" fmla="*/ 193 w 628"/>
                  <a:gd name="T51" fmla="*/ 224 h 582"/>
                  <a:gd name="T52" fmla="*/ 144 w 628"/>
                  <a:gd name="T53" fmla="*/ 217 h 582"/>
                  <a:gd name="T54" fmla="*/ 104 w 628"/>
                  <a:gd name="T55" fmla="*/ 193 h 582"/>
                  <a:gd name="T56" fmla="*/ 122 w 628"/>
                  <a:gd name="T57" fmla="*/ 122 h 582"/>
                  <a:gd name="T58" fmla="*/ 115 w 628"/>
                  <a:gd name="T59" fmla="*/ 119 h 582"/>
                  <a:gd name="T60" fmla="*/ 97 w 628"/>
                  <a:gd name="T61" fmla="*/ 139 h 582"/>
                  <a:gd name="T62" fmla="*/ 74 w 628"/>
                  <a:gd name="T63" fmla="*/ 170 h 582"/>
                  <a:gd name="T64" fmla="*/ 52 w 628"/>
                  <a:gd name="T65" fmla="*/ 203 h 582"/>
                  <a:gd name="T66" fmla="*/ 30 w 628"/>
                  <a:gd name="T67" fmla="*/ 193 h 582"/>
                  <a:gd name="T68" fmla="*/ 3 w 628"/>
                  <a:gd name="T69" fmla="*/ 171 h 582"/>
                  <a:gd name="T70" fmla="*/ 5 w 628"/>
                  <a:gd name="T71" fmla="*/ 119 h 582"/>
                  <a:gd name="T72" fmla="*/ 47 w 628"/>
                  <a:gd name="T73" fmla="*/ 60 h 582"/>
                  <a:gd name="T74" fmla="*/ 107 w 628"/>
                  <a:gd name="T75" fmla="*/ 19 h 582"/>
                  <a:gd name="T76" fmla="*/ 154 w 628"/>
                  <a:gd name="T77" fmla="*/ 2 h 582"/>
                  <a:gd name="T78" fmla="*/ 200 w 628"/>
                  <a:gd name="T79" fmla="*/ 0 h 582"/>
                  <a:gd name="T80" fmla="*/ 246 w 628"/>
                  <a:gd name="T81" fmla="*/ 5 h 582"/>
                  <a:gd name="T82" fmla="*/ 261 w 628"/>
                  <a:gd name="T83" fmla="*/ 13 h 582"/>
                  <a:gd name="T84" fmla="*/ 276 w 628"/>
                  <a:gd name="T85" fmla="*/ 25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628" h="582">
                    <a:moveTo>
                      <a:pt x="284" y="34"/>
                    </a:moveTo>
                    <a:lnTo>
                      <a:pt x="288" y="32"/>
                    </a:lnTo>
                    <a:lnTo>
                      <a:pt x="293" y="29"/>
                    </a:lnTo>
                    <a:lnTo>
                      <a:pt x="297" y="25"/>
                    </a:lnTo>
                    <a:lnTo>
                      <a:pt x="303" y="22"/>
                    </a:lnTo>
                    <a:lnTo>
                      <a:pt x="308" y="20"/>
                    </a:lnTo>
                    <a:lnTo>
                      <a:pt x="315" y="17"/>
                    </a:lnTo>
                    <a:lnTo>
                      <a:pt x="322" y="13"/>
                    </a:lnTo>
                    <a:lnTo>
                      <a:pt x="330" y="11"/>
                    </a:lnTo>
                    <a:lnTo>
                      <a:pt x="345" y="7"/>
                    </a:lnTo>
                    <a:lnTo>
                      <a:pt x="361" y="3"/>
                    </a:lnTo>
                    <a:lnTo>
                      <a:pt x="377" y="2"/>
                    </a:lnTo>
                    <a:lnTo>
                      <a:pt x="393" y="2"/>
                    </a:lnTo>
                    <a:lnTo>
                      <a:pt x="408" y="5"/>
                    </a:lnTo>
                    <a:lnTo>
                      <a:pt x="423" y="9"/>
                    </a:lnTo>
                    <a:lnTo>
                      <a:pt x="439" y="14"/>
                    </a:lnTo>
                    <a:lnTo>
                      <a:pt x="453" y="23"/>
                    </a:lnTo>
                    <a:lnTo>
                      <a:pt x="476" y="36"/>
                    </a:lnTo>
                    <a:lnTo>
                      <a:pt x="499" y="51"/>
                    </a:lnTo>
                    <a:lnTo>
                      <a:pt x="523" y="68"/>
                    </a:lnTo>
                    <a:lnTo>
                      <a:pt x="544" y="86"/>
                    </a:lnTo>
                    <a:lnTo>
                      <a:pt x="564" y="106"/>
                    </a:lnTo>
                    <a:lnTo>
                      <a:pt x="583" y="127"/>
                    </a:lnTo>
                    <a:lnTo>
                      <a:pt x="596" y="151"/>
                    </a:lnTo>
                    <a:lnTo>
                      <a:pt x="605" y="176"/>
                    </a:lnTo>
                    <a:lnTo>
                      <a:pt x="617" y="221"/>
                    </a:lnTo>
                    <a:lnTo>
                      <a:pt x="625" y="269"/>
                    </a:lnTo>
                    <a:lnTo>
                      <a:pt x="628" y="318"/>
                    </a:lnTo>
                    <a:lnTo>
                      <a:pt x="626" y="365"/>
                    </a:lnTo>
                    <a:lnTo>
                      <a:pt x="616" y="412"/>
                    </a:lnTo>
                    <a:lnTo>
                      <a:pt x="600" y="456"/>
                    </a:lnTo>
                    <a:lnTo>
                      <a:pt x="574" y="495"/>
                    </a:lnTo>
                    <a:lnTo>
                      <a:pt x="539" y="530"/>
                    </a:lnTo>
                    <a:lnTo>
                      <a:pt x="530" y="536"/>
                    </a:lnTo>
                    <a:lnTo>
                      <a:pt x="522" y="542"/>
                    </a:lnTo>
                    <a:lnTo>
                      <a:pt x="513" y="547"/>
                    </a:lnTo>
                    <a:lnTo>
                      <a:pt x="505" y="553"/>
                    </a:lnTo>
                    <a:lnTo>
                      <a:pt x="496" y="559"/>
                    </a:lnTo>
                    <a:lnTo>
                      <a:pt x="489" y="566"/>
                    </a:lnTo>
                    <a:lnTo>
                      <a:pt x="481" y="573"/>
                    </a:lnTo>
                    <a:lnTo>
                      <a:pt x="475" y="582"/>
                    </a:lnTo>
                    <a:lnTo>
                      <a:pt x="474" y="549"/>
                    </a:lnTo>
                    <a:lnTo>
                      <a:pt x="470" y="518"/>
                    </a:lnTo>
                    <a:lnTo>
                      <a:pt x="466" y="485"/>
                    </a:lnTo>
                    <a:lnTo>
                      <a:pt x="458" y="454"/>
                    </a:lnTo>
                    <a:lnTo>
                      <a:pt x="470" y="434"/>
                    </a:lnTo>
                    <a:lnTo>
                      <a:pt x="479" y="412"/>
                    </a:lnTo>
                    <a:lnTo>
                      <a:pt x="481" y="388"/>
                    </a:lnTo>
                    <a:lnTo>
                      <a:pt x="478" y="364"/>
                    </a:lnTo>
                    <a:lnTo>
                      <a:pt x="475" y="359"/>
                    </a:lnTo>
                    <a:lnTo>
                      <a:pt x="471" y="354"/>
                    </a:lnTo>
                    <a:lnTo>
                      <a:pt x="467" y="349"/>
                    </a:lnTo>
                    <a:lnTo>
                      <a:pt x="462" y="345"/>
                    </a:lnTo>
                    <a:lnTo>
                      <a:pt x="457" y="341"/>
                    </a:lnTo>
                    <a:lnTo>
                      <a:pt x="452" y="337"/>
                    </a:lnTo>
                    <a:lnTo>
                      <a:pt x="446" y="334"/>
                    </a:lnTo>
                    <a:lnTo>
                      <a:pt x="441" y="332"/>
                    </a:lnTo>
                    <a:lnTo>
                      <a:pt x="398" y="329"/>
                    </a:lnTo>
                    <a:lnTo>
                      <a:pt x="383" y="313"/>
                    </a:lnTo>
                    <a:lnTo>
                      <a:pt x="367" y="296"/>
                    </a:lnTo>
                    <a:lnTo>
                      <a:pt x="352" y="278"/>
                    </a:lnTo>
                    <a:lnTo>
                      <a:pt x="336" y="261"/>
                    </a:lnTo>
                    <a:lnTo>
                      <a:pt x="322" y="242"/>
                    </a:lnTo>
                    <a:lnTo>
                      <a:pt x="310" y="224"/>
                    </a:lnTo>
                    <a:lnTo>
                      <a:pt x="300" y="204"/>
                    </a:lnTo>
                    <a:lnTo>
                      <a:pt x="293" y="183"/>
                    </a:lnTo>
                    <a:lnTo>
                      <a:pt x="288" y="171"/>
                    </a:lnTo>
                    <a:lnTo>
                      <a:pt x="285" y="159"/>
                    </a:lnTo>
                    <a:lnTo>
                      <a:pt x="282" y="147"/>
                    </a:lnTo>
                    <a:lnTo>
                      <a:pt x="276" y="136"/>
                    </a:lnTo>
                    <a:lnTo>
                      <a:pt x="267" y="144"/>
                    </a:lnTo>
                    <a:lnTo>
                      <a:pt x="259" y="154"/>
                    </a:lnTo>
                    <a:lnTo>
                      <a:pt x="252" y="166"/>
                    </a:lnTo>
                    <a:lnTo>
                      <a:pt x="246" y="177"/>
                    </a:lnTo>
                    <a:lnTo>
                      <a:pt x="240" y="226"/>
                    </a:lnTo>
                    <a:lnTo>
                      <a:pt x="225" y="227"/>
                    </a:lnTo>
                    <a:lnTo>
                      <a:pt x="209" y="226"/>
                    </a:lnTo>
                    <a:lnTo>
                      <a:pt x="193" y="224"/>
                    </a:lnTo>
                    <a:lnTo>
                      <a:pt x="176" y="221"/>
                    </a:lnTo>
                    <a:lnTo>
                      <a:pt x="160" y="219"/>
                    </a:lnTo>
                    <a:lnTo>
                      <a:pt x="144" y="217"/>
                    </a:lnTo>
                    <a:lnTo>
                      <a:pt x="127" y="216"/>
                    </a:lnTo>
                    <a:lnTo>
                      <a:pt x="111" y="217"/>
                    </a:lnTo>
                    <a:lnTo>
                      <a:pt x="104" y="193"/>
                    </a:lnTo>
                    <a:lnTo>
                      <a:pt x="107" y="168"/>
                    </a:lnTo>
                    <a:lnTo>
                      <a:pt x="113" y="144"/>
                    </a:lnTo>
                    <a:lnTo>
                      <a:pt x="122" y="122"/>
                    </a:lnTo>
                    <a:lnTo>
                      <a:pt x="120" y="120"/>
                    </a:lnTo>
                    <a:lnTo>
                      <a:pt x="117" y="119"/>
                    </a:lnTo>
                    <a:lnTo>
                      <a:pt x="115" y="119"/>
                    </a:lnTo>
                    <a:lnTo>
                      <a:pt x="113" y="119"/>
                    </a:lnTo>
                    <a:lnTo>
                      <a:pt x="104" y="129"/>
                    </a:lnTo>
                    <a:lnTo>
                      <a:pt x="97" y="139"/>
                    </a:lnTo>
                    <a:lnTo>
                      <a:pt x="89" y="150"/>
                    </a:lnTo>
                    <a:lnTo>
                      <a:pt x="81" y="159"/>
                    </a:lnTo>
                    <a:lnTo>
                      <a:pt x="74" y="170"/>
                    </a:lnTo>
                    <a:lnTo>
                      <a:pt x="66" y="181"/>
                    </a:lnTo>
                    <a:lnTo>
                      <a:pt x="60" y="192"/>
                    </a:lnTo>
                    <a:lnTo>
                      <a:pt x="52" y="203"/>
                    </a:lnTo>
                    <a:lnTo>
                      <a:pt x="43" y="203"/>
                    </a:lnTo>
                    <a:lnTo>
                      <a:pt x="37" y="197"/>
                    </a:lnTo>
                    <a:lnTo>
                      <a:pt x="30" y="193"/>
                    </a:lnTo>
                    <a:lnTo>
                      <a:pt x="22" y="194"/>
                    </a:lnTo>
                    <a:lnTo>
                      <a:pt x="10" y="184"/>
                    </a:lnTo>
                    <a:lnTo>
                      <a:pt x="3" y="171"/>
                    </a:lnTo>
                    <a:lnTo>
                      <a:pt x="0" y="157"/>
                    </a:lnTo>
                    <a:lnTo>
                      <a:pt x="1" y="142"/>
                    </a:lnTo>
                    <a:lnTo>
                      <a:pt x="5" y="119"/>
                    </a:lnTo>
                    <a:lnTo>
                      <a:pt x="15" y="97"/>
                    </a:lnTo>
                    <a:lnTo>
                      <a:pt x="29" y="78"/>
                    </a:lnTo>
                    <a:lnTo>
                      <a:pt x="47" y="60"/>
                    </a:lnTo>
                    <a:lnTo>
                      <a:pt x="66" y="44"/>
                    </a:lnTo>
                    <a:lnTo>
                      <a:pt x="86" y="31"/>
                    </a:lnTo>
                    <a:lnTo>
                      <a:pt x="107" y="19"/>
                    </a:lnTo>
                    <a:lnTo>
                      <a:pt x="127" y="10"/>
                    </a:lnTo>
                    <a:lnTo>
                      <a:pt x="140" y="6"/>
                    </a:lnTo>
                    <a:lnTo>
                      <a:pt x="154" y="2"/>
                    </a:lnTo>
                    <a:lnTo>
                      <a:pt x="170" y="1"/>
                    </a:lnTo>
                    <a:lnTo>
                      <a:pt x="185" y="0"/>
                    </a:lnTo>
                    <a:lnTo>
                      <a:pt x="200" y="0"/>
                    </a:lnTo>
                    <a:lnTo>
                      <a:pt x="217" y="1"/>
                    </a:lnTo>
                    <a:lnTo>
                      <a:pt x="232" y="2"/>
                    </a:lnTo>
                    <a:lnTo>
                      <a:pt x="246" y="5"/>
                    </a:lnTo>
                    <a:lnTo>
                      <a:pt x="251" y="8"/>
                    </a:lnTo>
                    <a:lnTo>
                      <a:pt x="257" y="10"/>
                    </a:lnTo>
                    <a:lnTo>
                      <a:pt x="261" y="13"/>
                    </a:lnTo>
                    <a:lnTo>
                      <a:pt x="267" y="18"/>
                    </a:lnTo>
                    <a:lnTo>
                      <a:pt x="271" y="21"/>
                    </a:lnTo>
                    <a:lnTo>
                      <a:pt x="276" y="25"/>
                    </a:lnTo>
                    <a:lnTo>
                      <a:pt x="280" y="30"/>
                    </a:lnTo>
                    <a:lnTo>
                      <a:pt x="284" y="34"/>
                    </a:lnTo>
                    <a:close/>
                  </a:path>
                </a:pathLst>
              </a:custGeom>
              <a:solidFill>
                <a:srgbClr val="FFFF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29" name="Freeform 37"/>
              <p:cNvSpPr>
                <a:spLocks/>
              </p:cNvSpPr>
              <p:nvPr/>
            </p:nvSpPr>
            <p:spPr bwMode="auto">
              <a:xfrm>
                <a:off x="2133" y="2562"/>
                <a:ext cx="241" cy="494"/>
              </a:xfrm>
              <a:custGeom>
                <a:avLst/>
                <a:gdLst>
                  <a:gd name="T0" fmla="*/ 238 w 241"/>
                  <a:gd name="T1" fmla="*/ 72 h 494"/>
                  <a:gd name="T2" fmla="*/ 239 w 241"/>
                  <a:gd name="T3" fmla="*/ 130 h 494"/>
                  <a:gd name="T4" fmla="*/ 226 w 241"/>
                  <a:gd name="T5" fmla="*/ 185 h 494"/>
                  <a:gd name="T6" fmla="*/ 203 w 241"/>
                  <a:gd name="T7" fmla="*/ 238 h 494"/>
                  <a:gd name="T8" fmla="*/ 186 w 241"/>
                  <a:gd name="T9" fmla="*/ 276 h 494"/>
                  <a:gd name="T10" fmla="*/ 184 w 241"/>
                  <a:gd name="T11" fmla="*/ 303 h 494"/>
                  <a:gd name="T12" fmla="*/ 181 w 241"/>
                  <a:gd name="T13" fmla="*/ 313 h 494"/>
                  <a:gd name="T14" fmla="*/ 168 w 241"/>
                  <a:gd name="T15" fmla="*/ 288 h 494"/>
                  <a:gd name="T16" fmla="*/ 161 w 241"/>
                  <a:gd name="T17" fmla="*/ 281 h 494"/>
                  <a:gd name="T18" fmla="*/ 156 w 241"/>
                  <a:gd name="T19" fmla="*/ 288 h 494"/>
                  <a:gd name="T20" fmla="*/ 154 w 241"/>
                  <a:gd name="T21" fmla="*/ 307 h 494"/>
                  <a:gd name="T22" fmla="*/ 154 w 241"/>
                  <a:gd name="T23" fmla="*/ 341 h 494"/>
                  <a:gd name="T24" fmla="*/ 163 w 241"/>
                  <a:gd name="T25" fmla="*/ 374 h 494"/>
                  <a:gd name="T26" fmla="*/ 181 w 241"/>
                  <a:gd name="T27" fmla="*/ 401 h 494"/>
                  <a:gd name="T28" fmla="*/ 203 w 241"/>
                  <a:gd name="T29" fmla="*/ 414 h 494"/>
                  <a:gd name="T30" fmla="*/ 219 w 241"/>
                  <a:gd name="T31" fmla="*/ 410 h 494"/>
                  <a:gd name="T32" fmla="*/ 226 w 241"/>
                  <a:gd name="T33" fmla="*/ 417 h 494"/>
                  <a:gd name="T34" fmla="*/ 219 w 241"/>
                  <a:gd name="T35" fmla="*/ 435 h 494"/>
                  <a:gd name="T36" fmla="*/ 209 w 241"/>
                  <a:gd name="T37" fmla="*/ 451 h 494"/>
                  <a:gd name="T38" fmla="*/ 196 w 241"/>
                  <a:gd name="T39" fmla="*/ 466 h 494"/>
                  <a:gd name="T40" fmla="*/ 179 w 241"/>
                  <a:gd name="T41" fmla="*/ 478 h 494"/>
                  <a:gd name="T42" fmla="*/ 158 w 241"/>
                  <a:gd name="T43" fmla="*/ 488 h 494"/>
                  <a:gd name="T44" fmla="*/ 135 w 241"/>
                  <a:gd name="T45" fmla="*/ 494 h 494"/>
                  <a:gd name="T46" fmla="*/ 111 w 241"/>
                  <a:gd name="T47" fmla="*/ 493 h 494"/>
                  <a:gd name="T48" fmla="*/ 87 w 241"/>
                  <a:gd name="T49" fmla="*/ 486 h 494"/>
                  <a:gd name="T50" fmla="*/ 64 w 241"/>
                  <a:gd name="T51" fmla="*/ 474 h 494"/>
                  <a:gd name="T52" fmla="*/ 43 w 241"/>
                  <a:gd name="T53" fmla="*/ 459 h 494"/>
                  <a:gd name="T54" fmla="*/ 23 w 241"/>
                  <a:gd name="T55" fmla="*/ 440 h 494"/>
                  <a:gd name="T56" fmla="*/ 8 w 241"/>
                  <a:gd name="T57" fmla="*/ 409 h 494"/>
                  <a:gd name="T58" fmla="*/ 0 w 241"/>
                  <a:gd name="T59" fmla="*/ 364 h 494"/>
                  <a:gd name="T60" fmla="*/ 13 w 241"/>
                  <a:gd name="T61" fmla="*/ 328 h 494"/>
                  <a:gd name="T62" fmla="*/ 29 w 241"/>
                  <a:gd name="T63" fmla="*/ 299 h 494"/>
                  <a:gd name="T64" fmla="*/ 39 w 241"/>
                  <a:gd name="T65" fmla="*/ 268 h 494"/>
                  <a:gd name="T66" fmla="*/ 46 w 241"/>
                  <a:gd name="T67" fmla="*/ 235 h 494"/>
                  <a:gd name="T68" fmla="*/ 68 w 241"/>
                  <a:gd name="T69" fmla="*/ 207 h 494"/>
                  <a:gd name="T70" fmla="*/ 94 w 241"/>
                  <a:gd name="T71" fmla="*/ 174 h 494"/>
                  <a:gd name="T72" fmla="*/ 106 w 241"/>
                  <a:gd name="T73" fmla="*/ 133 h 494"/>
                  <a:gd name="T74" fmla="*/ 108 w 241"/>
                  <a:gd name="T75" fmla="*/ 88 h 494"/>
                  <a:gd name="T76" fmla="*/ 107 w 241"/>
                  <a:gd name="T77" fmla="*/ 59 h 494"/>
                  <a:gd name="T78" fmla="*/ 99 w 241"/>
                  <a:gd name="T79" fmla="*/ 44 h 494"/>
                  <a:gd name="T80" fmla="*/ 93 w 241"/>
                  <a:gd name="T81" fmla="*/ 28 h 494"/>
                  <a:gd name="T82" fmla="*/ 97 w 241"/>
                  <a:gd name="T83" fmla="*/ 16 h 494"/>
                  <a:gd name="T84" fmla="*/ 124 w 241"/>
                  <a:gd name="T85" fmla="*/ 4 h 494"/>
                  <a:gd name="T86" fmla="*/ 157 w 241"/>
                  <a:gd name="T87" fmla="*/ 0 h 494"/>
                  <a:gd name="T88" fmla="*/ 189 w 241"/>
                  <a:gd name="T89" fmla="*/ 8 h 494"/>
                  <a:gd name="T90" fmla="*/ 218 w 241"/>
                  <a:gd name="T91" fmla="*/ 28 h 4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41" h="494">
                    <a:moveTo>
                      <a:pt x="231" y="44"/>
                    </a:moveTo>
                    <a:lnTo>
                      <a:pt x="238" y="72"/>
                    </a:lnTo>
                    <a:lnTo>
                      <a:pt x="241" y="101"/>
                    </a:lnTo>
                    <a:lnTo>
                      <a:pt x="239" y="130"/>
                    </a:lnTo>
                    <a:lnTo>
                      <a:pt x="233" y="158"/>
                    </a:lnTo>
                    <a:lnTo>
                      <a:pt x="226" y="185"/>
                    </a:lnTo>
                    <a:lnTo>
                      <a:pt x="215" y="213"/>
                    </a:lnTo>
                    <a:lnTo>
                      <a:pt x="203" y="238"/>
                    </a:lnTo>
                    <a:lnTo>
                      <a:pt x="189" y="262"/>
                    </a:lnTo>
                    <a:lnTo>
                      <a:pt x="186" y="276"/>
                    </a:lnTo>
                    <a:lnTo>
                      <a:pt x="184" y="289"/>
                    </a:lnTo>
                    <a:lnTo>
                      <a:pt x="184" y="303"/>
                    </a:lnTo>
                    <a:lnTo>
                      <a:pt x="189" y="317"/>
                    </a:lnTo>
                    <a:lnTo>
                      <a:pt x="181" y="313"/>
                    </a:lnTo>
                    <a:lnTo>
                      <a:pt x="174" y="301"/>
                    </a:lnTo>
                    <a:lnTo>
                      <a:pt x="168" y="288"/>
                    </a:lnTo>
                    <a:lnTo>
                      <a:pt x="165" y="280"/>
                    </a:lnTo>
                    <a:lnTo>
                      <a:pt x="161" y="281"/>
                    </a:lnTo>
                    <a:lnTo>
                      <a:pt x="158" y="283"/>
                    </a:lnTo>
                    <a:lnTo>
                      <a:pt x="156" y="288"/>
                    </a:lnTo>
                    <a:lnTo>
                      <a:pt x="155" y="291"/>
                    </a:lnTo>
                    <a:lnTo>
                      <a:pt x="154" y="307"/>
                    </a:lnTo>
                    <a:lnTo>
                      <a:pt x="153" y="324"/>
                    </a:lnTo>
                    <a:lnTo>
                      <a:pt x="154" y="341"/>
                    </a:lnTo>
                    <a:lnTo>
                      <a:pt x="157" y="358"/>
                    </a:lnTo>
                    <a:lnTo>
                      <a:pt x="163" y="374"/>
                    </a:lnTo>
                    <a:lnTo>
                      <a:pt x="170" y="388"/>
                    </a:lnTo>
                    <a:lnTo>
                      <a:pt x="181" y="401"/>
                    </a:lnTo>
                    <a:lnTo>
                      <a:pt x="195" y="412"/>
                    </a:lnTo>
                    <a:lnTo>
                      <a:pt x="203" y="414"/>
                    </a:lnTo>
                    <a:lnTo>
                      <a:pt x="212" y="413"/>
                    </a:lnTo>
                    <a:lnTo>
                      <a:pt x="219" y="410"/>
                    </a:lnTo>
                    <a:lnTo>
                      <a:pt x="227" y="408"/>
                    </a:lnTo>
                    <a:lnTo>
                      <a:pt x="226" y="417"/>
                    </a:lnTo>
                    <a:lnTo>
                      <a:pt x="224" y="426"/>
                    </a:lnTo>
                    <a:lnTo>
                      <a:pt x="219" y="435"/>
                    </a:lnTo>
                    <a:lnTo>
                      <a:pt x="215" y="444"/>
                    </a:lnTo>
                    <a:lnTo>
                      <a:pt x="209" y="451"/>
                    </a:lnTo>
                    <a:lnTo>
                      <a:pt x="203" y="459"/>
                    </a:lnTo>
                    <a:lnTo>
                      <a:pt x="196" y="466"/>
                    </a:lnTo>
                    <a:lnTo>
                      <a:pt x="189" y="473"/>
                    </a:lnTo>
                    <a:lnTo>
                      <a:pt x="179" y="478"/>
                    </a:lnTo>
                    <a:lnTo>
                      <a:pt x="169" y="484"/>
                    </a:lnTo>
                    <a:lnTo>
                      <a:pt x="158" y="488"/>
                    </a:lnTo>
                    <a:lnTo>
                      <a:pt x="146" y="492"/>
                    </a:lnTo>
                    <a:lnTo>
                      <a:pt x="135" y="494"/>
                    </a:lnTo>
                    <a:lnTo>
                      <a:pt x="123" y="494"/>
                    </a:lnTo>
                    <a:lnTo>
                      <a:pt x="111" y="493"/>
                    </a:lnTo>
                    <a:lnTo>
                      <a:pt x="99" y="490"/>
                    </a:lnTo>
                    <a:lnTo>
                      <a:pt x="87" y="486"/>
                    </a:lnTo>
                    <a:lnTo>
                      <a:pt x="75" y="481"/>
                    </a:lnTo>
                    <a:lnTo>
                      <a:pt x="64" y="474"/>
                    </a:lnTo>
                    <a:lnTo>
                      <a:pt x="54" y="466"/>
                    </a:lnTo>
                    <a:lnTo>
                      <a:pt x="43" y="459"/>
                    </a:lnTo>
                    <a:lnTo>
                      <a:pt x="33" y="450"/>
                    </a:lnTo>
                    <a:lnTo>
                      <a:pt x="23" y="440"/>
                    </a:lnTo>
                    <a:lnTo>
                      <a:pt x="14" y="429"/>
                    </a:lnTo>
                    <a:lnTo>
                      <a:pt x="8" y="409"/>
                    </a:lnTo>
                    <a:lnTo>
                      <a:pt x="2" y="386"/>
                    </a:lnTo>
                    <a:lnTo>
                      <a:pt x="0" y="364"/>
                    </a:lnTo>
                    <a:lnTo>
                      <a:pt x="2" y="341"/>
                    </a:lnTo>
                    <a:lnTo>
                      <a:pt x="13" y="328"/>
                    </a:lnTo>
                    <a:lnTo>
                      <a:pt x="22" y="314"/>
                    </a:lnTo>
                    <a:lnTo>
                      <a:pt x="29" y="299"/>
                    </a:lnTo>
                    <a:lnTo>
                      <a:pt x="35" y="283"/>
                    </a:lnTo>
                    <a:lnTo>
                      <a:pt x="39" y="268"/>
                    </a:lnTo>
                    <a:lnTo>
                      <a:pt x="43" y="252"/>
                    </a:lnTo>
                    <a:lnTo>
                      <a:pt x="46" y="235"/>
                    </a:lnTo>
                    <a:lnTo>
                      <a:pt x="48" y="218"/>
                    </a:lnTo>
                    <a:lnTo>
                      <a:pt x="68" y="207"/>
                    </a:lnTo>
                    <a:lnTo>
                      <a:pt x="83" y="192"/>
                    </a:lnTo>
                    <a:lnTo>
                      <a:pt x="94" y="174"/>
                    </a:lnTo>
                    <a:lnTo>
                      <a:pt x="102" y="155"/>
                    </a:lnTo>
                    <a:lnTo>
                      <a:pt x="106" y="133"/>
                    </a:lnTo>
                    <a:lnTo>
                      <a:pt x="108" y="111"/>
                    </a:lnTo>
                    <a:lnTo>
                      <a:pt x="108" y="88"/>
                    </a:lnTo>
                    <a:lnTo>
                      <a:pt x="108" y="67"/>
                    </a:lnTo>
                    <a:lnTo>
                      <a:pt x="107" y="59"/>
                    </a:lnTo>
                    <a:lnTo>
                      <a:pt x="104" y="51"/>
                    </a:lnTo>
                    <a:lnTo>
                      <a:pt x="99" y="44"/>
                    </a:lnTo>
                    <a:lnTo>
                      <a:pt x="95" y="36"/>
                    </a:lnTo>
                    <a:lnTo>
                      <a:pt x="93" y="28"/>
                    </a:lnTo>
                    <a:lnTo>
                      <a:pt x="93" y="22"/>
                    </a:lnTo>
                    <a:lnTo>
                      <a:pt x="97" y="16"/>
                    </a:lnTo>
                    <a:lnTo>
                      <a:pt x="108" y="11"/>
                    </a:lnTo>
                    <a:lnTo>
                      <a:pt x="124" y="4"/>
                    </a:lnTo>
                    <a:lnTo>
                      <a:pt x="141" y="0"/>
                    </a:lnTo>
                    <a:lnTo>
                      <a:pt x="157" y="0"/>
                    </a:lnTo>
                    <a:lnTo>
                      <a:pt x="173" y="2"/>
                    </a:lnTo>
                    <a:lnTo>
                      <a:pt x="189" y="8"/>
                    </a:lnTo>
                    <a:lnTo>
                      <a:pt x="204" y="16"/>
                    </a:lnTo>
                    <a:lnTo>
                      <a:pt x="218" y="28"/>
                    </a:lnTo>
                    <a:lnTo>
                      <a:pt x="231" y="44"/>
                    </a:lnTo>
                    <a:close/>
                  </a:path>
                </a:pathLst>
              </a:custGeom>
              <a:solidFill>
                <a:srgbClr val="FFFF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30" name="Freeform 38"/>
              <p:cNvSpPr>
                <a:spLocks/>
              </p:cNvSpPr>
              <p:nvPr/>
            </p:nvSpPr>
            <p:spPr bwMode="auto">
              <a:xfrm>
                <a:off x="2179" y="2600"/>
                <a:ext cx="39" cy="147"/>
              </a:xfrm>
              <a:custGeom>
                <a:avLst/>
                <a:gdLst>
                  <a:gd name="T0" fmla="*/ 37 w 39"/>
                  <a:gd name="T1" fmla="*/ 21 h 147"/>
                  <a:gd name="T2" fmla="*/ 39 w 39"/>
                  <a:gd name="T3" fmla="*/ 37 h 147"/>
                  <a:gd name="T4" fmla="*/ 39 w 39"/>
                  <a:gd name="T5" fmla="*/ 54 h 147"/>
                  <a:gd name="T6" fmla="*/ 37 w 39"/>
                  <a:gd name="T7" fmla="*/ 71 h 147"/>
                  <a:gd name="T8" fmla="*/ 35 w 39"/>
                  <a:gd name="T9" fmla="*/ 87 h 147"/>
                  <a:gd name="T10" fmla="*/ 29 w 39"/>
                  <a:gd name="T11" fmla="*/ 104 h 147"/>
                  <a:gd name="T12" fmla="*/ 24 w 39"/>
                  <a:gd name="T13" fmla="*/ 119 h 147"/>
                  <a:gd name="T14" fmla="*/ 16 w 39"/>
                  <a:gd name="T15" fmla="*/ 134 h 147"/>
                  <a:gd name="T16" fmla="*/ 6 w 39"/>
                  <a:gd name="T17" fmla="*/ 147 h 147"/>
                  <a:gd name="T18" fmla="*/ 10 w 39"/>
                  <a:gd name="T19" fmla="*/ 117 h 147"/>
                  <a:gd name="T20" fmla="*/ 10 w 39"/>
                  <a:gd name="T21" fmla="*/ 83 h 147"/>
                  <a:gd name="T22" fmla="*/ 8 w 39"/>
                  <a:gd name="T23" fmla="*/ 49 h 147"/>
                  <a:gd name="T24" fmla="*/ 4 w 39"/>
                  <a:gd name="T25" fmla="*/ 18 h 147"/>
                  <a:gd name="T26" fmla="*/ 0 w 39"/>
                  <a:gd name="T27" fmla="*/ 9 h 147"/>
                  <a:gd name="T28" fmla="*/ 3 w 39"/>
                  <a:gd name="T29" fmla="*/ 6 h 147"/>
                  <a:gd name="T30" fmla="*/ 8 w 39"/>
                  <a:gd name="T31" fmla="*/ 3 h 147"/>
                  <a:gd name="T32" fmla="*/ 13 w 39"/>
                  <a:gd name="T33" fmla="*/ 2 h 147"/>
                  <a:gd name="T34" fmla="*/ 17 w 39"/>
                  <a:gd name="T35" fmla="*/ 0 h 147"/>
                  <a:gd name="T36" fmla="*/ 25 w 39"/>
                  <a:gd name="T37" fmla="*/ 2 h 147"/>
                  <a:gd name="T38" fmla="*/ 30 w 39"/>
                  <a:gd name="T39" fmla="*/ 7 h 147"/>
                  <a:gd name="T40" fmla="*/ 34 w 39"/>
                  <a:gd name="T41" fmla="*/ 14 h 147"/>
                  <a:gd name="T42" fmla="*/ 37 w 39"/>
                  <a:gd name="T43" fmla="*/ 21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9" h="147">
                    <a:moveTo>
                      <a:pt x="37" y="21"/>
                    </a:moveTo>
                    <a:lnTo>
                      <a:pt x="39" y="37"/>
                    </a:lnTo>
                    <a:lnTo>
                      <a:pt x="39" y="54"/>
                    </a:lnTo>
                    <a:lnTo>
                      <a:pt x="37" y="71"/>
                    </a:lnTo>
                    <a:lnTo>
                      <a:pt x="35" y="87"/>
                    </a:lnTo>
                    <a:lnTo>
                      <a:pt x="29" y="104"/>
                    </a:lnTo>
                    <a:lnTo>
                      <a:pt x="24" y="119"/>
                    </a:lnTo>
                    <a:lnTo>
                      <a:pt x="16" y="134"/>
                    </a:lnTo>
                    <a:lnTo>
                      <a:pt x="6" y="147"/>
                    </a:lnTo>
                    <a:lnTo>
                      <a:pt x="10" y="117"/>
                    </a:lnTo>
                    <a:lnTo>
                      <a:pt x="10" y="83"/>
                    </a:lnTo>
                    <a:lnTo>
                      <a:pt x="8" y="49"/>
                    </a:lnTo>
                    <a:lnTo>
                      <a:pt x="4" y="18"/>
                    </a:lnTo>
                    <a:lnTo>
                      <a:pt x="0" y="9"/>
                    </a:lnTo>
                    <a:lnTo>
                      <a:pt x="3" y="6"/>
                    </a:lnTo>
                    <a:lnTo>
                      <a:pt x="8" y="3"/>
                    </a:lnTo>
                    <a:lnTo>
                      <a:pt x="13" y="2"/>
                    </a:lnTo>
                    <a:lnTo>
                      <a:pt x="17" y="0"/>
                    </a:lnTo>
                    <a:lnTo>
                      <a:pt x="25" y="2"/>
                    </a:lnTo>
                    <a:lnTo>
                      <a:pt x="30" y="7"/>
                    </a:lnTo>
                    <a:lnTo>
                      <a:pt x="34" y="14"/>
                    </a:lnTo>
                    <a:lnTo>
                      <a:pt x="37" y="21"/>
                    </a:lnTo>
                    <a:close/>
                  </a:path>
                </a:pathLst>
              </a:custGeom>
              <a:solidFill>
                <a:srgbClr val="BF00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31" name="Freeform 39"/>
              <p:cNvSpPr>
                <a:spLocks/>
              </p:cNvSpPr>
              <p:nvPr/>
            </p:nvSpPr>
            <p:spPr bwMode="auto">
              <a:xfrm>
                <a:off x="1540" y="2608"/>
                <a:ext cx="448" cy="563"/>
              </a:xfrm>
              <a:custGeom>
                <a:avLst/>
                <a:gdLst>
                  <a:gd name="T0" fmla="*/ 89 w 448"/>
                  <a:gd name="T1" fmla="*/ 39 h 563"/>
                  <a:gd name="T2" fmla="*/ 106 w 448"/>
                  <a:gd name="T3" fmla="*/ 39 h 563"/>
                  <a:gd name="T4" fmla="*/ 124 w 448"/>
                  <a:gd name="T5" fmla="*/ 41 h 563"/>
                  <a:gd name="T6" fmla="*/ 261 w 448"/>
                  <a:gd name="T7" fmla="*/ 28 h 563"/>
                  <a:gd name="T8" fmla="*/ 275 w 448"/>
                  <a:gd name="T9" fmla="*/ 24 h 563"/>
                  <a:gd name="T10" fmla="*/ 326 w 448"/>
                  <a:gd name="T11" fmla="*/ 104 h 563"/>
                  <a:gd name="T12" fmla="*/ 371 w 448"/>
                  <a:gd name="T13" fmla="*/ 163 h 563"/>
                  <a:gd name="T14" fmla="*/ 388 w 448"/>
                  <a:gd name="T15" fmla="*/ 160 h 563"/>
                  <a:gd name="T16" fmla="*/ 408 w 448"/>
                  <a:gd name="T17" fmla="*/ 152 h 563"/>
                  <a:gd name="T18" fmla="*/ 424 w 448"/>
                  <a:gd name="T19" fmla="*/ 157 h 563"/>
                  <a:gd name="T20" fmla="*/ 434 w 448"/>
                  <a:gd name="T21" fmla="*/ 171 h 563"/>
                  <a:gd name="T22" fmla="*/ 439 w 448"/>
                  <a:gd name="T23" fmla="*/ 210 h 563"/>
                  <a:gd name="T24" fmla="*/ 422 w 448"/>
                  <a:gd name="T25" fmla="*/ 246 h 563"/>
                  <a:gd name="T26" fmla="*/ 401 w 448"/>
                  <a:gd name="T27" fmla="*/ 259 h 563"/>
                  <a:gd name="T28" fmla="*/ 379 w 448"/>
                  <a:gd name="T29" fmla="*/ 262 h 563"/>
                  <a:gd name="T30" fmla="*/ 367 w 448"/>
                  <a:gd name="T31" fmla="*/ 264 h 563"/>
                  <a:gd name="T32" fmla="*/ 374 w 448"/>
                  <a:gd name="T33" fmla="*/ 277 h 563"/>
                  <a:gd name="T34" fmla="*/ 399 w 448"/>
                  <a:gd name="T35" fmla="*/ 280 h 563"/>
                  <a:gd name="T36" fmla="*/ 415 w 448"/>
                  <a:gd name="T37" fmla="*/ 272 h 563"/>
                  <a:gd name="T38" fmla="*/ 424 w 448"/>
                  <a:gd name="T39" fmla="*/ 309 h 563"/>
                  <a:gd name="T40" fmla="*/ 432 w 448"/>
                  <a:gd name="T41" fmla="*/ 369 h 563"/>
                  <a:gd name="T42" fmla="*/ 448 w 448"/>
                  <a:gd name="T43" fmla="*/ 427 h 563"/>
                  <a:gd name="T44" fmla="*/ 418 w 448"/>
                  <a:gd name="T45" fmla="*/ 533 h 563"/>
                  <a:gd name="T46" fmla="*/ 382 w 448"/>
                  <a:gd name="T47" fmla="*/ 537 h 563"/>
                  <a:gd name="T48" fmla="*/ 347 w 448"/>
                  <a:gd name="T49" fmla="*/ 541 h 563"/>
                  <a:gd name="T50" fmla="*/ 312 w 448"/>
                  <a:gd name="T51" fmla="*/ 548 h 563"/>
                  <a:gd name="T52" fmla="*/ 278 w 448"/>
                  <a:gd name="T53" fmla="*/ 557 h 563"/>
                  <a:gd name="T54" fmla="*/ 253 w 448"/>
                  <a:gd name="T55" fmla="*/ 550 h 563"/>
                  <a:gd name="T56" fmla="*/ 249 w 448"/>
                  <a:gd name="T57" fmla="*/ 508 h 563"/>
                  <a:gd name="T58" fmla="*/ 234 w 448"/>
                  <a:gd name="T59" fmla="*/ 471 h 563"/>
                  <a:gd name="T60" fmla="*/ 181 w 448"/>
                  <a:gd name="T61" fmla="*/ 465 h 563"/>
                  <a:gd name="T62" fmla="*/ 120 w 448"/>
                  <a:gd name="T63" fmla="*/ 472 h 563"/>
                  <a:gd name="T64" fmla="*/ 68 w 448"/>
                  <a:gd name="T65" fmla="*/ 448 h 563"/>
                  <a:gd name="T66" fmla="*/ 71 w 448"/>
                  <a:gd name="T67" fmla="*/ 413 h 563"/>
                  <a:gd name="T68" fmla="*/ 76 w 448"/>
                  <a:gd name="T69" fmla="*/ 381 h 563"/>
                  <a:gd name="T70" fmla="*/ 65 w 448"/>
                  <a:gd name="T71" fmla="*/ 358 h 563"/>
                  <a:gd name="T72" fmla="*/ 83 w 448"/>
                  <a:gd name="T73" fmla="*/ 345 h 563"/>
                  <a:gd name="T74" fmla="*/ 97 w 448"/>
                  <a:gd name="T75" fmla="*/ 329 h 563"/>
                  <a:gd name="T76" fmla="*/ 86 w 448"/>
                  <a:gd name="T77" fmla="*/ 315 h 563"/>
                  <a:gd name="T78" fmla="*/ 63 w 448"/>
                  <a:gd name="T79" fmla="*/ 308 h 563"/>
                  <a:gd name="T80" fmla="*/ 41 w 448"/>
                  <a:gd name="T81" fmla="*/ 298 h 563"/>
                  <a:gd name="T82" fmla="*/ 36 w 448"/>
                  <a:gd name="T83" fmla="*/ 261 h 563"/>
                  <a:gd name="T84" fmla="*/ 10 w 448"/>
                  <a:gd name="T85" fmla="*/ 246 h 563"/>
                  <a:gd name="T86" fmla="*/ 4 w 448"/>
                  <a:gd name="T87" fmla="*/ 230 h 563"/>
                  <a:gd name="T88" fmla="*/ 19 w 448"/>
                  <a:gd name="T89" fmla="*/ 211 h 563"/>
                  <a:gd name="T90" fmla="*/ 33 w 448"/>
                  <a:gd name="T91" fmla="*/ 194 h 563"/>
                  <a:gd name="T92" fmla="*/ 47 w 448"/>
                  <a:gd name="T93" fmla="*/ 172 h 563"/>
                  <a:gd name="T94" fmla="*/ 59 w 448"/>
                  <a:gd name="T95" fmla="*/ 149 h 563"/>
                  <a:gd name="T96" fmla="*/ 56 w 448"/>
                  <a:gd name="T97" fmla="*/ 124 h 563"/>
                  <a:gd name="T98" fmla="*/ 43 w 448"/>
                  <a:gd name="T99" fmla="*/ 85 h 563"/>
                  <a:gd name="T100" fmla="*/ 34 w 448"/>
                  <a:gd name="T101" fmla="*/ 51 h 563"/>
                  <a:gd name="T102" fmla="*/ 46 w 448"/>
                  <a:gd name="T103" fmla="*/ 31 h 563"/>
                  <a:gd name="T104" fmla="*/ 68 w 448"/>
                  <a:gd name="T105" fmla="*/ 12 h 563"/>
                  <a:gd name="T106" fmla="*/ 75 w 448"/>
                  <a:gd name="T107" fmla="*/ 17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48" h="563">
                    <a:moveTo>
                      <a:pt x="79" y="34"/>
                    </a:moveTo>
                    <a:lnTo>
                      <a:pt x="83" y="37"/>
                    </a:lnTo>
                    <a:lnTo>
                      <a:pt x="89" y="39"/>
                    </a:lnTo>
                    <a:lnTo>
                      <a:pt x="94" y="39"/>
                    </a:lnTo>
                    <a:lnTo>
                      <a:pt x="100" y="39"/>
                    </a:lnTo>
                    <a:lnTo>
                      <a:pt x="106" y="39"/>
                    </a:lnTo>
                    <a:lnTo>
                      <a:pt x="113" y="39"/>
                    </a:lnTo>
                    <a:lnTo>
                      <a:pt x="118" y="40"/>
                    </a:lnTo>
                    <a:lnTo>
                      <a:pt x="124" y="41"/>
                    </a:lnTo>
                    <a:lnTo>
                      <a:pt x="248" y="51"/>
                    </a:lnTo>
                    <a:lnTo>
                      <a:pt x="257" y="41"/>
                    </a:lnTo>
                    <a:lnTo>
                      <a:pt x="261" y="28"/>
                    </a:lnTo>
                    <a:lnTo>
                      <a:pt x="263" y="15"/>
                    </a:lnTo>
                    <a:lnTo>
                      <a:pt x="265" y="1"/>
                    </a:lnTo>
                    <a:lnTo>
                      <a:pt x="275" y="24"/>
                    </a:lnTo>
                    <a:lnTo>
                      <a:pt x="290" y="50"/>
                    </a:lnTo>
                    <a:lnTo>
                      <a:pt x="308" y="77"/>
                    </a:lnTo>
                    <a:lnTo>
                      <a:pt x="326" y="104"/>
                    </a:lnTo>
                    <a:lnTo>
                      <a:pt x="344" y="130"/>
                    </a:lnTo>
                    <a:lnTo>
                      <a:pt x="359" y="150"/>
                    </a:lnTo>
                    <a:lnTo>
                      <a:pt x="371" y="163"/>
                    </a:lnTo>
                    <a:lnTo>
                      <a:pt x="375" y="169"/>
                    </a:lnTo>
                    <a:lnTo>
                      <a:pt x="382" y="164"/>
                    </a:lnTo>
                    <a:lnTo>
                      <a:pt x="388" y="160"/>
                    </a:lnTo>
                    <a:lnTo>
                      <a:pt x="395" y="157"/>
                    </a:lnTo>
                    <a:lnTo>
                      <a:pt x="401" y="153"/>
                    </a:lnTo>
                    <a:lnTo>
                      <a:pt x="408" y="152"/>
                    </a:lnTo>
                    <a:lnTo>
                      <a:pt x="415" y="152"/>
                    </a:lnTo>
                    <a:lnTo>
                      <a:pt x="420" y="153"/>
                    </a:lnTo>
                    <a:lnTo>
                      <a:pt x="424" y="157"/>
                    </a:lnTo>
                    <a:lnTo>
                      <a:pt x="429" y="161"/>
                    </a:lnTo>
                    <a:lnTo>
                      <a:pt x="432" y="165"/>
                    </a:lnTo>
                    <a:lnTo>
                      <a:pt x="434" y="171"/>
                    </a:lnTo>
                    <a:lnTo>
                      <a:pt x="436" y="176"/>
                    </a:lnTo>
                    <a:lnTo>
                      <a:pt x="437" y="193"/>
                    </a:lnTo>
                    <a:lnTo>
                      <a:pt x="439" y="210"/>
                    </a:lnTo>
                    <a:lnTo>
                      <a:pt x="436" y="227"/>
                    </a:lnTo>
                    <a:lnTo>
                      <a:pt x="429" y="241"/>
                    </a:lnTo>
                    <a:lnTo>
                      <a:pt x="422" y="246"/>
                    </a:lnTo>
                    <a:lnTo>
                      <a:pt x="416" y="250"/>
                    </a:lnTo>
                    <a:lnTo>
                      <a:pt x="409" y="255"/>
                    </a:lnTo>
                    <a:lnTo>
                      <a:pt x="401" y="259"/>
                    </a:lnTo>
                    <a:lnTo>
                      <a:pt x="395" y="261"/>
                    </a:lnTo>
                    <a:lnTo>
                      <a:pt x="387" y="262"/>
                    </a:lnTo>
                    <a:lnTo>
                      <a:pt x="379" y="262"/>
                    </a:lnTo>
                    <a:lnTo>
                      <a:pt x="371" y="259"/>
                    </a:lnTo>
                    <a:lnTo>
                      <a:pt x="369" y="261"/>
                    </a:lnTo>
                    <a:lnTo>
                      <a:pt x="367" y="264"/>
                    </a:lnTo>
                    <a:lnTo>
                      <a:pt x="366" y="266"/>
                    </a:lnTo>
                    <a:lnTo>
                      <a:pt x="366" y="269"/>
                    </a:lnTo>
                    <a:lnTo>
                      <a:pt x="374" y="277"/>
                    </a:lnTo>
                    <a:lnTo>
                      <a:pt x="383" y="280"/>
                    </a:lnTo>
                    <a:lnTo>
                      <a:pt x="392" y="281"/>
                    </a:lnTo>
                    <a:lnTo>
                      <a:pt x="399" y="280"/>
                    </a:lnTo>
                    <a:lnTo>
                      <a:pt x="406" y="277"/>
                    </a:lnTo>
                    <a:lnTo>
                      <a:pt x="411" y="274"/>
                    </a:lnTo>
                    <a:lnTo>
                      <a:pt x="415" y="272"/>
                    </a:lnTo>
                    <a:lnTo>
                      <a:pt x="416" y="271"/>
                    </a:lnTo>
                    <a:lnTo>
                      <a:pt x="421" y="290"/>
                    </a:lnTo>
                    <a:lnTo>
                      <a:pt x="424" y="309"/>
                    </a:lnTo>
                    <a:lnTo>
                      <a:pt x="427" y="329"/>
                    </a:lnTo>
                    <a:lnTo>
                      <a:pt x="429" y="350"/>
                    </a:lnTo>
                    <a:lnTo>
                      <a:pt x="432" y="369"/>
                    </a:lnTo>
                    <a:lnTo>
                      <a:pt x="435" y="390"/>
                    </a:lnTo>
                    <a:lnTo>
                      <a:pt x="441" y="409"/>
                    </a:lnTo>
                    <a:lnTo>
                      <a:pt x="448" y="427"/>
                    </a:lnTo>
                    <a:lnTo>
                      <a:pt x="442" y="532"/>
                    </a:lnTo>
                    <a:lnTo>
                      <a:pt x="430" y="533"/>
                    </a:lnTo>
                    <a:lnTo>
                      <a:pt x="418" y="533"/>
                    </a:lnTo>
                    <a:lnTo>
                      <a:pt x="406" y="534"/>
                    </a:lnTo>
                    <a:lnTo>
                      <a:pt x="394" y="535"/>
                    </a:lnTo>
                    <a:lnTo>
                      <a:pt x="382" y="537"/>
                    </a:lnTo>
                    <a:lnTo>
                      <a:pt x="371" y="538"/>
                    </a:lnTo>
                    <a:lnTo>
                      <a:pt x="359" y="540"/>
                    </a:lnTo>
                    <a:lnTo>
                      <a:pt x="347" y="541"/>
                    </a:lnTo>
                    <a:lnTo>
                      <a:pt x="336" y="544"/>
                    </a:lnTo>
                    <a:lnTo>
                      <a:pt x="324" y="546"/>
                    </a:lnTo>
                    <a:lnTo>
                      <a:pt x="312" y="548"/>
                    </a:lnTo>
                    <a:lnTo>
                      <a:pt x="301" y="551"/>
                    </a:lnTo>
                    <a:lnTo>
                      <a:pt x="290" y="553"/>
                    </a:lnTo>
                    <a:lnTo>
                      <a:pt x="278" y="557"/>
                    </a:lnTo>
                    <a:lnTo>
                      <a:pt x="268" y="560"/>
                    </a:lnTo>
                    <a:lnTo>
                      <a:pt x="257" y="563"/>
                    </a:lnTo>
                    <a:lnTo>
                      <a:pt x="253" y="550"/>
                    </a:lnTo>
                    <a:lnTo>
                      <a:pt x="252" y="536"/>
                    </a:lnTo>
                    <a:lnTo>
                      <a:pt x="251" y="522"/>
                    </a:lnTo>
                    <a:lnTo>
                      <a:pt x="249" y="508"/>
                    </a:lnTo>
                    <a:lnTo>
                      <a:pt x="247" y="494"/>
                    </a:lnTo>
                    <a:lnTo>
                      <a:pt x="241" y="482"/>
                    </a:lnTo>
                    <a:lnTo>
                      <a:pt x="234" y="471"/>
                    </a:lnTo>
                    <a:lnTo>
                      <a:pt x="222" y="462"/>
                    </a:lnTo>
                    <a:lnTo>
                      <a:pt x="202" y="462"/>
                    </a:lnTo>
                    <a:lnTo>
                      <a:pt x="181" y="465"/>
                    </a:lnTo>
                    <a:lnTo>
                      <a:pt x="161" y="468"/>
                    </a:lnTo>
                    <a:lnTo>
                      <a:pt x="140" y="471"/>
                    </a:lnTo>
                    <a:lnTo>
                      <a:pt x="120" y="472"/>
                    </a:lnTo>
                    <a:lnTo>
                      <a:pt x="102" y="468"/>
                    </a:lnTo>
                    <a:lnTo>
                      <a:pt x="83" y="461"/>
                    </a:lnTo>
                    <a:lnTo>
                      <a:pt x="68" y="448"/>
                    </a:lnTo>
                    <a:lnTo>
                      <a:pt x="67" y="436"/>
                    </a:lnTo>
                    <a:lnTo>
                      <a:pt x="68" y="425"/>
                    </a:lnTo>
                    <a:lnTo>
                      <a:pt x="71" y="413"/>
                    </a:lnTo>
                    <a:lnTo>
                      <a:pt x="75" y="402"/>
                    </a:lnTo>
                    <a:lnTo>
                      <a:pt x="77" y="392"/>
                    </a:lnTo>
                    <a:lnTo>
                      <a:pt x="76" y="381"/>
                    </a:lnTo>
                    <a:lnTo>
                      <a:pt x="70" y="371"/>
                    </a:lnTo>
                    <a:lnTo>
                      <a:pt x="59" y="363"/>
                    </a:lnTo>
                    <a:lnTo>
                      <a:pt x="65" y="358"/>
                    </a:lnTo>
                    <a:lnTo>
                      <a:pt x="71" y="355"/>
                    </a:lnTo>
                    <a:lnTo>
                      <a:pt x="77" y="351"/>
                    </a:lnTo>
                    <a:lnTo>
                      <a:pt x="83" y="345"/>
                    </a:lnTo>
                    <a:lnTo>
                      <a:pt x="89" y="341"/>
                    </a:lnTo>
                    <a:lnTo>
                      <a:pt x="93" y="335"/>
                    </a:lnTo>
                    <a:lnTo>
                      <a:pt x="97" y="329"/>
                    </a:lnTo>
                    <a:lnTo>
                      <a:pt x="99" y="323"/>
                    </a:lnTo>
                    <a:lnTo>
                      <a:pt x="93" y="318"/>
                    </a:lnTo>
                    <a:lnTo>
                      <a:pt x="86" y="315"/>
                    </a:lnTo>
                    <a:lnTo>
                      <a:pt x="78" y="312"/>
                    </a:lnTo>
                    <a:lnTo>
                      <a:pt x="70" y="310"/>
                    </a:lnTo>
                    <a:lnTo>
                      <a:pt x="63" y="308"/>
                    </a:lnTo>
                    <a:lnTo>
                      <a:pt x="55" y="306"/>
                    </a:lnTo>
                    <a:lnTo>
                      <a:pt x="47" y="303"/>
                    </a:lnTo>
                    <a:lnTo>
                      <a:pt x="41" y="298"/>
                    </a:lnTo>
                    <a:lnTo>
                      <a:pt x="39" y="286"/>
                    </a:lnTo>
                    <a:lnTo>
                      <a:pt x="39" y="273"/>
                    </a:lnTo>
                    <a:lnTo>
                      <a:pt x="36" y="261"/>
                    </a:lnTo>
                    <a:lnTo>
                      <a:pt x="24" y="254"/>
                    </a:lnTo>
                    <a:lnTo>
                      <a:pt x="17" y="250"/>
                    </a:lnTo>
                    <a:lnTo>
                      <a:pt x="10" y="246"/>
                    </a:lnTo>
                    <a:lnTo>
                      <a:pt x="4" y="242"/>
                    </a:lnTo>
                    <a:lnTo>
                      <a:pt x="0" y="235"/>
                    </a:lnTo>
                    <a:lnTo>
                      <a:pt x="4" y="230"/>
                    </a:lnTo>
                    <a:lnTo>
                      <a:pt x="9" y="223"/>
                    </a:lnTo>
                    <a:lnTo>
                      <a:pt x="14" y="218"/>
                    </a:lnTo>
                    <a:lnTo>
                      <a:pt x="19" y="211"/>
                    </a:lnTo>
                    <a:lnTo>
                      <a:pt x="24" y="206"/>
                    </a:lnTo>
                    <a:lnTo>
                      <a:pt x="29" y="199"/>
                    </a:lnTo>
                    <a:lnTo>
                      <a:pt x="33" y="194"/>
                    </a:lnTo>
                    <a:lnTo>
                      <a:pt x="39" y="188"/>
                    </a:lnTo>
                    <a:lnTo>
                      <a:pt x="43" y="180"/>
                    </a:lnTo>
                    <a:lnTo>
                      <a:pt x="47" y="172"/>
                    </a:lnTo>
                    <a:lnTo>
                      <a:pt x="53" y="164"/>
                    </a:lnTo>
                    <a:lnTo>
                      <a:pt x="57" y="157"/>
                    </a:lnTo>
                    <a:lnTo>
                      <a:pt x="59" y="149"/>
                    </a:lnTo>
                    <a:lnTo>
                      <a:pt x="62" y="142"/>
                    </a:lnTo>
                    <a:lnTo>
                      <a:pt x="61" y="133"/>
                    </a:lnTo>
                    <a:lnTo>
                      <a:pt x="56" y="124"/>
                    </a:lnTo>
                    <a:lnTo>
                      <a:pt x="51" y="111"/>
                    </a:lnTo>
                    <a:lnTo>
                      <a:pt x="47" y="98"/>
                    </a:lnTo>
                    <a:lnTo>
                      <a:pt x="43" y="85"/>
                    </a:lnTo>
                    <a:lnTo>
                      <a:pt x="38" y="72"/>
                    </a:lnTo>
                    <a:lnTo>
                      <a:pt x="37" y="62"/>
                    </a:lnTo>
                    <a:lnTo>
                      <a:pt x="34" y="51"/>
                    </a:lnTo>
                    <a:lnTo>
                      <a:pt x="34" y="40"/>
                    </a:lnTo>
                    <a:lnTo>
                      <a:pt x="38" y="30"/>
                    </a:lnTo>
                    <a:lnTo>
                      <a:pt x="46" y="31"/>
                    </a:lnTo>
                    <a:lnTo>
                      <a:pt x="55" y="27"/>
                    </a:lnTo>
                    <a:lnTo>
                      <a:pt x="62" y="19"/>
                    </a:lnTo>
                    <a:lnTo>
                      <a:pt x="68" y="12"/>
                    </a:lnTo>
                    <a:lnTo>
                      <a:pt x="74" y="0"/>
                    </a:lnTo>
                    <a:lnTo>
                      <a:pt x="74" y="9"/>
                    </a:lnTo>
                    <a:lnTo>
                      <a:pt x="75" y="17"/>
                    </a:lnTo>
                    <a:lnTo>
                      <a:pt x="76" y="26"/>
                    </a:lnTo>
                    <a:lnTo>
                      <a:pt x="79" y="34"/>
                    </a:lnTo>
                    <a:close/>
                  </a:path>
                </a:pathLst>
              </a:custGeom>
              <a:solidFill>
                <a:srgbClr val="E2BF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32" name="Freeform 40"/>
              <p:cNvSpPr>
                <a:spLocks/>
              </p:cNvSpPr>
              <p:nvPr/>
            </p:nvSpPr>
            <p:spPr bwMode="auto">
              <a:xfrm>
                <a:off x="1590" y="2663"/>
                <a:ext cx="79" cy="43"/>
              </a:xfrm>
              <a:custGeom>
                <a:avLst/>
                <a:gdLst>
                  <a:gd name="T0" fmla="*/ 77 w 79"/>
                  <a:gd name="T1" fmla="*/ 32 h 43"/>
                  <a:gd name="T2" fmla="*/ 79 w 79"/>
                  <a:gd name="T3" fmla="*/ 35 h 43"/>
                  <a:gd name="T4" fmla="*/ 79 w 79"/>
                  <a:gd name="T5" fmla="*/ 39 h 43"/>
                  <a:gd name="T6" fmla="*/ 77 w 79"/>
                  <a:gd name="T7" fmla="*/ 42 h 43"/>
                  <a:gd name="T8" fmla="*/ 74 w 79"/>
                  <a:gd name="T9" fmla="*/ 43 h 43"/>
                  <a:gd name="T10" fmla="*/ 65 w 79"/>
                  <a:gd name="T11" fmla="*/ 36 h 43"/>
                  <a:gd name="T12" fmla="*/ 55 w 79"/>
                  <a:gd name="T13" fmla="*/ 32 h 43"/>
                  <a:gd name="T14" fmla="*/ 47 w 79"/>
                  <a:gd name="T15" fmla="*/ 29 h 43"/>
                  <a:gd name="T16" fmla="*/ 38 w 79"/>
                  <a:gd name="T17" fmla="*/ 27 h 43"/>
                  <a:gd name="T18" fmla="*/ 29 w 79"/>
                  <a:gd name="T19" fmla="*/ 25 h 43"/>
                  <a:gd name="T20" fmla="*/ 19 w 79"/>
                  <a:gd name="T21" fmla="*/ 24 h 43"/>
                  <a:gd name="T22" fmla="*/ 11 w 79"/>
                  <a:gd name="T23" fmla="*/ 23 h 43"/>
                  <a:gd name="T24" fmla="*/ 1 w 79"/>
                  <a:gd name="T25" fmla="*/ 22 h 43"/>
                  <a:gd name="T26" fmla="*/ 1 w 79"/>
                  <a:gd name="T27" fmla="*/ 16 h 43"/>
                  <a:gd name="T28" fmla="*/ 0 w 79"/>
                  <a:gd name="T29" fmla="*/ 8 h 43"/>
                  <a:gd name="T30" fmla="*/ 0 w 79"/>
                  <a:gd name="T31" fmla="*/ 3 h 43"/>
                  <a:gd name="T32" fmla="*/ 8 w 79"/>
                  <a:gd name="T33" fmla="*/ 0 h 43"/>
                  <a:gd name="T34" fmla="*/ 18 w 79"/>
                  <a:gd name="T35" fmla="*/ 1 h 43"/>
                  <a:gd name="T36" fmla="*/ 27 w 79"/>
                  <a:gd name="T37" fmla="*/ 4 h 43"/>
                  <a:gd name="T38" fmla="*/ 36 w 79"/>
                  <a:gd name="T39" fmla="*/ 8 h 43"/>
                  <a:gd name="T40" fmla="*/ 44 w 79"/>
                  <a:gd name="T41" fmla="*/ 12 h 43"/>
                  <a:gd name="T42" fmla="*/ 52 w 79"/>
                  <a:gd name="T43" fmla="*/ 17 h 43"/>
                  <a:gd name="T44" fmla="*/ 61 w 79"/>
                  <a:gd name="T45" fmla="*/ 22 h 43"/>
                  <a:gd name="T46" fmla="*/ 68 w 79"/>
                  <a:gd name="T47" fmla="*/ 28 h 43"/>
                  <a:gd name="T48" fmla="*/ 77 w 79"/>
                  <a:gd name="T49" fmla="*/ 32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9" h="43">
                    <a:moveTo>
                      <a:pt x="77" y="32"/>
                    </a:moveTo>
                    <a:lnTo>
                      <a:pt x="79" y="35"/>
                    </a:lnTo>
                    <a:lnTo>
                      <a:pt x="79" y="39"/>
                    </a:lnTo>
                    <a:lnTo>
                      <a:pt x="77" y="42"/>
                    </a:lnTo>
                    <a:lnTo>
                      <a:pt x="74" y="43"/>
                    </a:lnTo>
                    <a:lnTo>
                      <a:pt x="65" y="36"/>
                    </a:lnTo>
                    <a:lnTo>
                      <a:pt x="55" y="32"/>
                    </a:lnTo>
                    <a:lnTo>
                      <a:pt x="47" y="29"/>
                    </a:lnTo>
                    <a:lnTo>
                      <a:pt x="38" y="27"/>
                    </a:lnTo>
                    <a:lnTo>
                      <a:pt x="29" y="25"/>
                    </a:lnTo>
                    <a:lnTo>
                      <a:pt x="19" y="24"/>
                    </a:lnTo>
                    <a:lnTo>
                      <a:pt x="11" y="23"/>
                    </a:lnTo>
                    <a:lnTo>
                      <a:pt x="1" y="22"/>
                    </a:lnTo>
                    <a:lnTo>
                      <a:pt x="1" y="16"/>
                    </a:lnTo>
                    <a:lnTo>
                      <a:pt x="0" y="8"/>
                    </a:lnTo>
                    <a:lnTo>
                      <a:pt x="0" y="3"/>
                    </a:lnTo>
                    <a:lnTo>
                      <a:pt x="8" y="0"/>
                    </a:lnTo>
                    <a:lnTo>
                      <a:pt x="18" y="1"/>
                    </a:lnTo>
                    <a:lnTo>
                      <a:pt x="27" y="4"/>
                    </a:lnTo>
                    <a:lnTo>
                      <a:pt x="36" y="8"/>
                    </a:lnTo>
                    <a:lnTo>
                      <a:pt x="44" y="12"/>
                    </a:lnTo>
                    <a:lnTo>
                      <a:pt x="52" y="17"/>
                    </a:lnTo>
                    <a:lnTo>
                      <a:pt x="61" y="22"/>
                    </a:lnTo>
                    <a:lnTo>
                      <a:pt x="68" y="28"/>
                    </a:lnTo>
                    <a:lnTo>
                      <a:pt x="77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33" name="Freeform 41"/>
              <p:cNvSpPr>
                <a:spLocks/>
              </p:cNvSpPr>
              <p:nvPr/>
            </p:nvSpPr>
            <p:spPr bwMode="auto">
              <a:xfrm>
                <a:off x="1597" y="2710"/>
                <a:ext cx="89" cy="69"/>
              </a:xfrm>
              <a:custGeom>
                <a:avLst/>
                <a:gdLst>
                  <a:gd name="T0" fmla="*/ 40 w 89"/>
                  <a:gd name="T1" fmla="*/ 17 h 69"/>
                  <a:gd name="T2" fmla="*/ 45 w 89"/>
                  <a:gd name="T3" fmla="*/ 23 h 69"/>
                  <a:gd name="T4" fmla="*/ 51 w 89"/>
                  <a:gd name="T5" fmla="*/ 30 h 69"/>
                  <a:gd name="T6" fmla="*/ 59 w 89"/>
                  <a:gd name="T7" fmla="*/ 36 h 69"/>
                  <a:gd name="T8" fmla="*/ 67 w 89"/>
                  <a:gd name="T9" fmla="*/ 40 h 69"/>
                  <a:gd name="T10" fmla="*/ 73 w 89"/>
                  <a:gd name="T11" fmla="*/ 41 h 69"/>
                  <a:gd name="T12" fmla="*/ 79 w 89"/>
                  <a:gd name="T13" fmla="*/ 43 h 69"/>
                  <a:gd name="T14" fmla="*/ 83 w 89"/>
                  <a:gd name="T15" fmla="*/ 46 h 69"/>
                  <a:gd name="T16" fmla="*/ 89 w 89"/>
                  <a:gd name="T17" fmla="*/ 49 h 69"/>
                  <a:gd name="T18" fmla="*/ 89 w 89"/>
                  <a:gd name="T19" fmla="*/ 57 h 69"/>
                  <a:gd name="T20" fmla="*/ 84 w 89"/>
                  <a:gd name="T21" fmla="*/ 59 h 69"/>
                  <a:gd name="T22" fmla="*/ 78 w 89"/>
                  <a:gd name="T23" fmla="*/ 61 h 69"/>
                  <a:gd name="T24" fmla="*/ 72 w 89"/>
                  <a:gd name="T25" fmla="*/ 63 h 69"/>
                  <a:gd name="T26" fmla="*/ 67 w 89"/>
                  <a:gd name="T27" fmla="*/ 65 h 69"/>
                  <a:gd name="T28" fmla="*/ 60 w 89"/>
                  <a:gd name="T29" fmla="*/ 65 h 69"/>
                  <a:gd name="T30" fmla="*/ 54 w 89"/>
                  <a:gd name="T31" fmla="*/ 66 h 69"/>
                  <a:gd name="T32" fmla="*/ 48 w 89"/>
                  <a:gd name="T33" fmla="*/ 66 h 69"/>
                  <a:gd name="T34" fmla="*/ 42 w 89"/>
                  <a:gd name="T35" fmla="*/ 67 h 69"/>
                  <a:gd name="T36" fmla="*/ 35 w 89"/>
                  <a:gd name="T37" fmla="*/ 68 h 69"/>
                  <a:gd name="T38" fmla="*/ 29 w 89"/>
                  <a:gd name="T39" fmla="*/ 68 h 69"/>
                  <a:gd name="T40" fmla="*/ 23 w 89"/>
                  <a:gd name="T41" fmla="*/ 69 h 69"/>
                  <a:gd name="T42" fmla="*/ 22 w 89"/>
                  <a:gd name="T43" fmla="*/ 62 h 69"/>
                  <a:gd name="T44" fmla="*/ 22 w 89"/>
                  <a:gd name="T45" fmla="*/ 55 h 69"/>
                  <a:gd name="T46" fmla="*/ 21 w 89"/>
                  <a:gd name="T47" fmla="*/ 47 h 69"/>
                  <a:gd name="T48" fmla="*/ 19 w 89"/>
                  <a:gd name="T49" fmla="*/ 41 h 69"/>
                  <a:gd name="T50" fmla="*/ 20 w 89"/>
                  <a:gd name="T51" fmla="*/ 34 h 69"/>
                  <a:gd name="T52" fmla="*/ 19 w 89"/>
                  <a:gd name="T53" fmla="*/ 29 h 69"/>
                  <a:gd name="T54" fmla="*/ 16 w 89"/>
                  <a:gd name="T55" fmla="*/ 24 h 69"/>
                  <a:gd name="T56" fmla="*/ 11 w 89"/>
                  <a:gd name="T57" fmla="*/ 20 h 69"/>
                  <a:gd name="T58" fmla="*/ 7 w 89"/>
                  <a:gd name="T59" fmla="*/ 16 h 69"/>
                  <a:gd name="T60" fmla="*/ 2 w 89"/>
                  <a:gd name="T61" fmla="*/ 11 h 69"/>
                  <a:gd name="T62" fmla="*/ 0 w 89"/>
                  <a:gd name="T63" fmla="*/ 6 h 69"/>
                  <a:gd name="T64" fmla="*/ 1 w 89"/>
                  <a:gd name="T65" fmla="*/ 0 h 69"/>
                  <a:gd name="T66" fmla="*/ 7 w 89"/>
                  <a:gd name="T67" fmla="*/ 0 h 69"/>
                  <a:gd name="T68" fmla="*/ 12 w 89"/>
                  <a:gd name="T69" fmla="*/ 2 h 69"/>
                  <a:gd name="T70" fmla="*/ 17 w 89"/>
                  <a:gd name="T71" fmla="*/ 4 h 69"/>
                  <a:gd name="T72" fmla="*/ 21 w 89"/>
                  <a:gd name="T73" fmla="*/ 7 h 69"/>
                  <a:gd name="T74" fmla="*/ 25 w 89"/>
                  <a:gd name="T75" fmla="*/ 9 h 69"/>
                  <a:gd name="T76" fmla="*/ 30 w 89"/>
                  <a:gd name="T77" fmla="*/ 12 h 69"/>
                  <a:gd name="T78" fmla="*/ 35 w 89"/>
                  <a:gd name="T79" fmla="*/ 14 h 69"/>
                  <a:gd name="T80" fmla="*/ 40 w 89"/>
                  <a:gd name="T81" fmla="*/ 17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89" h="69">
                    <a:moveTo>
                      <a:pt x="40" y="17"/>
                    </a:moveTo>
                    <a:lnTo>
                      <a:pt x="45" y="23"/>
                    </a:lnTo>
                    <a:lnTo>
                      <a:pt x="51" y="30"/>
                    </a:lnTo>
                    <a:lnTo>
                      <a:pt x="59" y="36"/>
                    </a:lnTo>
                    <a:lnTo>
                      <a:pt x="67" y="40"/>
                    </a:lnTo>
                    <a:lnTo>
                      <a:pt x="73" y="41"/>
                    </a:lnTo>
                    <a:lnTo>
                      <a:pt x="79" y="43"/>
                    </a:lnTo>
                    <a:lnTo>
                      <a:pt x="83" y="46"/>
                    </a:lnTo>
                    <a:lnTo>
                      <a:pt x="89" y="49"/>
                    </a:lnTo>
                    <a:lnTo>
                      <a:pt x="89" y="57"/>
                    </a:lnTo>
                    <a:lnTo>
                      <a:pt x="84" y="59"/>
                    </a:lnTo>
                    <a:lnTo>
                      <a:pt x="78" y="61"/>
                    </a:lnTo>
                    <a:lnTo>
                      <a:pt x="72" y="63"/>
                    </a:lnTo>
                    <a:lnTo>
                      <a:pt x="67" y="65"/>
                    </a:lnTo>
                    <a:lnTo>
                      <a:pt x="60" y="65"/>
                    </a:lnTo>
                    <a:lnTo>
                      <a:pt x="54" y="66"/>
                    </a:lnTo>
                    <a:lnTo>
                      <a:pt x="48" y="66"/>
                    </a:lnTo>
                    <a:lnTo>
                      <a:pt x="42" y="67"/>
                    </a:lnTo>
                    <a:lnTo>
                      <a:pt x="35" y="68"/>
                    </a:lnTo>
                    <a:lnTo>
                      <a:pt x="29" y="68"/>
                    </a:lnTo>
                    <a:lnTo>
                      <a:pt x="23" y="69"/>
                    </a:lnTo>
                    <a:lnTo>
                      <a:pt x="22" y="62"/>
                    </a:lnTo>
                    <a:lnTo>
                      <a:pt x="22" y="55"/>
                    </a:lnTo>
                    <a:lnTo>
                      <a:pt x="21" y="47"/>
                    </a:lnTo>
                    <a:lnTo>
                      <a:pt x="19" y="41"/>
                    </a:lnTo>
                    <a:lnTo>
                      <a:pt x="20" y="34"/>
                    </a:lnTo>
                    <a:lnTo>
                      <a:pt x="19" y="29"/>
                    </a:lnTo>
                    <a:lnTo>
                      <a:pt x="16" y="24"/>
                    </a:lnTo>
                    <a:lnTo>
                      <a:pt x="11" y="20"/>
                    </a:lnTo>
                    <a:lnTo>
                      <a:pt x="7" y="16"/>
                    </a:lnTo>
                    <a:lnTo>
                      <a:pt x="2" y="11"/>
                    </a:lnTo>
                    <a:lnTo>
                      <a:pt x="0" y="6"/>
                    </a:lnTo>
                    <a:lnTo>
                      <a:pt x="1" y="0"/>
                    </a:lnTo>
                    <a:lnTo>
                      <a:pt x="7" y="0"/>
                    </a:lnTo>
                    <a:lnTo>
                      <a:pt x="12" y="2"/>
                    </a:lnTo>
                    <a:lnTo>
                      <a:pt x="17" y="4"/>
                    </a:lnTo>
                    <a:lnTo>
                      <a:pt x="21" y="7"/>
                    </a:lnTo>
                    <a:lnTo>
                      <a:pt x="25" y="9"/>
                    </a:lnTo>
                    <a:lnTo>
                      <a:pt x="30" y="12"/>
                    </a:lnTo>
                    <a:lnTo>
                      <a:pt x="35" y="14"/>
                    </a:lnTo>
                    <a:lnTo>
                      <a:pt x="40" y="1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34" name="Freeform 42"/>
              <p:cNvSpPr>
                <a:spLocks/>
              </p:cNvSpPr>
              <p:nvPr/>
            </p:nvSpPr>
            <p:spPr bwMode="auto">
              <a:xfrm>
                <a:off x="1538" y="3171"/>
                <a:ext cx="589" cy="592"/>
              </a:xfrm>
              <a:custGeom>
                <a:avLst/>
                <a:gdLst>
                  <a:gd name="T0" fmla="*/ 524 w 589"/>
                  <a:gd name="T1" fmla="*/ 79 h 592"/>
                  <a:gd name="T2" fmla="*/ 556 w 589"/>
                  <a:gd name="T3" fmla="*/ 130 h 592"/>
                  <a:gd name="T4" fmla="*/ 578 w 589"/>
                  <a:gd name="T5" fmla="*/ 184 h 592"/>
                  <a:gd name="T6" fmla="*/ 589 w 589"/>
                  <a:gd name="T7" fmla="*/ 244 h 592"/>
                  <a:gd name="T8" fmla="*/ 556 w 589"/>
                  <a:gd name="T9" fmla="*/ 315 h 592"/>
                  <a:gd name="T10" fmla="*/ 548 w 589"/>
                  <a:gd name="T11" fmla="*/ 238 h 592"/>
                  <a:gd name="T12" fmla="*/ 531 w 589"/>
                  <a:gd name="T13" fmla="*/ 164 h 592"/>
                  <a:gd name="T14" fmla="*/ 497 w 589"/>
                  <a:gd name="T15" fmla="*/ 101 h 592"/>
                  <a:gd name="T16" fmla="*/ 437 w 589"/>
                  <a:gd name="T17" fmla="*/ 56 h 592"/>
                  <a:gd name="T18" fmla="*/ 405 w 589"/>
                  <a:gd name="T19" fmla="*/ 62 h 592"/>
                  <a:gd name="T20" fmla="*/ 373 w 589"/>
                  <a:gd name="T21" fmla="*/ 73 h 592"/>
                  <a:gd name="T22" fmla="*/ 342 w 589"/>
                  <a:gd name="T23" fmla="*/ 89 h 592"/>
                  <a:gd name="T24" fmla="*/ 314 w 589"/>
                  <a:gd name="T25" fmla="*/ 107 h 592"/>
                  <a:gd name="T26" fmla="*/ 287 w 589"/>
                  <a:gd name="T27" fmla="*/ 130 h 592"/>
                  <a:gd name="T28" fmla="*/ 263 w 589"/>
                  <a:gd name="T29" fmla="*/ 155 h 592"/>
                  <a:gd name="T30" fmla="*/ 242 w 589"/>
                  <a:gd name="T31" fmla="*/ 182 h 592"/>
                  <a:gd name="T32" fmla="*/ 226 w 589"/>
                  <a:gd name="T33" fmla="*/ 212 h 592"/>
                  <a:gd name="T34" fmla="*/ 209 w 589"/>
                  <a:gd name="T35" fmla="*/ 283 h 592"/>
                  <a:gd name="T36" fmla="*/ 207 w 589"/>
                  <a:gd name="T37" fmla="*/ 358 h 592"/>
                  <a:gd name="T38" fmla="*/ 211 w 589"/>
                  <a:gd name="T39" fmla="*/ 435 h 592"/>
                  <a:gd name="T40" fmla="*/ 205 w 589"/>
                  <a:gd name="T41" fmla="*/ 510 h 592"/>
                  <a:gd name="T42" fmla="*/ 213 w 589"/>
                  <a:gd name="T43" fmla="*/ 543 h 592"/>
                  <a:gd name="T44" fmla="*/ 229 w 589"/>
                  <a:gd name="T45" fmla="*/ 570 h 592"/>
                  <a:gd name="T46" fmla="*/ 242 w 589"/>
                  <a:gd name="T47" fmla="*/ 568 h 592"/>
                  <a:gd name="T48" fmla="*/ 254 w 589"/>
                  <a:gd name="T49" fmla="*/ 566 h 592"/>
                  <a:gd name="T50" fmla="*/ 253 w 589"/>
                  <a:gd name="T51" fmla="*/ 579 h 592"/>
                  <a:gd name="T52" fmla="*/ 248 w 589"/>
                  <a:gd name="T53" fmla="*/ 592 h 592"/>
                  <a:gd name="T54" fmla="*/ 3 w 589"/>
                  <a:gd name="T55" fmla="*/ 524 h 592"/>
                  <a:gd name="T56" fmla="*/ 2 w 589"/>
                  <a:gd name="T57" fmla="*/ 444 h 592"/>
                  <a:gd name="T58" fmla="*/ 15 w 589"/>
                  <a:gd name="T59" fmla="*/ 369 h 592"/>
                  <a:gd name="T60" fmla="*/ 38 w 589"/>
                  <a:gd name="T61" fmla="*/ 297 h 592"/>
                  <a:gd name="T62" fmla="*/ 65 w 589"/>
                  <a:gd name="T63" fmla="*/ 227 h 592"/>
                  <a:gd name="T64" fmla="*/ 87 w 589"/>
                  <a:gd name="T65" fmla="*/ 195 h 592"/>
                  <a:gd name="T66" fmla="*/ 109 w 589"/>
                  <a:gd name="T67" fmla="*/ 163 h 592"/>
                  <a:gd name="T68" fmla="*/ 133 w 589"/>
                  <a:gd name="T69" fmla="*/ 131 h 592"/>
                  <a:gd name="T70" fmla="*/ 161 w 589"/>
                  <a:gd name="T71" fmla="*/ 101 h 592"/>
                  <a:gd name="T72" fmla="*/ 189 w 589"/>
                  <a:gd name="T73" fmla="*/ 73 h 592"/>
                  <a:gd name="T74" fmla="*/ 220 w 589"/>
                  <a:gd name="T75" fmla="*/ 50 h 592"/>
                  <a:gd name="T76" fmla="*/ 254 w 589"/>
                  <a:gd name="T77" fmla="*/ 32 h 592"/>
                  <a:gd name="T78" fmla="*/ 291 w 589"/>
                  <a:gd name="T79" fmla="*/ 21 h 592"/>
                  <a:gd name="T80" fmla="*/ 332 w 589"/>
                  <a:gd name="T81" fmla="*/ 12 h 592"/>
                  <a:gd name="T82" fmla="*/ 373 w 589"/>
                  <a:gd name="T83" fmla="*/ 5 h 592"/>
                  <a:gd name="T84" fmla="*/ 415 w 589"/>
                  <a:gd name="T85" fmla="*/ 0 h 592"/>
                  <a:gd name="T86" fmla="*/ 461 w 589"/>
                  <a:gd name="T87" fmla="*/ 0 h 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589" h="592">
                    <a:moveTo>
                      <a:pt x="506" y="54"/>
                    </a:moveTo>
                    <a:lnTo>
                      <a:pt x="524" y="79"/>
                    </a:lnTo>
                    <a:lnTo>
                      <a:pt x="541" y="104"/>
                    </a:lnTo>
                    <a:lnTo>
                      <a:pt x="556" y="130"/>
                    </a:lnTo>
                    <a:lnTo>
                      <a:pt x="568" y="157"/>
                    </a:lnTo>
                    <a:lnTo>
                      <a:pt x="578" y="184"/>
                    </a:lnTo>
                    <a:lnTo>
                      <a:pt x="585" y="214"/>
                    </a:lnTo>
                    <a:lnTo>
                      <a:pt x="589" y="244"/>
                    </a:lnTo>
                    <a:lnTo>
                      <a:pt x="589" y="277"/>
                    </a:lnTo>
                    <a:lnTo>
                      <a:pt x="556" y="315"/>
                    </a:lnTo>
                    <a:lnTo>
                      <a:pt x="553" y="277"/>
                    </a:lnTo>
                    <a:lnTo>
                      <a:pt x="548" y="238"/>
                    </a:lnTo>
                    <a:lnTo>
                      <a:pt x="542" y="201"/>
                    </a:lnTo>
                    <a:lnTo>
                      <a:pt x="531" y="164"/>
                    </a:lnTo>
                    <a:lnTo>
                      <a:pt x="517" y="130"/>
                    </a:lnTo>
                    <a:lnTo>
                      <a:pt x="497" y="101"/>
                    </a:lnTo>
                    <a:lnTo>
                      <a:pt x="471" y="75"/>
                    </a:lnTo>
                    <a:lnTo>
                      <a:pt x="437" y="56"/>
                    </a:lnTo>
                    <a:lnTo>
                      <a:pt x="421" y="59"/>
                    </a:lnTo>
                    <a:lnTo>
                      <a:pt x="405" y="62"/>
                    </a:lnTo>
                    <a:lnTo>
                      <a:pt x="388" y="68"/>
                    </a:lnTo>
                    <a:lnTo>
                      <a:pt x="373" y="73"/>
                    </a:lnTo>
                    <a:lnTo>
                      <a:pt x="358" y="81"/>
                    </a:lnTo>
                    <a:lnTo>
                      <a:pt x="342" y="89"/>
                    </a:lnTo>
                    <a:lnTo>
                      <a:pt x="327" y="98"/>
                    </a:lnTo>
                    <a:lnTo>
                      <a:pt x="314" y="107"/>
                    </a:lnTo>
                    <a:lnTo>
                      <a:pt x="300" y="118"/>
                    </a:lnTo>
                    <a:lnTo>
                      <a:pt x="287" y="130"/>
                    </a:lnTo>
                    <a:lnTo>
                      <a:pt x="275" y="142"/>
                    </a:lnTo>
                    <a:lnTo>
                      <a:pt x="263" y="155"/>
                    </a:lnTo>
                    <a:lnTo>
                      <a:pt x="252" y="168"/>
                    </a:lnTo>
                    <a:lnTo>
                      <a:pt x="242" y="182"/>
                    </a:lnTo>
                    <a:lnTo>
                      <a:pt x="234" y="196"/>
                    </a:lnTo>
                    <a:lnTo>
                      <a:pt x="226" y="212"/>
                    </a:lnTo>
                    <a:lnTo>
                      <a:pt x="214" y="247"/>
                    </a:lnTo>
                    <a:lnTo>
                      <a:pt x="209" y="283"/>
                    </a:lnTo>
                    <a:lnTo>
                      <a:pt x="206" y="320"/>
                    </a:lnTo>
                    <a:lnTo>
                      <a:pt x="207" y="358"/>
                    </a:lnTo>
                    <a:lnTo>
                      <a:pt x="210" y="396"/>
                    </a:lnTo>
                    <a:lnTo>
                      <a:pt x="211" y="435"/>
                    </a:lnTo>
                    <a:lnTo>
                      <a:pt x="210" y="473"/>
                    </a:lnTo>
                    <a:lnTo>
                      <a:pt x="205" y="510"/>
                    </a:lnTo>
                    <a:lnTo>
                      <a:pt x="207" y="527"/>
                    </a:lnTo>
                    <a:lnTo>
                      <a:pt x="213" y="543"/>
                    </a:lnTo>
                    <a:lnTo>
                      <a:pt x="219" y="557"/>
                    </a:lnTo>
                    <a:lnTo>
                      <a:pt x="229" y="570"/>
                    </a:lnTo>
                    <a:lnTo>
                      <a:pt x="236" y="570"/>
                    </a:lnTo>
                    <a:lnTo>
                      <a:pt x="242" y="568"/>
                    </a:lnTo>
                    <a:lnTo>
                      <a:pt x="248" y="567"/>
                    </a:lnTo>
                    <a:lnTo>
                      <a:pt x="254" y="566"/>
                    </a:lnTo>
                    <a:lnTo>
                      <a:pt x="254" y="572"/>
                    </a:lnTo>
                    <a:lnTo>
                      <a:pt x="253" y="579"/>
                    </a:lnTo>
                    <a:lnTo>
                      <a:pt x="251" y="585"/>
                    </a:lnTo>
                    <a:lnTo>
                      <a:pt x="248" y="592"/>
                    </a:lnTo>
                    <a:lnTo>
                      <a:pt x="182" y="568"/>
                    </a:lnTo>
                    <a:lnTo>
                      <a:pt x="3" y="524"/>
                    </a:lnTo>
                    <a:lnTo>
                      <a:pt x="0" y="483"/>
                    </a:lnTo>
                    <a:lnTo>
                      <a:pt x="2" y="444"/>
                    </a:lnTo>
                    <a:lnTo>
                      <a:pt x="7" y="406"/>
                    </a:lnTo>
                    <a:lnTo>
                      <a:pt x="15" y="369"/>
                    </a:lnTo>
                    <a:lnTo>
                      <a:pt x="26" y="332"/>
                    </a:lnTo>
                    <a:lnTo>
                      <a:pt x="38" y="297"/>
                    </a:lnTo>
                    <a:lnTo>
                      <a:pt x="51" y="262"/>
                    </a:lnTo>
                    <a:lnTo>
                      <a:pt x="65" y="227"/>
                    </a:lnTo>
                    <a:lnTo>
                      <a:pt x="76" y="212"/>
                    </a:lnTo>
                    <a:lnTo>
                      <a:pt x="87" y="195"/>
                    </a:lnTo>
                    <a:lnTo>
                      <a:pt x="97" y="179"/>
                    </a:lnTo>
                    <a:lnTo>
                      <a:pt x="109" y="163"/>
                    </a:lnTo>
                    <a:lnTo>
                      <a:pt x="121" y="147"/>
                    </a:lnTo>
                    <a:lnTo>
                      <a:pt x="133" y="131"/>
                    </a:lnTo>
                    <a:lnTo>
                      <a:pt x="146" y="116"/>
                    </a:lnTo>
                    <a:lnTo>
                      <a:pt x="161" y="101"/>
                    </a:lnTo>
                    <a:lnTo>
                      <a:pt x="174" y="86"/>
                    </a:lnTo>
                    <a:lnTo>
                      <a:pt x="189" y="73"/>
                    </a:lnTo>
                    <a:lnTo>
                      <a:pt x="204" y="61"/>
                    </a:lnTo>
                    <a:lnTo>
                      <a:pt x="220" y="50"/>
                    </a:lnTo>
                    <a:lnTo>
                      <a:pt x="237" y="41"/>
                    </a:lnTo>
                    <a:lnTo>
                      <a:pt x="254" y="32"/>
                    </a:lnTo>
                    <a:lnTo>
                      <a:pt x="273" y="25"/>
                    </a:lnTo>
                    <a:lnTo>
                      <a:pt x="291" y="21"/>
                    </a:lnTo>
                    <a:lnTo>
                      <a:pt x="312" y="17"/>
                    </a:lnTo>
                    <a:lnTo>
                      <a:pt x="332" y="12"/>
                    </a:lnTo>
                    <a:lnTo>
                      <a:pt x="352" y="8"/>
                    </a:lnTo>
                    <a:lnTo>
                      <a:pt x="373" y="5"/>
                    </a:lnTo>
                    <a:lnTo>
                      <a:pt x="394" y="2"/>
                    </a:lnTo>
                    <a:lnTo>
                      <a:pt x="415" y="0"/>
                    </a:lnTo>
                    <a:lnTo>
                      <a:pt x="438" y="0"/>
                    </a:lnTo>
                    <a:lnTo>
                      <a:pt x="461" y="0"/>
                    </a:lnTo>
                    <a:lnTo>
                      <a:pt x="506" y="54"/>
                    </a:lnTo>
                    <a:close/>
                  </a:path>
                </a:pathLst>
              </a:custGeom>
              <a:solidFill>
                <a:srgbClr val="BF00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35" name="Freeform 43"/>
              <p:cNvSpPr>
                <a:spLocks/>
              </p:cNvSpPr>
              <p:nvPr/>
            </p:nvSpPr>
            <p:spPr bwMode="auto">
              <a:xfrm>
                <a:off x="1768" y="3257"/>
                <a:ext cx="324" cy="539"/>
              </a:xfrm>
              <a:custGeom>
                <a:avLst/>
                <a:gdLst>
                  <a:gd name="T0" fmla="*/ 266 w 324"/>
                  <a:gd name="T1" fmla="*/ 55 h 539"/>
                  <a:gd name="T2" fmla="*/ 280 w 324"/>
                  <a:gd name="T3" fmla="*/ 85 h 539"/>
                  <a:gd name="T4" fmla="*/ 290 w 324"/>
                  <a:gd name="T5" fmla="*/ 117 h 539"/>
                  <a:gd name="T6" fmla="*/ 294 w 324"/>
                  <a:gd name="T7" fmla="*/ 151 h 539"/>
                  <a:gd name="T8" fmla="*/ 312 w 324"/>
                  <a:gd name="T9" fmla="*/ 363 h 539"/>
                  <a:gd name="T10" fmla="*/ 318 w 324"/>
                  <a:gd name="T11" fmla="*/ 493 h 539"/>
                  <a:gd name="T12" fmla="*/ 306 w 324"/>
                  <a:gd name="T13" fmla="*/ 506 h 539"/>
                  <a:gd name="T14" fmla="*/ 293 w 324"/>
                  <a:gd name="T15" fmla="*/ 518 h 539"/>
                  <a:gd name="T16" fmla="*/ 281 w 324"/>
                  <a:gd name="T17" fmla="*/ 531 h 539"/>
                  <a:gd name="T18" fmla="*/ 263 w 324"/>
                  <a:gd name="T19" fmla="*/ 534 h 539"/>
                  <a:gd name="T20" fmla="*/ 233 w 324"/>
                  <a:gd name="T21" fmla="*/ 531 h 539"/>
                  <a:gd name="T22" fmla="*/ 203 w 324"/>
                  <a:gd name="T23" fmla="*/ 529 h 539"/>
                  <a:gd name="T24" fmla="*/ 175 w 324"/>
                  <a:gd name="T25" fmla="*/ 521 h 539"/>
                  <a:gd name="T26" fmla="*/ 144 w 324"/>
                  <a:gd name="T27" fmla="*/ 506 h 539"/>
                  <a:gd name="T28" fmla="*/ 107 w 324"/>
                  <a:gd name="T29" fmla="*/ 484 h 539"/>
                  <a:gd name="T30" fmla="*/ 70 w 324"/>
                  <a:gd name="T31" fmla="*/ 465 h 539"/>
                  <a:gd name="T32" fmla="*/ 30 w 324"/>
                  <a:gd name="T33" fmla="*/ 456 h 539"/>
                  <a:gd name="T34" fmla="*/ 1 w 324"/>
                  <a:gd name="T35" fmla="*/ 441 h 539"/>
                  <a:gd name="T36" fmla="*/ 1 w 324"/>
                  <a:gd name="T37" fmla="*/ 401 h 539"/>
                  <a:gd name="T38" fmla="*/ 9 w 324"/>
                  <a:gd name="T39" fmla="*/ 307 h 539"/>
                  <a:gd name="T40" fmla="*/ 8 w 324"/>
                  <a:gd name="T41" fmla="*/ 158 h 539"/>
                  <a:gd name="T42" fmla="*/ 22 w 324"/>
                  <a:gd name="T43" fmla="*/ 125 h 539"/>
                  <a:gd name="T44" fmla="*/ 43 w 324"/>
                  <a:gd name="T45" fmla="*/ 94 h 539"/>
                  <a:gd name="T46" fmla="*/ 69 w 324"/>
                  <a:gd name="T47" fmla="*/ 67 h 539"/>
                  <a:gd name="T48" fmla="*/ 98 w 324"/>
                  <a:gd name="T49" fmla="*/ 44 h 539"/>
                  <a:gd name="T50" fmla="*/ 129 w 324"/>
                  <a:gd name="T51" fmla="*/ 24 h 539"/>
                  <a:gd name="T52" fmla="*/ 159 w 324"/>
                  <a:gd name="T53" fmla="*/ 11 h 539"/>
                  <a:gd name="T54" fmla="*/ 187 w 324"/>
                  <a:gd name="T55" fmla="*/ 3 h 539"/>
                  <a:gd name="T56" fmla="*/ 207 w 324"/>
                  <a:gd name="T57" fmla="*/ 3 h 539"/>
                  <a:gd name="T58" fmla="*/ 224 w 324"/>
                  <a:gd name="T59" fmla="*/ 8 h 539"/>
                  <a:gd name="T60" fmla="*/ 240 w 324"/>
                  <a:gd name="T61" fmla="*/ 17 h 539"/>
                  <a:gd name="T62" fmla="*/ 253 w 324"/>
                  <a:gd name="T63" fmla="*/ 30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24" h="539">
                    <a:moveTo>
                      <a:pt x="257" y="40"/>
                    </a:moveTo>
                    <a:lnTo>
                      <a:pt x="266" y="55"/>
                    </a:lnTo>
                    <a:lnTo>
                      <a:pt x="273" y="70"/>
                    </a:lnTo>
                    <a:lnTo>
                      <a:pt x="280" y="85"/>
                    </a:lnTo>
                    <a:lnTo>
                      <a:pt x="286" y="101"/>
                    </a:lnTo>
                    <a:lnTo>
                      <a:pt x="290" y="117"/>
                    </a:lnTo>
                    <a:lnTo>
                      <a:pt x="292" y="133"/>
                    </a:lnTo>
                    <a:lnTo>
                      <a:pt x="294" y="151"/>
                    </a:lnTo>
                    <a:lnTo>
                      <a:pt x="294" y="168"/>
                    </a:lnTo>
                    <a:lnTo>
                      <a:pt x="312" y="363"/>
                    </a:lnTo>
                    <a:lnTo>
                      <a:pt x="324" y="486"/>
                    </a:lnTo>
                    <a:lnTo>
                      <a:pt x="318" y="493"/>
                    </a:lnTo>
                    <a:lnTo>
                      <a:pt x="313" y="499"/>
                    </a:lnTo>
                    <a:lnTo>
                      <a:pt x="306" y="506"/>
                    </a:lnTo>
                    <a:lnTo>
                      <a:pt x="300" y="511"/>
                    </a:lnTo>
                    <a:lnTo>
                      <a:pt x="293" y="518"/>
                    </a:lnTo>
                    <a:lnTo>
                      <a:pt x="287" y="525"/>
                    </a:lnTo>
                    <a:lnTo>
                      <a:pt x="281" y="531"/>
                    </a:lnTo>
                    <a:lnTo>
                      <a:pt x="277" y="539"/>
                    </a:lnTo>
                    <a:lnTo>
                      <a:pt x="263" y="534"/>
                    </a:lnTo>
                    <a:lnTo>
                      <a:pt x="249" y="532"/>
                    </a:lnTo>
                    <a:lnTo>
                      <a:pt x="233" y="531"/>
                    </a:lnTo>
                    <a:lnTo>
                      <a:pt x="218" y="530"/>
                    </a:lnTo>
                    <a:lnTo>
                      <a:pt x="203" y="529"/>
                    </a:lnTo>
                    <a:lnTo>
                      <a:pt x="189" y="527"/>
                    </a:lnTo>
                    <a:lnTo>
                      <a:pt x="175" y="521"/>
                    </a:lnTo>
                    <a:lnTo>
                      <a:pt x="163" y="515"/>
                    </a:lnTo>
                    <a:lnTo>
                      <a:pt x="144" y="506"/>
                    </a:lnTo>
                    <a:lnTo>
                      <a:pt x="126" y="495"/>
                    </a:lnTo>
                    <a:lnTo>
                      <a:pt x="107" y="484"/>
                    </a:lnTo>
                    <a:lnTo>
                      <a:pt x="89" y="473"/>
                    </a:lnTo>
                    <a:lnTo>
                      <a:pt x="70" y="465"/>
                    </a:lnTo>
                    <a:lnTo>
                      <a:pt x="50" y="458"/>
                    </a:lnTo>
                    <a:lnTo>
                      <a:pt x="30" y="456"/>
                    </a:lnTo>
                    <a:lnTo>
                      <a:pt x="7" y="457"/>
                    </a:lnTo>
                    <a:lnTo>
                      <a:pt x="1" y="441"/>
                    </a:lnTo>
                    <a:lnTo>
                      <a:pt x="0" y="421"/>
                    </a:lnTo>
                    <a:lnTo>
                      <a:pt x="1" y="401"/>
                    </a:lnTo>
                    <a:lnTo>
                      <a:pt x="2" y="383"/>
                    </a:lnTo>
                    <a:lnTo>
                      <a:pt x="9" y="307"/>
                    </a:lnTo>
                    <a:lnTo>
                      <a:pt x="5" y="176"/>
                    </a:lnTo>
                    <a:lnTo>
                      <a:pt x="8" y="158"/>
                    </a:lnTo>
                    <a:lnTo>
                      <a:pt x="14" y="141"/>
                    </a:lnTo>
                    <a:lnTo>
                      <a:pt x="22" y="125"/>
                    </a:lnTo>
                    <a:lnTo>
                      <a:pt x="32" y="109"/>
                    </a:lnTo>
                    <a:lnTo>
                      <a:pt x="43" y="94"/>
                    </a:lnTo>
                    <a:lnTo>
                      <a:pt x="56" y="80"/>
                    </a:lnTo>
                    <a:lnTo>
                      <a:pt x="69" y="67"/>
                    </a:lnTo>
                    <a:lnTo>
                      <a:pt x="84" y="55"/>
                    </a:lnTo>
                    <a:lnTo>
                      <a:pt x="98" y="44"/>
                    </a:lnTo>
                    <a:lnTo>
                      <a:pt x="114" y="33"/>
                    </a:lnTo>
                    <a:lnTo>
                      <a:pt x="129" y="24"/>
                    </a:lnTo>
                    <a:lnTo>
                      <a:pt x="144" y="17"/>
                    </a:lnTo>
                    <a:lnTo>
                      <a:pt x="159" y="11"/>
                    </a:lnTo>
                    <a:lnTo>
                      <a:pt x="173" y="6"/>
                    </a:lnTo>
                    <a:lnTo>
                      <a:pt x="187" y="3"/>
                    </a:lnTo>
                    <a:lnTo>
                      <a:pt x="199" y="0"/>
                    </a:lnTo>
                    <a:lnTo>
                      <a:pt x="207" y="3"/>
                    </a:lnTo>
                    <a:lnTo>
                      <a:pt x="215" y="5"/>
                    </a:lnTo>
                    <a:lnTo>
                      <a:pt x="224" y="8"/>
                    </a:lnTo>
                    <a:lnTo>
                      <a:pt x="232" y="11"/>
                    </a:lnTo>
                    <a:lnTo>
                      <a:pt x="240" y="17"/>
                    </a:lnTo>
                    <a:lnTo>
                      <a:pt x="246" y="23"/>
                    </a:lnTo>
                    <a:lnTo>
                      <a:pt x="253" y="30"/>
                    </a:lnTo>
                    <a:lnTo>
                      <a:pt x="257" y="40"/>
                    </a:lnTo>
                    <a:close/>
                  </a:path>
                </a:pathLst>
              </a:custGeom>
              <a:solidFill>
                <a:srgbClr val="BF00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36" name="Freeform 44"/>
              <p:cNvSpPr>
                <a:spLocks/>
              </p:cNvSpPr>
              <p:nvPr/>
            </p:nvSpPr>
            <p:spPr bwMode="auto">
              <a:xfrm>
                <a:off x="2006" y="3482"/>
                <a:ext cx="223" cy="701"/>
              </a:xfrm>
              <a:custGeom>
                <a:avLst/>
                <a:gdLst>
                  <a:gd name="T0" fmla="*/ 223 w 223"/>
                  <a:gd name="T1" fmla="*/ 17 h 701"/>
                  <a:gd name="T2" fmla="*/ 223 w 223"/>
                  <a:gd name="T3" fmla="*/ 26 h 701"/>
                  <a:gd name="T4" fmla="*/ 173 w 223"/>
                  <a:gd name="T5" fmla="*/ 169 h 701"/>
                  <a:gd name="T6" fmla="*/ 149 w 223"/>
                  <a:gd name="T7" fmla="*/ 277 h 701"/>
                  <a:gd name="T8" fmla="*/ 132 w 223"/>
                  <a:gd name="T9" fmla="*/ 475 h 701"/>
                  <a:gd name="T10" fmla="*/ 133 w 223"/>
                  <a:gd name="T11" fmla="*/ 507 h 701"/>
                  <a:gd name="T12" fmla="*/ 135 w 223"/>
                  <a:gd name="T13" fmla="*/ 577 h 701"/>
                  <a:gd name="T14" fmla="*/ 137 w 223"/>
                  <a:gd name="T15" fmla="*/ 652 h 701"/>
                  <a:gd name="T16" fmla="*/ 138 w 223"/>
                  <a:gd name="T17" fmla="*/ 691 h 701"/>
                  <a:gd name="T18" fmla="*/ 124 w 223"/>
                  <a:gd name="T19" fmla="*/ 695 h 701"/>
                  <a:gd name="T20" fmla="*/ 108 w 223"/>
                  <a:gd name="T21" fmla="*/ 698 h 701"/>
                  <a:gd name="T22" fmla="*/ 90 w 223"/>
                  <a:gd name="T23" fmla="*/ 701 h 701"/>
                  <a:gd name="T24" fmla="*/ 72 w 223"/>
                  <a:gd name="T25" fmla="*/ 701 h 701"/>
                  <a:gd name="T26" fmla="*/ 53 w 223"/>
                  <a:gd name="T27" fmla="*/ 698 h 701"/>
                  <a:gd name="T28" fmla="*/ 36 w 223"/>
                  <a:gd name="T29" fmla="*/ 694 h 701"/>
                  <a:gd name="T30" fmla="*/ 20 w 223"/>
                  <a:gd name="T31" fmla="*/ 685 h 701"/>
                  <a:gd name="T32" fmla="*/ 8 w 223"/>
                  <a:gd name="T33" fmla="*/ 672 h 701"/>
                  <a:gd name="T34" fmla="*/ 0 w 223"/>
                  <a:gd name="T35" fmla="*/ 591 h 701"/>
                  <a:gd name="T36" fmla="*/ 2 w 223"/>
                  <a:gd name="T37" fmla="*/ 466 h 701"/>
                  <a:gd name="T38" fmla="*/ 6 w 223"/>
                  <a:gd name="T39" fmla="*/ 434 h 701"/>
                  <a:gd name="T40" fmla="*/ 8 w 223"/>
                  <a:gd name="T41" fmla="*/ 401 h 701"/>
                  <a:gd name="T42" fmla="*/ 14 w 223"/>
                  <a:gd name="T43" fmla="*/ 368 h 701"/>
                  <a:gd name="T44" fmla="*/ 22 w 223"/>
                  <a:gd name="T45" fmla="*/ 338 h 701"/>
                  <a:gd name="T46" fmla="*/ 26 w 223"/>
                  <a:gd name="T47" fmla="*/ 339 h 701"/>
                  <a:gd name="T48" fmla="*/ 31 w 223"/>
                  <a:gd name="T49" fmla="*/ 340 h 701"/>
                  <a:gd name="T50" fmla="*/ 36 w 223"/>
                  <a:gd name="T51" fmla="*/ 342 h 701"/>
                  <a:gd name="T52" fmla="*/ 40 w 223"/>
                  <a:gd name="T53" fmla="*/ 343 h 701"/>
                  <a:gd name="T54" fmla="*/ 46 w 223"/>
                  <a:gd name="T55" fmla="*/ 344 h 701"/>
                  <a:gd name="T56" fmla="*/ 50 w 223"/>
                  <a:gd name="T57" fmla="*/ 345 h 701"/>
                  <a:gd name="T58" fmla="*/ 54 w 223"/>
                  <a:gd name="T59" fmla="*/ 345 h 701"/>
                  <a:gd name="T60" fmla="*/ 59 w 223"/>
                  <a:gd name="T61" fmla="*/ 345 h 701"/>
                  <a:gd name="T62" fmla="*/ 64 w 223"/>
                  <a:gd name="T63" fmla="*/ 340 h 701"/>
                  <a:gd name="T64" fmla="*/ 67 w 223"/>
                  <a:gd name="T65" fmla="*/ 333 h 701"/>
                  <a:gd name="T66" fmla="*/ 71 w 223"/>
                  <a:gd name="T67" fmla="*/ 326 h 701"/>
                  <a:gd name="T68" fmla="*/ 74 w 223"/>
                  <a:gd name="T69" fmla="*/ 319 h 701"/>
                  <a:gd name="T70" fmla="*/ 76 w 223"/>
                  <a:gd name="T71" fmla="*/ 313 h 701"/>
                  <a:gd name="T72" fmla="*/ 79 w 223"/>
                  <a:gd name="T73" fmla="*/ 306 h 701"/>
                  <a:gd name="T74" fmla="*/ 85 w 223"/>
                  <a:gd name="T75" fmla="*/ 301 h 701"/>
                  <a:gd name="T76" fmla="*/ 91 w 223"/>
                  <a:gd name="T77" fmla="*/ 296 h 701"/>
                  <a:gd name="T78" fmla="*/ 101 w 223"/>
                  <a:gd name="T79" fmla="*/ 285 h 701"/>
                  <a:gd name="T80" fmla="*/ 108 w 223"/>
                  <a:gd name="T81" fmla="*/ 272 h 701"/>
                  <a:gd name="T82" fmla="*/ 111 w 223"/>
                  <a:gd name="T83" fmla="*/ 258 h 701"/>
                  <a:gd name="T84" fmla="*/ 113 w 223"/>
                  <a:gd name="T85" fmla="*/ 244 h 701"/>
                  <a:gd name="T86" fmla="*/ 112 w 223"/>
                  <a:gd name="T87" fmla="*/ 230 h 701"/>
                  <a:gd name="T88" fmla="*/ 112 w 223"/>
                  <a:gd name="T89" fmla="*/ 215 h 701"/>
                  <a:gd name="T90" fmla="*/ 111 w 223"/>
                  <a:gd name="T91" fmla="*/ 199 h 701"/>
                  <a:gd name="T92" fmla="*/ 111 w 223"/>
                  <a:gd name="T93" fmla="*/ 184 h 701"/>
                  <a:gd name="T94" fmla="*/ 109 w 223"/>
                  <a:gd name="T95" fmla="*/ 161 h 701"/>
                  <a:gd name="T96" fmla="*/ 103 w 223"/>
                  <a:gd name="T97" fmla="*/ 137 h 701"/>
                  <a:gd name="T98" fmla="*/ 99 w 223"/>
                  <a:gd name="T99" fmla="*/ 111 h 701"/>
                  <a:gd name="T100" fmla="*/ 97 w 223"/>
                  <a:gd name="T101" fmla="*/ 85 h 701"/>
                  <a:gd name="T102" fmla="*/ 97 w 223"/>
                  <a:gd name="T103" fmla="*/ 61 h 701"/>
                  <a:gd name="T104" fmla="*/ 102 w 223"/>
                  <a:gd name="T105" fmla="*/ 38 h 701"/>
                  <a:gd name="T106" fmla="*/ 115 w 223"/>
                  <a:gd name="T107" fmla="*/ 18 h 701"/>
                  <a:gd name="T108" fmla="*/ 137 w 223"/>
                  <a:gd name="T109" fmla="*/ 2 h 701"/>
                  <a:gd name="T110" fmla="*/ 139 w 223"/>
                  <a:gd name="T111" fmla="*/ 2 h 701"/>
                  <a:gd name="T112" fmla="*/ 146 w 223"/>
                  <a:gd name="T113" fmla="*/ 1 h 701"/>
                  <a:gd name="T114" fmla="*/ 156 w 223"/>
                  <a:gd name="T115" fmla="*/ 0 h 701"/>
                  <a:gd name="T116" fmla="*/ 168 w 223"/>
                  <a:gd name="T117" fmla="*/ 0 h 701"/>
                  <a:gd name="T118" fmla="*/ 181 w 223"/>
                  <a:gd name="T119" fmla="*/ 1 h 701"/>
                  <a:gd name="T120" fmla="*/ 196 w 223"/>
                  <a:gd name="T121" fmla="*/ 3 h 701"/>
                  <a:gd name="T122" fmla="*/ 210 w 223"/>
                  <a:gd name="T123" fmla="*/ 9 h 701"/>
                  <a:gd name="T124" fmla="*/ 223 w 223"/>
                  <a:gd name="T125" fmla="*/ 17 h 7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23" h="701">
                    <a:moveTo>
                      <a:pt x="223" y="17"/>
                    </a:moveTo>
                    <a:lnTo>
                      <a:pt x="223" y="26"/>
                    </a:lnTo>
                    <a:lnTo>
                      <a:pt x="173" y="169"/>
                    </a:lnTo>
                    <a:lnTo>
                      <a:pt x="149" y="277"/>
                    </a:lnTo>
                    <a:lnTo>
                      <a:pt x="132" y="475"/>
                    </a:lnTo>
                    <a:lnTo>
                      <a:pt x="133" y="507"/>
                    </a:lnTo>
                    <a:lnTo>
                      <a:pt x="135" y="577"/>
                    </a:lnTo>
                    <a:lnTo>
                      <a:pt x="137" y="652"/>
                    </a:lnTo>
                    <a:lnTo>
                      <a:pt x="138" y="691"/>
                    </a:lnTo>
                    <a:lnTo>
                      <a:pt x="124" y="695"/>
                    </a:lnTo>
                    <a:lnTo>
                      <a:pt x="108" y="698"/>
                    </a:lnTo>
                    <a:lnTo>
                      <a:pt x="90" y="701"/>
                    </a:lnTo>
                    <a:lnTo>
                      <a:pt x="72" y="701"/>
                    </a:lnTo>
                    <a:lnTo>
                      <a:pt x="53" y="698"/>
                    </a:lnTo>
                    <a:lnTo>
                      <a:pt x="36" y="694"/>
                    </a:lnTo>
                    <a:lnTo>
                      <a:pt x="20" y="685"/>
                    </a:lnTo>
                    <a:lnTo>
                      <a:pt x="8" y="672"/>
                    </a:lnTo>
                    <a:lnTo>
                      <a:pt x="0" y="591"/>
                    </a:lnTo>
                    <a:lnTo>
                      <a:pt x="2" y="466"/>
                    </a:lnTo>
                    <a:lnTo>
                      <a:pt x="6" y="434"/>
                    </a:lnTo>
                    <a:lnTo>
                      <a:pt x="8" y="401"/>
                    </a:lnTo>
                    <a:lnTo>
                      <a:pt x="14" y="368"/>
                    </a:lnTo>
                    <a:lnTo>
                      <a:pt x="22" y="338"/>
                    </a:lnTo>
                    <a:lnTo>
                      <a:pt x="26" y="339"/>
                    </a:lnTo>
                    <a:lnTo>
                      <a:pt x="31" y="340"/>
                    </a:lnTo>
                    <a:lnTo>
                      <a:pt x="36" y="342"/>
                    </a:lnTo>
                    <a:lnTo>
                      <a:pt x="40" y="343"/>
                    </a:lnTo>
                    <a:lnTo>
                      <a:pt x="46" y="344"/>
                    </a:lnTo>
                    <a:lnTo>
                      <a:pt x="50" y="345"/>
                    </a:lnTo>
                    <a:lnTo>
                      <a:pt x="54" y="345"/>
                    </a:lnTo>
                    <a:lnTo>
                      <a:pt x="59" y="345"/>
                    </a:lnTo>
                    <a:lnTo>
                      <a:pt x="64" y="340"/>
                    </a:lnTo>
                    <a:lnTo>
                      <a:pt x="67" y="333"/>
                    </a:lnTo>
                    <a:lnTo>
                      <a:pt x="71" y="326"/>
                    </a:lnTo>
                    <a:lnTo>
                      <a:pt x="74" y="319"/>
                    </a:lnTo>
                    <a:lnTo>
                      <a:pt x="76" y="313"/>
                    </a:lnTo>
                    <a:lnTo>
                      <a:pt x="79" y="306"/>
                    </a:lnTo>
                    <a:lnTo>
                      <a:pt x="85" y="301"/>
                    </a:lnTo>
                    <a:lnTo>
                      <a:pt x="91" y="296"/>
                    </a:lnTo>
                    <a:lnTo>
                      <a:pt x="101" y="285"/>
                    </a:lnTo>
                    <a:lnTo>
                      <a:pt x="108" y="272"/>
                    </a:lnTo>
                    <a:lnTo>
                      <a:pt x="111" y="258"/>
                    </a:lnTo>
                    <a:lnTo>
                      <a:pt x="113" y="244"/>
                    </a:lnTo>
                    <a:lnTo>
                      <a:pt x="112" y="230"/>
                    </a:lnTo>
                    <a:lnTo>
                      <a:pt x="112" y="215"/>
                    </a:lnTo>
                    <a:lnTo>
                      <a:pt x="111" y="199"/>
                    </a:lnTo>
                    <a:lnTo>
                      <a:pt x="111" y="184"/>
                    </a:lnTo>
                    <a:lnTo>
                      <a:pt x="109" y="161"/>
                    </a:lnTo>
                    <a:lnTo>
                      <a:pt x="103" y="137"/>
                    </a:lnTo>
                    <a:lnTo>
                      <a:pt x="99" y="111"/>
                    </a:lnTo>
                    <a:lnTo>
                      <a:pt x="97" y="85"/>
                    </a:lnTo>
                    <a:lnTo>
                      <a:pt x="97" y="61"/>
                    </a:lnTo>
                    <a:lnTo>
                      <a:pt x="102" y="38"/>
                    </a:lnTo>
                    <a:lnTo>
                      <a:pt x="115" y="18"/>
                    </a:lnTo>
                    <a:lnTo>
                      <a:pt x="137" y="2"/>
                    </a:lnTo>
                    <a:lnTo>
                      <a:pt x="139" y="2"/>
                    </a:lnTo>
                    <a:lnTo>
                      <a:pt x="146" y="1"/>
                    </a:lnTo>
                    <a:lnTo>
                      <a:pt x="156" y="0"/>
                    </a:lnTo>
                    <a:lnTo>
                      <a:pt x="168" y="0"/>
                    </a:lnTo>
                    <a:lnTo>
                      <a:pt x="181" y="1"/>
                    </a:lnTo>
                    <a:lnTo>
                      <a:pt x="196" y="3"/>
                    </a:lnTo>
                    <a:lnTo>
                      <a:pt x="210" y="9"/>
                    </a:lnTo>
                    <a:lnTo>
                      <a:pt x="223" y="17"/>
                    </a:lnTo>
                    <a:close/>
                  </a:path>
                </a:pathLst>
              </a:custGeom>
              <a:solidFill>
                <a:srgbClr val="00D8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37" name="Freeform 45"/>
              <p:cNvSpPr>
                <a:spLocks/>
              </p:cNvSpPr>
              <p:nvPr/>
            </p:nvSpPr>
            <p:spPr bwMode="auto">
              <a:xfrm>
                <a:off x="1181" y="3488"/>
                <a:ext cx="337" cy="132"/>
              </a:xfrm>
              <a:custGeom>
                <a:avLst/>
                <a:gdLst>
                  <a:gd name="T0" fmla="*/ 319 w 337"/>
                  <a:gd name="T1" fmla="*/ 114 h 132"/>
                  <a:gd name="T2" fmla="*/ 306 w 337"/>
                  <a:gd name="T3" fmla="*/ 101 h 132"/>
                  <a:gd name="T4" fmla="*/ 288 w 337"/>
                  <a:gd name="T5" fmla="*/ 100 h 132"/>
                  <a:gd name="T6" fmla="*/ 266 w 337"/>
                  <a:gd name="T7" fmla="*/ 103 h 132"/>
                  <a:gd name="T8" fmla="*/ 245 w 337"/>
                  <a:gd name="T9" fmla="*/ 105 h 132"/>
                  <a:gd name="T10" fmla="*/ 234 w 337"/>
                  <a:gd name="T11" fmla="*/ 110 h 132"/>
                  <a:gd name="T12" fmla="*/ 225 w 337"/>
                  <a:gd name="T13" fmla="*/ 117 h 132"/>
                  <a:gd name="T14" fmla="*/ 216 w 337"/>
                  <a:gd name="T15" fmla="*/ 125 h 132"/>
                  <a:gd name="T16" fmla="*/ 207 w 337"/>
                  <a:gd name="T17" fmla="*/ 132 h 132"/>
                  <a:gd name="T18" fmla="*/ 176 w 337"/>
                  <a:gd name="T19" fmla="*/ 117 h 132"/>
                  <a:gd name="T20" fmla="*/ 189 w 337"/>
                  <a:gd name="T21" fmla="*/ 110 h 132"/>
                  <a:gd name="T22" fmla="*/ 202 w 337"/>
                  <a:gd name="T23" fmla="*/ 104 h 132"/>
                  <a:gd name="T24" fmla="*/ 212 w 337"/>
                  <a:gd name="T25" fmla="*/ 95 h 132"/>
                  <a:gd name="T26" fmla="*/ 200 w 337"/>
                  <a:gd name="T27" fmla="*/ 84 h 132"/>
                  <a:gd name="T28" fmla="*/ 173 w 337"/>
                  <a:gd name="T29" fmla="*/ 81 h 132"/>
                  <a:gd name="T30" fmla="*/ 146 w 337"/>
                  <a:gd name="T31" fmla="*/ 80 h 132"/>
                  <a:gd name="T32" fmla="*/ 118 w 337"/>
                  <a:gd name="T33" fmla="*/ 80 h 132"/>
                  <a:gd name="T34" fmla="*/ 91 w 337"/>
                  <a:gd name="T35" fmla="*/ 80 h 132"/>
                  <a:gd name="T36" fmla="*/ 69 w 337"/>
                  <a:gd name="T37" fmla="*/ 91 h 132"/>
                  <a:gd name="T38" fmla="*/ 48 w 337"/>
                  <a:gd name="T39" fmla="*/ 106 h 132"/>
                  <a:gd name="T40" fmla="*/ 25 w 337"/>
                  <a:gd name="T41" fmla="*/ 118 h 132"/>
                  <a:gd name="T42" fmla="*/ 7 w 337"/>
                  <a:gd name="T43" fmla="*/ 120 h 132"/>
                  <a:gd name="T44" fmla="*/ 2 w 337"/>
                  <a:gd name="T45" fmla="*/ 117 h 132"/>
                  <a:gd name="T46" fmla="*/ 5 w 337"/>
                  <a:gd name="T47" fmla="*/ 104 h 132"/>
                  <a:gd name="T48" fmla="*/ 20 w 337"/>
                  <a:gd name="T49" fmla="*/ 92 h 132"/>
                  <a:gd name="T50" fmla="*/ 39 w 337"/>
                  <a:gd name="T51" fmla="*/ 84 h 132"/>
                  <a:gd name="T52" fmla="*/ 57 w 337"/>
                  <a:gd name="T53" fmla="*/ 73 h 132"/>
                  <a:gd name="T54" fmla="*/ 66 w 337"/>
                  <a:gd name="T55" fmla="*/ 64 h 132"/>
                  <a:gd name="T56" fmla="*/ 68 w 337"/>
                  <a:gd name="T57" fmla="*/ 59 h 132"/>
                  <a:gd name="T58" fmla="*/ 62 w 337"/>
                  <a:gd name="T59" fmla="*/ 57 h 132"/>
                  <a:gd name="T60" fmla="*/ 50 w 337"/>
                  <a:gd name="T61" fmla="*/ 63 h 132"/>
                  <a:gd name="T62" fmla="*/ 38 w 337"/>
                  <a:gd name="T63" fmla="*/ 71 h 132"/>
                  <a:gd name="T64" fmla="*/ 27 w 337"/>
                  <a:gd name="T65" fmla="*/ 74 h 132"/>
                  <a:gd name="T66" fmla="*/ 34 w 337"/>
                  <a:gd name="T67" fmla="*/ 60 h 132"/>
                  <a:gd name="T68" fmla="*/ 56 w 337"/>
                  <a:gd name="T69" fmla="*/ 44 h 132"/>
                  <a:gd name="T70" fmla="*/ 81 w 337"/>
                  <a:gd name="T71" fmla="*/ 34 h 132"/>
                  <a:gd name="T72" fmla="*/ 107 w 337"/>
                  <a:gd name="T73" fmla="*/ 30 h 132"/>
                  <a:gd name="T74" fmla="*/ 124 w 337"/>
                  <a:gd name="T75" fmla="*/ 30 h 132"/>
                  <a:gd name="T76" fmla="*/ 131 w 337"/>
                  <a:gd name="T77" fmla="*/ 27 h 132"/>
                  <a:gd name="T78" fmla="*/ 131 w 337"/>
                  <a:gd name="T79" fmla="*/ 20 h 132"/>
                  <a:gd name="T80" fmla="*/ 135 w 337"/>
                  <a:gd name="T81" fmla="*/ 11 h 132"/>
                  <a:gd name="T82" fmla="*/ 158 w 337"/>
                  <a:gd name="T83" fmla="*/ 10 h 132"/>
                  <a:gd name="T84" fmla="*/ 194 w 337"/>
                  <a:gd name="T85" fmla="*/ 7 h 132"/>
                  <a:gd name="T86" fmla="*/ 230 w 337"/>
                  <a:gd name="T87" fmla="*/ 1 h 132"/>
                  <a:gd name="T88" fmla="*/ 264 w 337"/>
                  <a:gd name="T89" fmla="*/ 1 h 132"/>
                  <a:gd name="T90" fmla="*/ 337 w 337"/>
                  <a:gd name="T91" fmla="*/ 4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37" h="132">
                    <a:moveTo>
                      <a:pt x="337" y="40"/>
                    </a:moveTo>
                    <a:lnTo>
                      <a:pt x="319" y="114"/>
                    </a:lnTo>
                    <a:lnTo>
                      <a:pt x="314" y="105"/>
                    </a:lnTo>
                    <a:lnTo>
                      <a:pt x="306" y="101"/>
                    </a:lnTo>
                    <a:lnTo>
                      <a:pt x="298" y="100"/>
                    </a:lnTo>
                    <a:lnTo>
                      <a:pt x="288" y="100"/>
                    </a:lnTo>
                    <a:lnTo>
                      <a:pt x="277" y="102"/>
                    </a:lnTo>
                    <a:lnTo>
                      <a:pt x="266" y="103"/>
                    </a:lnTo>
                    <a:lnTo>
                      <a:pt x="255" y="105"/>
                    </a:lnTo>
                    <a:lnTo>
                      <a:pt x="245" y="105"/>
                    </a:lnTo>
                    <a:lnTo>
                      <a:pt x="240" y="107"/>
                    </a:lnTo>
                    <a:lnTo>
                      <a:pt x="234" y="110"/>
                    </a:lnTo>
                    <a:lnTo>
                      <a:pt x="230" y="113"/>
                    </a:lnTo>
                    <a:lnTo>
                      <a:pt x="225" y="117"/>
                    </a:lnTo>
                    <a:lnTo>
                      <a:pt x="220" y="120"/>
                    </a:lnTo>
                    <a:lnTo>
                      <a:pt x="216" y="125"/>
                    </a:lnTo>
                    <a:lnTo>
                      <a:pt x="212" y="128"/>
                    </a:lnTo>
                    <a:lnTo>
                      <a:pt x="207" y="132"/>
                    </a:lnTo>
                    <a:lnTo>
                      <a:pt x="170" y="122"/>
                    </a:lnTo>
                    <a:lnTo>
                      <a:pt x="176" y="117"/>
                    </a:lnTo>
                    <a:lnTo>
                      <a:pt x="182" y="114"/>
                    </a:lnTo>
                    <a:lnTo>
                      <a:pt x="189" y="110"/>
                    </a:lnTo>
                    <a:lnTo>
                      <a:pt x="195" y="107"/>
                    </a:lnTo>
                    <a:lnTo>
                      <a:pt x="202" y="104"/>
                    </a:lnTo>
                    <a:lnTo>
                      <a:pt x="207" y="100"/>
                    </a:lnTo>
                    <a:lnTo>
                      <a:pt x="212" y="95"/>
                    </a:lnTo>
                    <a:lnTo>
                      <a:pt x="214" y="88"/>
                    </a:lnTo>
                    <a:lnTo>
                      <a:pt x="200" y="84"/>
                    </a:lnTo>
                    <a:lnTo>
                      <a:pt x="186" y="82"/>
                    </a:lnTo>
                    <a:lnTo>
                      <a:pt x="173" y="81"/>
                    </a:lnTo>
                    <a:lnTo>
                      <a:pt x="159" y="80"/>
                    </a:lnTo>
                    <a:lnTo>
                      <a:pt x="146" y="80"/>
                    </a:lnTo>
                    <a:lnTo>
                      <a:pt x="132" y="81"/>
                    </a:lnTo>
                    <a:lnTo>
                      <a:pt x="118" y="80"/>
                    </a:lnTo>
                    <a:lnTo>
                      <a:pt x="103" y="80"/>
                    </a:lnTo>
                    <a:lnTo>
                      <a:pt x="91" y="80"/>
                    </a:lnTo>
                    <a:lnTo>
                      <a:pt x="80" y="84"/>
                    </a:lnTo>
                    <a:lnTo>
                      <a:pt x="69" y="91"/>
                    </a:lnTo>
                    <a:lnTo>
                      <a:pt x="59" y="98"/>
                    </a:lnTo>
                    <a:lnTo>
                      <a:pt x="48" y="106"/>
                    </a:lnTo>
                    <a:lnTo>
                      <a:pt x="37" y="113"/>
                    </a:lnTo>
                    <a:lnTo>
                      <a:pt x="25" y="118"/>
                    </a:lnTo>
                    <a:lnTo>
                      <a:pt x="12" y="120"/>
                    </a:lnTo>
                    <a:lnTo>
                      <a:pt x="7" y="120"/>
                    </a:lnTo>
                    <a:lnTo>
                      <a:pt x="5" y="118"/>
                    </a:lnTo>
                    <a:lnTo>
                      <a:pt x="2" y="117"/>
                    </a:lnTo>
                    <a:lnTo>
                      <a:pt x="0" y="114"/>
                    </a:lnTo>
                    <a:lnTo>
                      <a:pt x="5" y="104"/>
                    </a:lnTo>
                    <a:lnTo>
                      <a:pt x="12" y="97"/>
                    </a:lnTo>
                    <a:lnTo>
                      <a:pt x="20" y="92"/>
                    </a:lnTo>
                    <a:lnTo>
                      <a:pt x="30" y="88"/>
                    </a:lnTo>
                    <a:lnTo>
                      <a:pt x="39" y="84"/>
                    </a:lnTo>
                    <a:lnTo>
                      <a:pt x="48" y="80"/>
                    </a:lnTo>
                    <a:lnTo>
                      <a:pt x="57" y="73"/>
                    </a:lnTo>
                    <a:lnTo>
                      <a:pt x="64" y="66"/>
                    </a:lnTo>
                    <a:lnTo>
                      <a:pt x="66" y="64"/>
                    </a:lnTo>
                    <a:lnTo>
                      <a:pt x="67" y="61"/>
                    </a:lnTo>
                    <a:lnTo>
                      <a:pt x="68" y="59"/>
                    </a:lnTo>
                    <a:lnTo>
                      <a:pt x="68" y="57"/>
                    </a:lnTo>
                    <a:lnTo>
                      <a:pt x="62" y="57"/>
                    </a:lnTo>
                    <a:lnTo>
                      <a:pt x="56" y="59"/>
                    </a:lnTo>
                    <a:lnTo>
                      <a:pt x="50" y="63"/>
                    </a:lnTo>
                    <a:lnTo>
                      <a:pt x="44" y="67"/>
                    </a:lnTo>
                    <a:lnTo>
                      <a:pt x="38" y="71"/>
                    </a:lnTo>
                    <a:lnTo>
                      <a:pt x="33" y="73"/>
                    </a:lnTo>
                    <a:lnTo>
                      <a:pt x="27" y="74"/>
                    </a:lnTo>
                    <a:lnTo>
                      <a:pt x="24" y="71"/>
                    </a:lnTo>
                    <a:lnTo>
                      <a:pt x="34" y="60"/>
                    </a:lnTo>
                    <a:lnTo>
                      <a:pt x="44" y="52"/>
                    </a:lnTo>
                    <a:lnTo>
                      <a:pt x="56" y="44"/>
                    </a:lnTo>
                    <a:lnTo>
                      <a:pt x="68" y="39"/>
                    </a:lnTo>
                    <a:lnTo>
                      <a:pt x="81" y="34"/>
                    </a:lnTo>
                    <a:lnTo>
                      <a:pt x="94" y="31"/>
                    </a:lnTo>
                    <a:lnTo>
                      <a:pt x="107" y="30"/>
                    </a:lnTo>
                    <a:lnTo>
                      <a:pt x="121" y="31"/>
                    </a:lnTo>
                    <a:lnTo>
                      <a:pt x="124" y="30"/>
                    </a:lnTo>
                    <a:lnTo>
                      <a:pt x="128" y="29"/>
                    </a:lnTo>
                    <a:lnTo>
                      <a:pt x="131" y="27"/>
                    </a:lnTo>
                    <a:lnTo>
                      <a:pt x="133" y="24"/>
                    </a:lnTo>
                    <a:lnTo>
                      <a:pt x="131" y="20"/>
                    </a:lnTo>
                    <a:lnTo>
                      <a:pt x="132" y="15"/>
                    </a:lnTo>
                    <a:lnTo>
                      <a:pt x="135" y="11"/>
                    </a:lnTo>
                    <a:lnTo>
                      <a:pt x="141" y="9"/>
                    </a:lnTo>
                    <a:lnTo>
                      <a:pt x="158" y="10"/>
                    </a:lnTo>
                    <a:lnTo>
                      <a:pt x="177" y="9"/>
                    </a:lnTo>
                    <a:lnTo>
                      <a:pt x="194" y="7"/>
                    </a:lnTo>
                    <a:lnTo>
                      <a:pt x="213" y="4"/>
                    </a:lnTo>
                    <a:lnTo>
                      <a:pt x="230" y="1"/>
                    </a:lnTo>
                    <a:lnTo>
                      <a:pt x="247" y="0"/>
                    </a:lnTo>
                    <a:lnTo>
                      <a:pt x="264" y="1"/>
                    </a:lnTo>
                    <a:lnTo>
                      <a:pt x="281" y="7"/>
                    </a:lnTo>
                    <a:lnTo>
                      <a:pt x="337" y="40"/>
                    </a:lnTo>
                    <a:close/>
                  </a:path>
                </a:pathLst>
              </a:custGeom>
              <a:solidFill>
                <a:srgbClr val="E2BF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38" name="Freeform 46"/>
              <p:cNvSpPr>
                <a:spLocks/>
              </p:cNvSpPr>
              <p:nvPr/>
            </p:nvSpPr>
            <p:spPr bwMode="auto">
              <a:xfrm>
                <a:off x="1116" y="3631"/>
                <a:ext cx="886" cy="353"/>
              </a:xfrm>
              <a:custGeom>
                <a:avLst/>
                <a:gdLst>
                  <a:gd name="T0" fmla="*/ 349 w 886"/>
                  <a:gd name="T1" fmla="*/ 56 h 353"/>
                  <a:gd name="T2" fmla="*/ 391 w 886"/>
                  <a:gd name="T3" fmla="*/ 80 h 353"/>
                  <a:gd name="T4" fmla="*/ 579 w 886"/>
                  <a:gd name="T5" fmla="*/ 130 h 353"/>
                  <a:gd name="T6" fmla="*/ 658 w 886"/>
                  <a:gd name="T7" fmla="*/ 161 h 353"/>
                  <a:gd name="T8" fmla="*/ 698 w 886"/>
                  <a:gd name="T9" fmla="*/ 222 h 353"/>
                  <a:gd name="T10" fmla="*/ 720 w 886"/>
                  <a:gd name="T11" fmla="*/ 226 h 353"/>
                  <a:gd name="T12" fmla="*/ 698 w 886"/>
                  <a:gd name="T13" fmla="*/ 163 h 353"/>
                  <a:gd name="T14" fmla="*/ 721 w 886"/>
                  <a:gd name="T15" fmla="*/ 120 h 353"/>
                  <a:gd name="T16" fmla="*/ 763 w 886"/>
                  <a:gd name="T17" fmla="*/ 147 h 353"/>
                  <a:gd name="T18" fmla="*/ 807 w 886"/>
                  <a:gd name="T19" fmla="*/ 172 h 353"/>
                  <a:gd name="T20" fmla="*/ 852 w 886"/>
                  <a:gd name="T21" fmla="*/ 190 h 353"/>
                  <a:gd name="T22" fmla="*/ 880 w 886"/>
                  <a:gd name="T23" fmla="*/ 210 h 353"/>
                  <a:gd name="T24" fmla="*/ 864 w 886"/>
                  <a:gd name="T25" fmla="*/ 280 h 353"/>
                  <a:gd name="T26" fmla="*/ 831 w 886"/>
                  <a:gd name="T27" fmla="*/ 340 h 353"/>
                  <a:gd name="T28" fmla="*/ 761 w 886"/>
                  <a:gd name="T29" fmla="*/ 353 h 353"/>
                  <a:gd name="T30" fmla="*/ 676 w 886"/>
                  <a:gd name="T31" fmla="*/ 341 h 353"/>
                  <a:gd name="T32" fmla="*/ 593 w 886"/>
                  <a:gd name="T33" fmla="*/ 312 h 353"/>
                  <a:gd name="T34" fmla="*/ 516 w 886"/>
                  <a:gd name="T35" fmla="*/ 269 h 353"/>
                  <a:gd name="T36" fmla="*/ 443 w 886"/>
                  <a:gd name="T37" fmla="*/ 217 h 353"/>
                  <a:gd name="T38" fmla="*/ 381 w 886"/>
                  <a:gd name="T39" fmla="*/ 168 h 353"/>
                  <a:gd name="T40" fmla="*/ 343 w 886"/>
                  <a:gd name="T41" fmla="*/ 152 h 353"/>
                  <a:gd name="T42" fmla="*/ 300 w 886"/>
                  <a:gd name="T43" fmla="*/ 146 h 353"/>
                  <a:gd name="T44" fmla="*/ 233 w 886"/>
                  <a:gd name="T45" fmla="*/ 154 h 353"/>
                  <a:gd name="T46" fmla="*/ 163 w 886"/>
                  <a:gd name="T47" fmla="*/ 145 h 353"/>
                  <a:gd name="T48" fmla="*/ 109 w 886"/>
                  <a:gd name="T49" fmla="*/ 154 h 353"/>
                  <a:gd name="T50" fmla="*/ 82 w 886"/>
                  <a:gd name="T51" fmla="*/ 170 h 353"/>
                  <a:gd name="T52" fmla="*/ 59 w 886"/>
                  <a:gd name="T53" fmla="*/ 173 h 353"/>
                  <a:gd name="T54" fmla="*/ 55 w 886"/>
                  <a:gd name="T55" fmla="*/ 159 h 353"/>
                  <a:gd name="T56" fmla="*/ 98 w 886"/>
                  <a:gd name="T57" fmla="*/ 128 h 353"/>
                  <a:gd name="T58" fmla="*/ 133 w 886"/>
                  <a:gd name="T59" fmla="*/ 104 h 353"/>
                  <a:gd name="T60" fmla="*/ 121 w 886"/>
                  <a:gd name="T61" fmla="*/ 97 h 353"/>
                  <a:gd name="T62" fmla="*/ 82 w 886"/>
                  <a:gd name="T63" fmla="*/ 115 h 353"/>
                  <a:gd name="T64" fmla="*/ 48 w 886"/>
                  <a:gd name="T65" fmla="*/ 111 h 353"/>
                  <a:gd name="T66" fmla="*/ 39 w 886"/>
                  <a:gd name="T67" fmla="*/ 97 h 353"/>
                  <a:gd name="T68" fmla="*/ 37 w 886"/>
                  <a:gd name="T69" fmla="*/ 110 h 353"/>
                  <a:gd name="T70" fmla="*/ 28 w 886"/>
                  <a:gd name="T71" fmla="*/ 129 h 353"/>
                  <a:gd name="T72" fmla="*/ 13 w 886"/>
                  <a:gd name="T73" fmla="*/ 125 h 353"/>
                  <a:gd name="T74" fmla="*/ 29 w 886"/>
                  <a:gd name="T75" fmla="*/ 93 h 353"/>
                  <a:gd name="T76" fmla="*/ 59 w 886"/>
                  <a:gd name="T77" fmla="*/ 70 h 353"/>
                  <a:gd name="T78" fmla="*/ 95 w 886"/>
                  <a:gd name="T79" fmla="*/ 68 h 353"/>
                  <a:gd name="T80" fmla="*/ 125 w 886"/>
                  <a:gd name="T81" fmla="*/ 62 h 353"/>
                  <a:gd name="T82" fmla="*/ 124 w 886"/>
                  <a:gd name="T83" fmla="*/ 49 h 353"/>
                  <a:gd name="T84" fmla="*/ 86 w 886"/>
                  <a:gd name="T85" fmla="*/ 49 h 353"/>
                  <a:gd name="T86" fmla="*/ 48 w 886"/>
                  <a:gd name="T87" fmla="*/ 45 h 353"/>
                  <a:gd name="T88" fmla="*/ 28 w 886"/>
                  <a:gd name="T89" fmla="*/ 69 h 353"/>
                  <a:gd name="T90" fmla="*/ 11 w 886"/>
                  <a:gd name="T91" fmla="*/ 94 h 353"/>
                  <a:gd name="T92" fmla="*/ 0 w 886"/>
                  <a:gd name="T93" fmla="*/ 92 h 353"/>
                  <a:gd name="T94" fmla="*/ 26 w 886"/>
                  <a:gd name="T95" fmla="*/ 58 h 353"/>
                  <a:gd name="T96" fmla="*/ 55 w 886"/>
                  <a:gd name="T97" fmla="*/ 26 h 353"/>
                  <a:gd name="T98" fmla="*/ 110 w 886"/>
                  <a:gd name="T99" fmla="*/ 20 h 353"/>
                  <a:gd name="T100" fmla="*/ 163 w 886"/>
                  <a:gd name="T101" fmla="*/ 15 h 353"/>
                  <a:gd name="T102" fmla="*/ 180 w 886"/>
                  <a:gd name="T103" fmla="*/ 0 h 353"/>
                  <a:gd name="T104" fmla="*/ 253 w 886"/>
                  <a:gd name="T105" fmla="*/ 13 h 353"/>
                  <a:gd name="T106" fmla="*/ 319 w 886"/>
                  <a:gd name="T107" fmla="*/ 36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886" h="353">
                    <a:moveTo>
                      <a:pt x="319" y="36"/>
                    </a:moveTo>
                    <a:lnTo>
                      <a:pt x="329" y="44"/>
                    </a:lnTo>
                    <a:lnTo>
                      <a:pt x="340" y="50"/>
                    </a:lnTo>
                    <a:lnTo>
                      <a:pt x="349" y="56"/>
                    </a:lnTo>
                    <a:lnTo>
                      <a:pt x="360" y="62"/>
                    </a:lnTo>
                    <a:lnTo>
                      <a:pt x="370" y="68"/>
                    </a:lnTo>
                    <a:lnTo>
                      <a:pt x="380" y="74"/>
                    </a:lnTo>
                    <a:lnTo>
                      <a:pt x="391" y="80"/>
                    </a:lnTo>
                    <a:lnTo>
                      <a:pt x="401" y="85"/>
                    </a:lnTo>
                    <a:lnTo>
                      <a:pt x="538" y="118"/>
                    </a:lnTo>
                    <a:lnTo>
                      <a:pt x="559" y="124"/>
                    </a:lnTo>
                    <a:lnTo>
                      <a:pt x="579" y="130"/>
                    </a:lnTo>
                    <a:lnTo>
                      <a:pt x="600" y="135"/>
                    </a:lnTo>
                    <a:lnTo>
                      <a:pt x="621" y="142"/>
                    </a:lnTo>
                    <a:lnTo>
                      <a:pt x="640" y="151"/>
                    </a:lnTo>
                    <a:lnTo>
                      <a:pt x="658" y="161"/>
                    </a:lnTo>
                    <a:lnTo>
                      <a:pt x="673" y="177"/>
                    </a:lnTo>
                    <a:lnTo>
                      <a:pt x="686" y="197"/>
                    </a:lnTo>
                    <a:lnTo>
                      <a:pt x="693" y="209"/>
                    </a:lnTo>
                    <a:lnTo>
                      <a:pt x="698" y="222"/>
                    </a:lnTo>
                    <a:lnTo>
                      <a:pt x="706" y="233"/>
                    </a:lnTo>
                    <a:lnTo>
                      <a:pt x="717" y="242"/>
                    </a:lnTo>
                    <a:lnTo>
                      <a:pt x="722" y="234"/>
                    </a:lnTo>
                    <a:lnTo>
                      <a:pt x="720" y="226"/>
                    </a:lnTo>
                    <a:lnTo>
                      <a:pt x="713" y="218"/>
                    </a:lnTo>
                    <a:lnTo>
                      <a:pt x="710" y="209"/>
                    </a:lnTo>
                    <a:lnTo>
                      <a:pt x="703" y="187"/>
                    </a:lnTo>
                    <a:lnTo>
                      <a:pt x="698" y="163"/>
                    </a:lnTo>
                    <a:lnTo>
                      <a:pt x="698" y="139"/>
                    </a:lnTo>
                    <a:lnTo>
                      <a:pt x="705" y="115"/>
                    </a:lnTo>
                    <a:lnTo>
                      <a:pt x="710" y="115"/>
                    </a:lnTo>
                    <a:lnTo>
                      <a:pt x="721" y="120"/>
                    </a:lnTo>
                    <a:lnTo>
                      <a:pt x="732" y="127"/>
                    </a:lnTo>
                    <a:lnTo>
                      <a:pt x="743" y="133"/>
                    </a:lnTo>
                    <a:lnTo>
                      <a:pt x="753" y="140"/>
                    </a:lnTo>
                    <a:lnTo>
                      <a:pt x="763" y="147"/>
                    </a:lnTo>
                    <a:lnTo>
                      <a:pt x="774" y="154"/>
                    </a:lnTo>
                    <a:lnTo>
                      <a:pt x="785" y="160"/>
                    </a:lnTo>
                    <a:lnTo>
                      <a:pt x="796" y="166"/>
                    </a:lnTo>
                    <a:lnTo>
                      <a:pt x="807" y="172"/>
                    </a:lnTo>
                    <a:lnTo>
                      <a:pt x="818" y="178"/>
                    </a:lnTo>
                    <a:lnTo>
                      <a:pt x="829" y="182"/>
                    </a:lnTo>
                    <a:lnTo>
                      <a:pt x="840" y="187"/>
                    </a:lnTo>
                    <a:lnTo>
                      <a:pt x="852" y="190"/>
                    </a:lnTo>
                    <a:lnTo>
                      <a:pt x="863" y="192"/>
                    </a:lnTo>
                    <a:lnTo>
                      <a:pt x="875" y="194"/>
                    </a:lnTo>
                    <a:lnTo>
                      <a:pt x="886" y="194"/>
                    </a:lnTo>
                    <a:lnTo>
                      <a:pt x="880" y="210"/>
                    </a:lnTo>
                    <a:lnTo>
                      <a:pt x="876" y="228"/>
                    </a:lnTo>
                    <a:lnTo>
                      <a:pt x="871" y="245"/>
                    </a:lnTo>
                    <a:lnTo>
                      <a:pt x="868" y="263"/>
                    </a:lnTo>
                    <a:lnTo>
                      <a:pt x="864" y="280"/>
                    </a:lnTo>
                    <a:lnTo>
                      <a:pt x="859" y="298"/>
                    </a:lnTo>
                    <a:lnTo>
                      <a:pt x="854" y="314"/>
                    </a:lnTo>
                    <a:lnTo>
                      <a:pt x="846" y="330"/>
                    </a:lnTo>
                    <a:lnTo>
                      <a:pt x="831" y="340"/>
                    </a:lnTo>
                    <a:lnTo>
                      <a:pt x="816" y="348"/>
                    </a:lnTo>
                    <a:lnTo>
                      <a:pt x="798" y="351"/>
                    </a:lnTo>
                    <a:lnTo>
                      <a:pt x="781" y="353"/>
                    </a:lnTo>
                    <a:lnTo>
                      <a:pt x="761" y="353"/>
                    </a:lnTo>
                    <a:lnTo>
                      <a:pt x="742" y="352"/>
                    </a:lnTo>
                    <a:lnTo>
                      <a:pt x="720" y="350"/>
                    </a:lnTo>
                    <a:lnTo>
                      <a:pt x="698" y="347"/>
                    </a:lnTo>
                    <a:lnTo>
                      <a:pt x="676" y="341"/>
                    </a:lnTo>
                    <a:lnTo>
                      <a:pt x="656" y="336"/>
                    </a:lnTo>
                    <a:lnTo>
                      <a:pt x="635" y="328"/>
                    </a:lnTo>
                    <a:lnTo>
                      <a:pt x="614" y="321"/>
                    </a:lnTo>
                    <a:lnTo>
                      <a:pt x="593" y="312"/>
                    </a:lnTo>
                    <a:lnTo>
                      <a:pt x="574" y="302"/>
                    </a:lnTo>
                    <a:lnTo>
                      <a:pt x="554" y="291"/>
                    </a:lnTo>
                    <a:lnTo>
                      <a:pt x="536" y="280"/>
                    </a:lnTo>
                    <a:lnTo>
                      <a:pt x="516" y="269"/>
                    </a:lnTo>
                    <a:lnTo>
                      <a:pt x="498" y="256"/>
                    </a:lnTo>
                    <a:lnTo>
                      <a:pt x="480" y="244"/>
                    </a:lnTo>
                    <a:lnTo>
                      <a:pt x="462" y="230"/>
                    </a:lnTo>
                    <a:lnTo>
                      <a:pt x="443" y="217"/>
                    </a:lnTo>
                    <a:lnTo>
                      <a:pt x="426" y="203"/>
                    </a:lnTo>
                    <a:lnTo>
                      <a:pt x="408" y="189"/>
                    </a:lnTo>
                    <a:lnTo>
                      <a:pt x="391" y="173"/>
                    </a:lnTo>
                    <a:lnTo>
                      <a:pt x="381" y="168"/>
                    </a:lnTo>
                    <a:lnTo>
                      <a:pt x="372" y="164"/>
                    </a:lnTo>
                    <a:lnTo>
                      <a:pt x="363" y="159"/>
                    </a:lnTo>
                    <a:lnTo>
                      <a:pt x="353" y="156"/>
                    </a:lnTo>
                    <a:lnTo>
                      <a:pt x="343" y="152"/>
                    </a:lnTo>
                    <a:lnTo>
                      <a:pt x="333" y="148"/>
                    </a:lnTo>
                    <a:lnTo>
                      <a:pt x="324" y="145"/>
                    </a:lnTo>
                    <a:lnTo>
                      <a:pt x="315" y="141"/>
                    </a:lnTo>
                    <a:lnTo>
                      <a:pt x="300" y="146"/>
                    </a:lnTo>
                    <a:lnTo>
                      <a:pt x="285" y="151"/>
                    </a:lnTo>
                    <a:lnTo>
                      <a:pt x="269" y="153"/>
                    </a:lnTo>
                    <a:lnTo>
                      <a:pt x="251" y="154"/>
                    </a:lnTo>
                    <a:lnTo>
                      <a:pt x="233" y="154"/>
                    </a:lnTo>
                    <a:lnTo>
                      <a:pt x="216" y="153"/>
                    </a:lnTo>
                    <a:lnTo>
                      <a:pt x="197" y="151"/>
                    </a:lnTo>
                    <a:lnTo>
                      <a:pt x="181" y="147"/>
                    </a:lnTo>
                    <a:lnTo>
                      <a:pt x="163" y="145"/>
                    </a:lnTo>
                    <a:lnTo>
                      <a:pt x="147" y="145"/>
                    </a:lnTo>
                    <a:lnTo>
                      <a:pt x="132" y="147"/>
                    </a:lnTo>
                    <a:lnTo>
                      <a:pt x="120" y="149"/>
                    </a:lnTo>
                    <a:lnTo>
                      <a:pt x="109" y="154"/>
                    </a:lnTo>
                    <a:lnTo>
                      <a:pt x="99" y="158"/>
                    </a:lnTo>
                    <a:lnTo>
                      <a:pt x="92" y="163"/>
                    </a:lnTo>
                    <a:lnTo>
                      <a:pt x="88" y="166"/>
                    </a:lnTo>
                    <a:lnTo>
                      <a:pt x="82" y="170"/>
                    </a:lnTo>
                    <a:lnTo>
                      <a:pt x="75" y="173"/>
                    </a:lnTo>
                    <a:lnTo>
                      <a:pt x="68" y="175"/>
                    </a:lnTo>
                    <a:lnTo>
                      <a:pt x="63" y="175"/>
                    </a:lnTo>
                    <a:lnTo>
                      <a:pt x="59" y="173"/>
                    </a:lnTo>
                    <a:lnTo>
                      <a:pt x="54" y="172"/>
                    </a:lnTo>
                    <a:lnTo>
                      <a:pt x="52" y="171"/>
                    </a:lnTo>
                    <a:lnTo>
                      <a:pt x="51" y="171"/>
                    </a:lnTo>
                    <a:lnTo>
                      <a:pt x="55" y="159"/>
                    </a:lnTo>
                    <a:lnTo>
                      <a:pt x="63" y="149"/>
                    </a:lnTo>
                    <a:lnTo>
                      <a:pt x="73" y="142"/>
                    </a:lnTo>
                    <a:lnTo>
                      <a:pt x="85" y="134"/>
                    </a:lnTo>
                    <a:lnTo>
                      <a:pt x="98" y="128"/>
                    </a:lnTo>
                    <a:lnTo>
                      <a:pt x="110" y="122"/>
                    </a:lnTo>
                    <a:lnTo>
                      <a:pt x="122" y="116"/>
                    </a:lnTo>
                    <a:lnTo>
                      <a:pt x="132" y="109"/>
                    </a:lnTo>
                    <a:lnTo>
                      <a:pt x="133" y="104"/>
                    </a:lnTo>
                    <a:lnTo>
                      <a:pt x="134" y="99"/>
                    </a:lnTo>
                    <a:lnTo>
                      <a:pt x="134" y="94"/>
                    </a:lnTo>
                    <a:lnTo>
                      <a:pt x="129" y="91"/>
                    </a:lnTo>
                    <a:lnTo>
                      <a:pt x="121" y="97"/>
                    </a:lnTo>
                    <a:lnTo>
                      <a:pt x="112" y="103"/>
                    </a:lnTo>
                    <a:lnTo>
                      <a:pt x="102" y="107"/>
                    </a:lnTo>
                    <a:lnTo>
                      <a:pt x="92" y="111"/>
                    </a:lnTo>
                    <a:lnTo>
                      <a:pt x="82" y="115"/>
                    </a:lnTo>
                    <a:lnTo>
                      <a:pt x="71" y="117"/>
                    </a:lnTo>
                    <a:lnTo>
                      <a:pt x="60" y="117"/>
                    </a:lnTo>
                    <a:lnTo>
                      <a:pt x="49" y="116"/>
                    </a:lnTo>
                    <a:lnTo>
                      <a:pt x="48" y="111"/>
                    </a:lnTo>
                    <a:lnTo>
                      <a:pt x="47" y="105"/>
                    </a:lnTo>
                    <a:lnTo>
                      <a:pt x="44" y="100"/>
                    </a:lnTo>
                    <a:lnTo>
                      <a:pt x="42" y="97"/>
                    </a:lnTo>
                    <a:lnTo>
                      <a:pt x="39" y="97"/>
                    </a:lnTo>
                    <a:lnTo>
                      <a:pt x="37" y="98"/>
                    </a:lnTo>
                    <a:lnTo>
                      <a:pt x="35" y="102"/>
                    </a:lnTo>
                    <a:lnTo>
                      <a:pt x="34" y="105"/>
                    </a:lnTo>
                    <a:lnTo>
                      <a:pt x="37" y="110"/>
                    </a:lnTo>
                    <a:lnTo>
                      <a:pt x="37" y="116"/>
                    </a:lnTo>
                    <a:lnTo>
                      <a:pt x="35" y="121"/>
                    </a:lnTo>
                    <a:lnTo>
                      <a:pt x="31" y="125"/>
                    </a:lnTo>
                    <a:lnTo>
                      <a:pt x="28" y="129"/>
                    </a:lnTo>
                    <a:lnTo>
                      <a:pt x="24" y="133"/>
                    </a:lnTo>
                    <a:lnTo>
                      <a:pt x="18" y="135"/>
                    </a:lnTo>
                    <a:lnTo>
                      <a:pt x="15" y="134"/>
                    </a:lnTo>
                    <a:lnTo>
                      <a:pt x="13" y="125"/>
                    </a:lnTo>
                    <a:lnTo>
                      <a:pt x="14" y="117"/>
                    </a:lnTo>
                    <a:lnTo>
                      <a:pt x="17" y="108"/>
                    </a:lnTo>
                    <a:lnTo>
                      <a:pt x="23" y="100"/>
                    </a:lnTo>
                    <a:lnTo>
                      <a:pt x="29" y="93"/>
                    </a:lnTo>
                    <a:lnTo>
                      <a:pt x="36" y="85"/>
                    </a:lnTo>
                    <a:lnTo>
                      <a:pt x="43" y="79"/>
                    </a:lnTo>
                    <a:lnTo>
                      <a:pt x="50" y="71"/>
                    </a:lnTo>
                    <a:lnTo>
                      <a:pt x="59" y="70"/>
                    </a:lnTo>
                    <a:lnTo>
                      <a:pt x="68" y="70"/>
                    </a:lnTo>
                    <a:lnTo>
                      <a:pt x="77" y="69"/>
                    </a:lnTo>
                    <a:lnTo>
                      <a:pt x="86" y="69"/>
                    </a:lnTo>
                    <a:lnTo>
                      <a:pt x="95" y="68"/>
                    </a:lnTo>
                    <a:lnTo>
                      <a:pt x="104" y="67"/>
                    </a:lnTo>
                    <a:lnTo>
                      <a:pt x="113" y="66"/>
                    </a:lnTo>
                    <a:lnTo>
                      <a:pt x="123" y="64"/>
                    </a:lnTo>
                    <a:lnTo>
                      <a:pt x="125" y="62"/>
                    </a:lnTo>
                    <a:lnTo>
                      <a:pt x="127" y="59"/>
                    </a:lnTo>
                    <a:lnTo>
                      <a:pt x="127" y="56"/>
                    </a:lnTo>
                    <a:lnTo>
                      <a:pt x="127" y="52"/>
                    </a:lnTo>
                    <a:lnTo>
                      <a:pt x="124" y="49"/>
                    </a:lnTo>
                    <a:lnTo>
                      <a:pt x="114" y="50"/>
                    </a:lnTo>
                    <a:lnTo>
                      <a:pt x="104" y="50"/>
                    </a:lnTo>
                    <a:lnTo>
                      <a:pt x="95" y="50"/>
                    </a:lnTo>
                    <a:lnTo>
                      <a:pt x="86" y="49"/>
                    </a:lnTo>
                    <a:lnTo>
                      <a:pt x="76" y="48"/>
                    </a:lnTo>
                    <a:lnTo>
                      <a:pt x="66" y="47"/>
                    </a:lnTo>
                    <a:lnTo>
                      <a:pt x="58" y="46"/>
                    </a:lnTo>
                    <a:lnTo>
                      <a:pt x="48" y="45"/>
                    </a:lnTo>
                    <a:lnTo>
                      <a:pt x="42" y="51"/>
                    </a:lnTo>
                    <a:lnTo>
                      <a:pt x="38" y="57"/>
                    </a:lnTo>
                    <a:lnTo>
                      <a:pt x="33" y="63"/>
                    </a:lnTo>
                    <a:lnTo>
                      <a:pt x="28" y="69"/>
                    </a:lnTo>
                    <a:lnTo>
                      <a:pt x="24" y="75"/>
                    </a:lnTo>
                    <a:lnTo>
                      <a:pt x="19" y="81"/>
                    </a:lnTo>
                    <a:lnTo>
                      <a:pt x="15" y="87"/>
                    </a:lnTo>
                    <a:lnTo>
                      <a:pt x="11" y="94"/>
                    </a:lnTo>
                    <a:lnTo>
                      <a:pt x="7" y="96"/>
                    </a:lnTo>
                    <a:lnTo>
                      <a:pt x="5" y="95"/>
                    </a:lnTo>
                    <a:lnTo>
                      <a:pt x="2" y="93"/>
                    </a:lnTo>
                    <a:lnTo>
                      <a:pt x="0" y="92"/>
                    </a:lnTo>
                    <a:lnTo>
                      <a:pt x="5" y="84"/>
                    </a:lnTo>
                    <a:lnTo>
                      <a:pt x="12" y="75"/>
                    </a:lnTo>
                    <a:lnTo>
                      <a:pt x="18" y="67"/>
                    </a:lnTo>
                    <a:lnTo>
                      <a:pt x="26" y="58"/>
                    </a:lnTo>
                    <a:lnTo>
                      <a:pt x="33" y="49"/>
                    </a:lnTo>
                    <a:lnTo>
                      <a:pt x="40" y="40"/>
                    </a:lnTo>
                    <a:lnTo>
                      <a:pt x="48" y="33"/>
                    </a:lnTo>
                    <a:lnTo>
                      <a:pt x="55" y="26"/>
                    </a:lnTo>
                    <a:lnTo>
                      <a:pt x="67" y="21"/>
                    </a:lnTo>
                    <a:lnTo>
                      <a:pt x="82" y="19"/>
                    </a:lnTo>
                    <a:lnTo>
                      <a:pt x="95" y="19"/>
                    </a:lnTo>
                    <a:lnTo>
                      <a:pt x="110" y="20"/>
                    </a:lnTo>
                    <a:lnTo>
                      <a:pt x="124" y="21"/>
                    </a:lnTo>
                    <a:lnTo>
                      <a:pt x="137" y="21"/>
                    </a:lnTo>
                    <a:lnTo>
                      <a:pt x="151" y="20"/>
                    </a:lnTo>
                    <a:lnTo>
                      <a:pt x="163" y="15"/>
                    </a:lnTo>
                    <a:lnTo>
                      <a:pt x="165" y="10"/>
                    </a:lnTo>
                    <a:lnTo>
                      <a:pt x="169" y="6"/>
                    </a:lnTo>
                    <a:lnTo>
                      <a:pt x="173" y="2"/>
                    </a:lnTo>
                    <a:lnTo>
                      <a:pt x="180" y="0"/>
                    </a:lnTo>
                    <a:lnTo>
                      <a:pt x="198" y="2"/>
                    </a:lnTo>
                    <a:lnTo>
                      <a:pt x="217" y="5"/>
                    </a:lnTo>
                    <a:lnTo>
                      <a:pt x="234" y="9"/>
                    </a:lnTo>
                    <a:lnTo>
                      <a:pt x="253" y="13"/>
                    </a:lnTo>
                    <a:lnTo>
                      <a:pt x="269" y="18"/>
                    </a:lnTo>
                    <a:lnTo>
                      <a:pt x="286" y="23"/>
                    </a:lnTo>
                    <a:lnTo>
                      <a:pt x="303" y="30"/>
                    </a:lnTo>
                    <a:lnTo>
                      <a:pt x="319" y="36"/>
                    </a:lnTo>
                    <a:close/>
                  </a:path>
                </a:pathLst>
              </a:custGeom>
              <a:solidFill>
                <a:srgbClr val="E2BF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0639" name="Freeform 47"/>
            <p:cNvSpPr>
              <a:spLocks/>
            </p:cNvSpPr>
            <p:nvPr/>
          </p:nvSpPr>
          <p:spPr bwMode="auto">
            <a:xfrm>
              <a:off x="1020" y="3658"/>
              <a:ext cx="73" cy="53"/>
            </a:xfrm>
            <a:custGeom>
              <a:avLst/>
              <a:gdLst>
                <a:gd name="T0" fmla="*/ 37 w 73"/>
                <a:gd name="T1" fmla="*/ 53 h 53"/>
                <a:gd name="T2" fmla="*/ 33 w 73"/>
                <a:gd name="T3" fmla="*/ 52 h 53"/>
                <a:gd name="T4" fmla="*/ 28 w 73"/>
                <a:gd name="T5" fmla="*/ 51 h 53"/>
                <a:gd name="T6" fmla="*/ 23 w 73"/>
                <a:gd name="T7" fmla="*/ 49 h 53"/>
                <a:gd name="T8" fmla="*/ 18 w 73"/>
                <a:gd name="T9" fmla="*/ 47 h 53"/>
                <a:gd name="T10" fmla="*/ 14 w 73"/>
                <a:gd name="T11" fmla="*/ 46 h 53"/>
                <a:gd name="T12" fmla="*/ 9 w 73"/>
                <a:gd name="T13" fmla="*/ 44 h 53"/>
                <a:gd name="T14" fmla="*/ 4 w 73"/>
                <a:gd name="T15" fmla="*/ 43 h 53"/>
                <a:gd name="T16" fmla="*/ 0 w 73"/>
                <a:gd name="T17" fmla="*/ 41 h 53"/>
                <a:gd name="T18" fmla="*/ 42 w 73"/>
                <a:gd name="T19" fmla="*/ 0 h 53"/>
                <a:gd name="T20" fmla="*/ 73 w 73"/>
                <a:gd name="T21" fmla="*/ 13 h 53"/>
                <a:gd name="T22" fmla="*/ 37 w 73"/>
                <a:gd name="T23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3" h="53">
                  <a:moveTo>
                    <a:pt x="37" y="53"/>
                  </a:moveTo>
                  <a:lnTo>
                    <a:pt x="33" y="52"/>
                  </a:lnTo>
                  <a:lnTo>
                    <a:pt x="28" y="51"/>
                  </a:lnTo>
                  <a:lnTo>
                    <a:pt x="23" y="49"/>
                  </a:lnTo>
                  <a:lnTo>
                    <a:pt x="18" y="47"/>
                  </a:lnTo>
                  <a:lnTo>
                    <a:pt x="14" y="46"/>
                  </a:lnTo>
                  <a:lnTo>
                    <a:pt x="9" y="44"/>
                  </a:lnTo>
                  <a:lnTo>
                    <a:pt x="4" y="43"/>
                  </a:lnTo>
                  <a:lnTo>
                    <a:pt x="0" y="41"/>
                  </a:lnTo>
                  <a:lnTo>
                    <a:pt x="42" y="0"/>
                  </a:lnTo>
                  <a:lnTo>
                    <a:pt x="73" y="13"/>
                  </a:lnTo>
                  <a:lnTo>
                    <a:pt x="37" y="53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40" name="Freeform 48"/>
            <p:cNvSpPr>
              <a:spLocks/>
            </p:cNvSpPr>
            <p:nvPr/>
          </p:nvSpPr>
          <p:spPr bwMode="auto">
            <a:xfrm>
              <a:off x="963" y="3707"/>
              <a:ext cx="83" cy="58"/>
            </a:xfrm>
            <a:custGeom>
              <a:avLst/>
              <a:gdLst>
                <a:gd name="T0" fmla="*/ 43 w 83"/>
                <a:gd name="T1" fmla="*/ 58 h 58"/>
                <a:gd name="T2" fmla="*/ 37 w 83"/>
                <a:gd name="T3" fmla="*/ 57 h 58"/>
                <a:gd name="T4" fmla="*/ 32 w 83"/>
                <a:gd name="T5" fmla="*/ 55 h 58"/>
                <a:gd name="T6" fmla="*/ 26 w 83"/>
                <a:gd name="T7" fmla="*/ 54 h 58"/>
                <a:gd name="T8" fmla="*/ 21 w 83"/>
                <a:gd name="T9" fmla="*/ 53 h 58"/>
                <a:gd name="T10" fmla="*/ 16 w 83"/>
                <a:gd name="T11" fmla="*/ 51 h 58"/>
                <a:gd name="T12" fmla="*/ 11 w 83"/>
                <a:gd name="T13" fmla="*/ 49 h 58"/>
                <a:gd name="T14" fmla="*/ 6 w 83"/>
                <a:gd name="T15" fmla="*/ 48 h 58"/>
                <a:gd name="T16" fmla="*/ 0 w 83"/>
                <a:gd name="T17" fmla="*/ 47 h 58"/>
                <a:gd name="T18" fmla="*/ 47 w 83"/>
                <a:gd name="T19" fmla="*/ 0 h 58"/>
                <a:gd name="T20" fmla="*/ 83 w 83"/>
                <a:gd name="T21" fmla="*/ 15 h 58"/>
                <a:gd name="T22" fmla="*/ 43 w 83"/>
                <a:gd name="T23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3" h="58">
                  <a:moveTo>
                    <a:pt x="43" y="58"/>
                  </a:moveTo>
                  <a:lnTo>
                    <a:pt x="37" y="57"/>
                  </a:lnTo>
                  <a:lnTo>
                    <a:pt x="32" y="55"/>
                  </a:lnTo>
                  <a:lnTo>
                    <a:pt x="26" y="54"/>
                  </a:lnTo>
                  <a:lnTo>
                    <a:pt x="21" y="53"/>
                  </a:lnTo>
                  <a:lnTo>
                    <a:pt x="16" y="51"/>
                  </a:lnTo>
                  <a:lnTo>
                    <a:pt x="11" y="49"/>
                  </a:lnTo>
                  <a:lnTo>
                    <a:pt x="6" y="48"/>
                  </a:lnTo>
                  <a:lnTo>
                    <a:pt x="0" y="47"/>
                  </a:lnTo>
                  <a:lnTo>
                    <a:pt x="47" y="0"/>
                  </a:lnTo>
                  <a:lnTo>
                    <a:pt x="83" y="15"/>
                  </a:lnTo>
                  <a:lnTo>
                    <a:pt x="43" y="58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41" name="Freeform 49"/>
            <p:cNvSpPr>
              <a:spLocks/>
            </p:cNvSpPr>
            <p:nvPr/>
          </p:nvSpPr>
          <p:spPr bwMode="auto">
            <a:xfrm>
              <a:off x="1019" y="3724"/>
              <a:ext cx="156" cy="83"/>
            </a:xfrm>
            <a:custGeom>
              <a:avLst/>
              <a:gdLst>
                <a:gd name="T0" fmla="*/ 92 w 156"/>
                <a:gd name="T1" fmla="*/ 24 h 83"/>
                <a:gd name="T2" fmla="*/ 90 w 156"/>
                <a:gd name="T3" fmla="*/ 31 h 83"/>
                <a:gd name="T4" fmla="*/ 90 w 156"/>
                <a:gd name="T5" fmla="*/ 40 h 83"/>
                <a:gd name="T6" fmla="*/ 92 w 156"/>
                <a:gd name="T7" fmla="*/ 48 h 83"/>
                <a:gd name="T8" fmla="*/ 95 w 156"/>
                <a:gd name="T9" fmla="*/ 56 h 83"/>
                <a:gd name="T10" fmla="*/ 100 w 156"/>
                <a:gd name="T11" fmla="*/ 60 h 83"/>
                <a:gd name="T12" fmla="*/ 108 w 156"/>
                <a:gd name="T13" fmla="*/ 63 h 83"/>
                <a:gd name="T14" fmla="*/ 115 w 156"/>
                <a:gd name="T15" fmla="*/ 63 h 83"/>
                <a:gd name="T16" fmla="*/ 122 w 156"/>
                <a:gd name="T17" fmla="*/ 60 h 83"/>
                <a:gd name="T18" fmla="*/ 126 w 156"/>
                <a:gd name="T19" fmla="*/ 56 h 83"/>
                <a:gd name="T20" fmla="*/ 130 w 156"/>
                <a:gd name="T21" fmla="*/ 53 h 83"/>
                <a:gd name="T22" fmla="*/ 134 w 156"/>
                <a:gd name="T23" fmla="*/ 51 h 83"/>
                <a:gd name="T24" fmla="*/ 137 w 156"/>
                <a:gd name="T25" fmla="*/ 48 h 83"/>
                <a:gd name="T26" fmla="*/ 141 w 156"/>
                <a:gd name="T27" fmla="*/ 47 h 83"/>
                <a:gd name="T28" fmla="*/ 146 w 156"/>
                <a:gd name="T29" fmla="*/ 44 h 83"/>
                <a:gd name="T30" fmla="*/ 150 w 156"/>
                <a:gd name="T31" fmla="*/ 44 h 83"/>
                <a:gd name="T32" fmla="*/ 156 w 156"/>
                <a:gd name="T33" fmla="*/ 46 h 83"/>
                <a:gd name="T34" fmla="*/ 146 w 156"/>
                <a:gd name="T35" fmla="*/ 53 h 83"/>
                <a:gd name="T36" fmla="*/ 136 w 156"/>
                <a:gd name="T37" fmla="*/ 61 h 83"/>
                <a:gd name="T38" fmla="*/ 128 w 156"/>
                <a:gd name="T39" fmla="*/ 71 h 83"/>
                <a:gd name="T40" fmla="*/ 124 w 156"/>
                <a:gd name="T41" fmla="*/ 82 h 83"/>
                <a:gd name="T42" fmla="*/ 119 w 156"/>
                <a:gd name="T43" fmla="*/ 83 h 83"/>
                <a:gd name="T44" fmla="*/ 112 w 156"/>
                <a:gd name="T45" fmla="*/ 80 h 83"/>
                <a:gd name="T46" fmla="*/ 106 w 156"/>
                <a:gd name="T47" fmla="*/ 78 h 83"/>
                <a:gd name="T48" fmla="*/ 99 w 156"/>
                <a:gd name="T49" fmla="*/ 77 h 83"/>
                <a:gd name="T50" fmla="*/ 100 w 156"/>
                <a:gd name="T51" fmla="*/ 74 h 83"/>
                <a:gd name="T52" fmla="*/ 102 w 156"/>
                <a:gd name="T53" fmla="*/ 71 h 83"/>
                <a:gd name="T54" fmla="*/ 102 w 156"/>
                <a:gd name="T55" fmla="*/ 67 h 83"/>
                <a:gd name="T56" fmla="*/ 101 w 156"/>
                <a:gd name="T57" fmla="*/ 64 h 83"/>
                <a:gd name="T58" fmla="*/ 99 w 156"/>
                <a:gd name="T59" fmla="*/ 63 h 83"/>
                <a:gd name="T60" fmla="*/ 98 w 156"/>
                <a:gd name="T61" fmla="*/ 62 h 83"/>
                <a:gd name="T62" fmla="*/ 96 w 156"/>
                <a:gd name="T63" fmla="*/ 61 h 83"/>
                <a:gd name="T64" fmla="*/ 92 w 156"/>
                <a:gd name="T65" fmla="*/ 61 h 83"/>
                <a:gd name="T66" fmla="*/ 89 w 156"/>
                <a:gd name="T67" fmla="*/ 66 h 83"/>
                <a:gd name="T68" fmla="*/ 85 w 156"/>
                <a:gd name="T69" fmla="*/ 70 h 83"/>
                <a:gd name="T70" fmla="*/ 79 w 156"/>
                <a:gd name="T71" fmla="*/ 70 h 83"/>
                <a:gd name="T72" fmla="*/ 74 w 156"/>
                <a:gd name="T73" fmla="*/ 68 h 83"/>
                <a:gd name="T74" fmla="*/ 67 w 156"/>
                <a:gd name="T75" fmla="*/ 67 h 83"/>
                <a:gd name="T76" fmla="*/ 61 w 156"/>
                <a:gd name="T77" fmla="*/ 64 h 83"/>
                <a:gd name="T78" fmla="*/ 55 w 156"/>
                <a:gd name="T79" fmla="*/ 62 h 83"/>
                <a:gd name="T80" fmla="*/ 50 w 156"/>
                <a:gd name="T81" fmla="*/ 61 h 83"/>
                <a:gd name="T82" fmla="*/ 55 w 156"/>
                <a:gd name="T83" fmla="*/ 54 h 83"/>
                <a:gd name="T84" fmla="*/ 63 w 156"/>
                <a:gd name="T85" fmla="*/ 47 h 83"/>
                <a:gd name="T86" fmla="*/ 67 w 156"/>
                <a:gd name="T87" fmla="*/ 40 h 83"/>
                <a:gd name="T88" fmla="*/ 62 w 156"/>
                <a:gd name="T89" fmla="*/ 32 h 83"/>
                <a:gd name="T90" fmla="*/ 54 w 156"/>
                <a:gd name="T91" fmla="*/ 36 h 83"/>
                <a:gd name="T92" fmla="*/ 49 w 156"/>
                <a:gd name="T93" fmla="*/ 42 h 83"/>
                <a:gd name="T94" fmla="*/ 43 w 156"/>
                <a:gd name="T95" fmla="*/ 49 h 83"/>
                <a:gd name="T96" fmla="*/ 38 w 156"/>
                <a:gd name="T97" fmla="*/ 56 h 83"/>
                <a:gd name="T98" fmla="*/ 0 w 156"/>
                <a:gd name="T99" fmla="*/ 46 h 83"/>
                <a:gd name="T100" fmla="*/ 9 w 156"/>
                <a:gd name="T101" fmla="*/ 39 h 83"/>
                <a:gd name="T102" fmla="*/ 15 w 156"/>
                <a:gd name="T103" fmla="*/ 30 h 83"/>
                <a:gd name="T104" fmla="*/ 23 w 156"/>
                <a:gd name="T105" fmla="*/ 20 h 83"/>
                <a:gd name="T106" fmla="*/ 30 w 156"/>
                <a:gd name="T107" fmla="*/ 11 h 83"/>
                <a:gd name="T108" fmla="*/ 38 w 156"/>
                <a:gd name="T109" fmla="*/ 3 h 83"/>
                <a:gd name="T110" fmla="*/ 47 w 156"/>
                <a:gd name="T111" fmla="*/ 0 h 83"/>
                <a:gd name="T112" fmla="*/ 57 w 156"/>
                <a:gd name="T113" fmla="*/ 2 h 83"/>
                <a:gd name="T114" fmla="*/ 67 w 156"/>
                <a:gd name="T115" fmla="*/ 12 h 83"/>
                <a:gd name="T116" fmla="*/ 73 w 156"/>
                <a:gd name="T117" fmla="*/ 16 h 83"/>
                <a:gd name="T118" fmla="*/ 79 w 156"/>
                <a:gd name="T119" fmla="*/ 19 h 83"/>
                <a:gd name="T120" fmla="*/ 86 w 156"/>
                <a:gd name="T121" fmla="*/ 23 h 83"/>
                <a:gd name="T122" fmla="*/ 92 w 156"/>
                <a:gd name="T123" fmla="*/ 24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6" h="83">
                  <a:moveTo>
                    <a:pt x="92" y="24"/>
                  </a:moveTo>
                  <a:lnTo>
                    <a:pt x="90" y="31"/>
                  </a:lnTo>
                  <a:lnTo>
                    <a:pt x="90" y="40"/>
                  </a:lnTo>
                  <a:lnTo>
                    <a:pt x="92" y="48"/>
                  </a:lnTo>
                  <a:lnTo>
                    <a:pt x="95" y="56"/>
                  </a:lnTo>
                  <a:lnTo>
                    <a:pt x="100" y="60"/>
                  </a:lnTo>
                  <a:lnTo>
                    <a:pt x="108" y="63"/>
                  </a:lnTo>
                  <a:lnTo>
                    <a:pt x="115" y="63"/>
                  </a:lnTo>
                  <a:lnTo>
                    <a:pt x="122" y="60"/>
                  </a:lnTo>
                  <a:lnTo>
                    <a:pt x="126" y="56"/>
                  </a:lnTo>
                  <a:lnTo>
                    <a:pt x="130" y="53"/>
                  </a:lnTo>
                  <a:lnTo>
                    <a:pt x="134" y="51"/>
                  </a:lnTo>
                  <a:lnTo>
                    <a:pt x="137" y="48"/>
                  </a:lnTo>
                  <a:lnTo>
                    <a:pt x="141" y="47"/>
                  </a:lnTo>
                  <a:lnTo>
                    <a:pt x="146" y="44"/>
                  </a:lnTo>
                  <a:lnTo>
                    <a:pt x="150" y="44"/>
                  </a:lnTo>
                  <a:lnTo>
                    <a:pt x="156" y="46"/>
                  </a:lnTo>
                  <a:lnTo>
                    <a:pt x="146" y="53"/>
                  </a:lnTo>
                  <a:lnTo>
                    <a:pt x="136" y="61"/>
                  </a:lnTo>
                  <a:lnTo>
                    <a:pt x="128" y="71"/>
                  </a:lnTo>
                  <a:lnTo>
                    <a:pt x="124" y="82"/>
                  </a:lnTo>
                  <a:lnTo>
                    <a:pt x="119" y="83"/>
                  </a:lnTo>
                  <a:lnTo>
                    <a:pt x="112" y="80"/>
                  </a:lnTo>
                  <a:lnTo>
                    <a:pt x="106" y="78"/>
                  </a:lnTo>
                  <a:lnTo>
                    <a:pt x="99" y="77"/>
                  </a:lnTo>
                  <a:lnTo>
                    <a:pt x="100" y="74"/>
                  </a:lnTo>
                  <a:lnTo>
                    <a:pt x="102" y="71"/>
                  </a:lnTo>
                  <a:lnTo>
                    <a:pt x="102" y="67"/>
                  </a:lnTo>
                  <a:lnTo>
                    <a:pt x="101" y="64"/>
                  </a:lnTo>
                  <a:lnTo>
                    <a:pt x="99" y="63"/>
                  </a:lnTo>
                  <a:lnTo>
                    <a:pt x="98" y="62"/>
                  </a:lnTo>
                  <a:lnTo>
                    <a:pt x="96" y="61"/>
                  </a:lnTo>
                  <a:lnTo>
                    <a:pt x="92" y="61"/>
                  </a:lnTo>
                  <a:lnTo>
                    <a:pt x="89" y="66"/>
                  </a:lnTo>
                  <a:lnTo>
                    <a:pt x="85" y="70"/>
                  </a:lnTo>
                  <a:lnTo>
                    <a:pt x="79" y="70"/>
                  </a:lnTo>
                  <a:lnTo>
                    <a:pt x="74" y="68"/>
                  </a:lnTo>
                  <a:lnTo>
                    <a:pt x="67" y="67"/>
                  </a:lnTo>
                  <a:lnTo>
                    <a:pt x="61" y="64"/>
                  </a:lnTo>
                  <a:lnTo>
                    <a:pt x="55" y="62"/>
                  </a:lnTo>
                  <a:lnTo>
                    <a:pt x="50" y="61"/>
                  </a:lnTo>
                  <a:lnTo>
                    <a:pt x="55" y="54"/>
                  </a:lnTo>
                  <a:lnTo>
                    <a:pt x="63" y="47"/>
                  </a:lnTo>
                  <a:lnTo>
                    <a:pt x="67" y="40"/>
                  </a:lnTo>
                  <a:lnTo>
                    <a:pt x="62" y="32"/>
                  </a:lnTo>
                  <a:lnTo>
                    <a:pt x="54" y="36"/>
                  </a:lnTo>
                  <a:lnTo>
                    <a:pt x="49" y="42"/>
                  </a:lnTo>
                  <a:lnTo>
                    <a:pt x="43" y="49"/>
                  </a:lnTo>
                  <a:lnTo>
                    <a:pt x="38" y="56"/>
                  </a:lnTo>
                  <a:lnTo>
                    <a:pt x="0" y="46"/>
                  </a:lnTo>
                  <a:lnTo>
                    <a:pt x="9" y="39"/>
                  </a:lnTo>
                  <a:lnTo>
                    <a:pt x="15" y="30"/>
                  </a:lnTo>
                  <a:lnTo>
                    <a:pt x="23" y="20"/>
                  </a:lnTo>
                  <a:lnTo>
                    <a:pt x="30" y="11"/>
                  </a:lnTo>
                  <a:lnTo>
                    <a:pt x="38" y="3"/>
                  </a:lnTo>
                  <a:lnTo>
                    <a:pt x="47" y="0"/>
                  </a:lnTo>
                  <a:lnTo>
                    <a:pt x="57" y="2"/>
                  </a:lnTo>
                  <a:lnTo>
                    <a:pt x="67" y="12"/>
                  </a:lnTo>
                  <a:lnTo>
                    <a:pt x="73" y="16"/>
                  </a:lnTo>
                  <a:lnTo>
                    <a:pt x="79" y="19"/>
                  </a:lnTo>
                  <a:lnTo>
                    <a:pt x="86" y="23"/>
                  </a:lnTo>
                  <a:lnTo>
                    <a:pt x="92" y="24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42" name="Freeform 50"/>
            <p:cNvSpPr>
              <a:spLocks/>
            </p:cNvSpPr>
            <p:nvPr/>
          </p:nvSpPr>
          <p:spPr bwMode="auto">
            <a:xfrm>
              <a:off x="973" y="3780"/>
              <a:ext cx="73" cy="51"/>
            </a:xfrm>
            <a:custGeom>
              <a:avLst/>
              <a:gdLst>
                <a:gd name="T0" fmla="*/ 73 w 73"/>
                <a:gd name="T1" fmla="*/ 12 h 51"/>
                <a:gd name="T2" fmla="*/ 44 w 73"/>
                <a:gd name="T3" fmla="*/ 51 h 51"/>
                <a:gd name="T4" fmla="*/ 0 w 73"/>
                <a:gd name="T5" fmla="*/ 39 h 51"/>
                <a:gd name="T6" fmla="*/ 35 w 73"/>
                <a:gd name="T7" fmla="*/ 0 h 51"/>
                <a:gd name="T8" fmla="*/ 40 w 73"/>
                <a:gd name="T9" fmla="*/ 2 h 51"/>
                <a:gd name="T10" fmla="*/ 45 w 73"/>
                <a:gd name="T11" fmla="*/ 3 h 51"/>
                <a:gd name="T12" fmla="*/ 50 w 73"/>
                <a:gd name="T13" fmla="*/ 4 h 51"/>
                <a:gd name="T14" fmla="*/ 55 w 73"/>
                <a:gd name="T15" fmla="*/ 5 h 51"/>
                <a:gd name="T16" fmla="*/ 60 w 73"/>
                <a:gd name="T17" fmla="*/ 7 h 51"/>
                <a:gd name="T18" fmla="*/ 64 w 73"/>
                <a:gd name="T19" fmla="*/ 8 h 51"/>
                <a:gd name="T20" fmla="*/ 69 w 73"/>
                <a:gd name="T21" fmla="*/ 10 h 51"/>
                <a:gd name="T22" fmla="*/ 73 w 73"/>
                <a:gd name="T23" fmla="*/ 12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3" h="51">
                  <a:moveTo>
                    <a:pt x="73" y="12"/>
                  </a:moveTo>
                  <a:lnTo>
                    <a:pt x="44" y="51"/>
                  </a:lnTo>
                  <a:lnTo>
                    <a:pt x="0" y="39"/>
                  </a:lnTo>
                  <a:lnTo>
                    <a:pt x="35" y="0"/>
                  </a:lnTo>
                  <a:lnTo>
                    <a:pt x="40" y="2"/>
                  </a:lnTo>
                  <a:lnTo>
                    <a:pt x="45" y="3"/>
                  </a:lnTo>
                  <a:lnTo>
                    <a:pt x="50" y="4"/>
                  </a:lnTo>
                  <a:lnTo>
                    <a:pt x="55" y="5"/>
                  </a:lnTo>
                  <a:lnTo>
                    <a:pt x="60" y="7"/>
                  </a:lnTo>
                  <a:lnTo>
                    <a:pt x="64" y="8"/>
                  </a:lnTo>
                  <a:lnTo>
                    <a:pt x="69" y="10"/>
                  </a:lnTo>
                  <a:lnTo>
                    <a:pt x="73" y="12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43" name="Freeform 51"/>
            <p:cNvSpPr>
              <a:spLocks/>
            </p:cNvSpPr>
            <p:nvPr/>
          </p:nvSpPr>
          <p:spPr bwMode="auto">
            <a:xfrm>
              <a:off x="1025" y="3796"/>
              <a:ext cx="113" cy="64"/>
            </a:xfrm>
            <a:custGeom>
              <a:avLst/>
              <a:gdLst>
                <a:gd name="T0" fmla="*/ 68 w 113"/>
                <a:gd name="T1" fmla="*/ 10 h 64"/>
                <a:gd name="T2" fmla="*/ 46 w 113"/>
                <a:gd name="T3" fmla="*/ 47 h 64"/>
                <a:gd name="T4" fmla="*/ 48 w 113"/>
                <a:gd name="T5" fmla="*/ 50 h 64"/>
                <a:gd name="T6" fmla="*/ 51 w 113"/>
                <a:gd name="T7" fmla="*/ 49 h 64"/>
                <a:gd name="T8" fmla="*/ 54 w 113"/>
                <a:gd name="T9" fmla="*/ 48 h 64"/>
                <a:gd name="T10" fmla="*/ 56 w 113"/>
                <a:gd name="T11" fmla="*/ 47 h 64"/>
                <a:gd name="T12" fmla="*/ 82 w 113"/>
                <a:gd name="T13" fmla="*/ 15 h 64"/>
                <a:gd name="T14" fmla="*/ 113 w 113"/>
                <a:gd name="T15" fmla="*/ 26 h 64"/>
                <a:gd name="T16" fmla="*/ 89 w 113"/>
                <a:gd name="T17" fmla="*/ 64 h 64"/>
                <a:gd name="T18" fmla="*/ 0 w 113"/>
                <a:gd name="T19" fmla="*/ 38 h 64"/>
                <a:gd name="T20" fmla="*/ 35 w 113"/>
                <a:gd name="T21" fmla="*/ 0 h 64"/>
                <a:gd name="T22" fmla="*/ 40 w 113"/>
                <a:gd name="T23" fmla="*/ 1 h 64"/>
                <a:gd name="T24" fmla="*/ 44 w 113"/>
                <a:gd name="T25" fmla="*/ 3 h 64"/>
                <a:gd name="T26" fmla="*/ 47 w 113"/>
                <a:gd name="T27" fmla="*/ 4 h 64"/>
                <a:gd name="T28" fmla="*/ 52 w 113"/>
                <a:gd name="T29" fmla="*/ 5 h 64"/>
                <a:gd name="T30" fmla="*/ 56 w 113"/>
                <a:gd name="T31" fmla="*/ 7 h 64"/>
                <a:gd name="T32" fmla="*/ 60 w 113"/>
                <a:gd name="T33" fmla="*/ 8 h 64"/>
                <a:gd name="T34" fmla="*/ 64 w 113"/>
                <a:gd name="T35" fmla="*/ 8 h 64"/>
                <a:gd name="T36" fmla="*/ 68 w 113"/>
                <a:gd name="T37" fmla="*/ 1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64">
                  <a:moveTo>
                    <a:pt x="68" y="10"/>
                  </a:moveTo>
                  <a:lnTo>
                    <a:pt x="46" y="47"/>
                  </a:lnTo>
                  <a:lnTo>
                    <a:pt x="48" y="50"/>
                  </a:lnTo>
                  <a:lnTo>
                    <a:pt x="51" y="49"/>
                  </a:lnTo>
                  <a:lnTo>
                    <a:pt x="54" y="48"/>
                  </a:lnTo>
                  <a:lnTo>
                    <a:pt x="56" y="47"/>
                  </a:lnTo>
                  <a:lnTo>
                    <a:pt x="82" y="15"/>
                  </a:lnTo>
                  <a:lnTo>
                    <a:pt x="113" y="26"/>
                  </a:lnTo>
                  <a:lnTo>
                    <a:pt x="89" y="64"/>
                  </a:lnTo>
                  <a:lnTo>
                    <a:pt x="0" y="38"/>
                  </a:lnTo>
                  <a:lnTo>
                    <a:pt x="35" y="0"/>
                  </a:lnTo>
                  <a:lnTo>
                    <a:pt x="40" y="1"/>
                  </a:lnTo>
                  <a:lnTo>
                    <a:pt x="44" y="3"/>
                  </a:lnTo>
                  <a:lnTo>
                    <a:pt x="47" y="4"/>
                  </a:lnTo>
                  <a:lnTo>
                    <a:pt x="52" y="5"/>
                  </a:lnTo>
                  <a:lnTo>
                    <a:pt x="56" y="7"/>
                  </a:lnTo>
                  <a:lnTo>
                    <a:pt x="60" y="8"/>
                  </a:lnTo>
                  <a:lnTo>
                    <a:pt x="64" y="8"/>
                  </a:lnTo>
                  <a:lnTo>
                    <a:pt x="68" y="1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0644" name="Freeform 52"/>
            <p:cNvSpPr>
              <a:spLocks/>
            </p:cNvSpPr>
            <p:nvPr/>
          </p:nvSpPr>
          <p:spPr bwMode="auto">
            <a:xfrm>
              <a:off x="727" y="3808"/>
              <a:ext cx="451" cy="158"/>
            </a:xfrm>
            <a:custGeom>
              <a:avLst/>
              <a:gdLst>
                <a:gd name="T0" fmla="*/ 398 w 451"/>
                <a:gd name="T1" fmla="*/ 109 h 158"/>
                <a:gd name="T2" fmla="*/ 406 w 451"/>
                <a:gd name="T3" fmla="*/ 112 h 158"/>
                <a:gd name="T4" fmla="*/ 415 w 451"/>
                <a:gd name="T5" fmla="*/ 115 h 158"/>
                <a:gd name="T6" fmla="*/ 425 w 451"/>
                <a:gd name="T7" fmla="*/ 117 h 158"/>
                <a:gd name="T8" fmla="*/ 433 w 451"/>
                <a:gd name="T9" fmla="*/ 122 h 158"/>
                <a:gd name="T10" fmla="*/ 441 w 451"/>
                <a:gd name="T11" fmla="*/ 126 h 158"/>
                <a:gd name="T12" fmla="*/ 448 w 451"/>
                <a:gd name="T13" fmla="*/ 133 h 158"/>
                <a:gd name="T14" fmla="*/ 451 w 451"/>
                <a:gd name="T15" fmla="*/ 141 h 158"/>
                <a:gd name="T16" fmla="*/ 451 w 451"/>
                <a:gd name="T17" fmla="*/ 153 h 158"/>
                <a:gd name="T18" fmla="*/ 445 w 451"/>
                <a:gd name="T19" fmla="*/ 157 h 158"/>
                <a:gd name="T20" fmla="*/ 440 w 451"/>
                <a:gd name="T21" fmla="*/ 158 h 158"/>
                <a:gd name="T22" fmla="*/ 433 w 451"/>
                <a:gd name="T23" fmla="*/ 158 h 158"/>
                <a:gd name="T24" fmla="*/ 428 w 451"/>
                <a:gd name="T25" fmla="*/ 156 h 158"/>
                <a:gd name="T26" fmla="*/ 426 w 451"/>
                <a:gd name="T27" fmla="*/ 149 h 158"/>
                <a:gd name="T28" fmla="*/ 423 w 451"/>
                <a:gd name="T29" fmla="*/ 141 h 158"/>
                <a:gd name="T30" fmla="*/ 418 w 451"/>
                <a:gd name="T31" fmla="*/ 136 h 158"/>
                <a:gd name="T32" fmla="*/ 413 w 451"/>
                <a:gd name="T33" fmla="*/ 132 h 158"/>
                <a:gd name="T34" fmla="*/ 79 w 451"/>
                <a:gd name="T35" fmla="*/ 38 h 158"/>
                <a:gd name="T36" fmla="*/ 70 w 451"/>
                <a:gd name="T37" fmla="*/ 35 h 158"/>
                <a:gd name="T38" fmla="*/ 60 w 451"/>
                <a:gd name="T39" fmla="*/ 32 h 158"/>
                <a:gd name="T40" fmla="*/ 49 w 451"/>
                <a:gd name="T41" fmla="*/ 30 h 158"/>
                <a:gd name="T42" fmla="*/ 39 w 451"/>
                <a:gd name="T43" fmla="*/ 27 h 158"/>
                <a:gd name="T44" fmla="*/ 28 w 451"/>
                <a:gd name="T45" fmla="*/ 25 h 158"/>
                <a:gd name="T46" fmla="*/ 18 w 451"/>
                <a:gd name="T47" fmla="*/ 21 h 158"/>
                <a:gd name="T48" fmla="*/ 9 w 451"/>
                <a:gd name="T49" fmla="*/ 18 h 158"/>
                <a:gd name="T50" fmla="*/ 0 w 451"/>
                <a:gd name="T51" fmla="*/ 14 h 158"/>
                <a:gd name="T52" fmla="*/ 0 w 451"/>
                <a:gd name="T53" fmla="*/ 11 h 158"/>
                <a:gd name="T54" fmla="*/ 3 w 451"/>
                <a:gd name="T55" fmla="*/ 8 h 158"/>
                <a:gd name="T56" fmla="*/ 3 w 451"/>
                <a:gd name="T57" fmla="*/ 6 h 158"/>
                <a:gd name="T58" fmla="*/ 3 w 451"/>
                <a:gd name="T59" fmla="*/ 3 h 158"/>
                <a:gd name="T60" fmla="*/ 3 w 451"/>
                <a:gd name="T61" fmla="*/ 0 h 158"/>
                <a:gd name="T62" fmla="*/ 147 w 451"/>
                <a:gd name="T63" fmla="*/ 36 h 158"/>
                <a:gd name="T64" fmla="*/ 398 w 451"/>
                <a:gd name="T65" fmla="*/ 109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51" h="158">
                  <a:moveTo>
                    <a:pt x="398" y="109"/>
                  </a:moveTo>
                  <a:lnTo>
                    <a:pt x="406" y="112"/>
                  </a:lnTo>
                  <a:lnTo>
                    <a:pt x="415" y="115"/>
                  </a:lnTo>
                  <a:lnTo>
                    <a:pt x="425" y="117"/>
                  </a:lnTo>
                  <a:lnTo>
                    <a:pt x="433" y="122"/>
                  </a:lnTo>
                  <a:lnTo>
                    <a:pt x="441" y="126"/>
                  </a:lnTo>
                  <a:lnTo>
                    <a:pt x="448" y="133"/>
                  </a:lnTo>
                  <a:lnTo>
                    <a:pt x="451" y="141"/>
                  </a:lnTo>
                  <a:lnTo>
                    <a:pt x="451" y="153"/>
                  </a:lnTo>
                  <a:lnTo>
                    <a:pt x="445" y="157"/>
                  </a:lnTo>
                  <a:lnTo>
                    <a:pt x="440" y="158"/>
                  </a:lnTo>
                  <a:lnTo>
                    <a:pt x="433" y="158"/>
                  </a:lnTo>
                  <a:lnTo>
                    <a:pt x="428" y="156"/>
                  </a:lnTo>
                  <a:lnTo>
                    <a:pt x="426" y="149"/>
                  </a:lnTo>
                  <a:lnTo>
                    <a:pt x="423" y="141"/>
                  </a:lnTo>
                  <a:lnTo>
                    <a:pt x="418" y="136"/>
                  </a:lnTo>
                  <a:lnTo>
                    <a:pt x="413" y="132"/>
                  </a:lnTo>
                  <a:lnTo>
                    <a:pt x="79" y="38"/>
                  </a:lnTo>
                  <a:lnTo>
                    <a:pt x="70" y="35"/>
                  </a:lnTo>
                  <a:lnTo>
                    <a:pt x="60" y="32"/>
                  </a:lnTo>
                  <a:lnTo>
                    <a:pt x="49" y="30"/>
                  </a:lnTo>
                  <a:lnTo>
                    <a:pt x="39" y="27"/>
                  </a:lnTo>
                  <a:lnTo>
                    <a:pt x="28" y="25"/>
                  </a:lnTo>
                  <a:lnTo>
                    <a:pt x="18" y="21"/>
                  </a:lnTo>
                  <a:lnTo>
                    <a:pt x="9" y="18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3" y="8"/>
                  </a:lnTo>
                  <a:lnTo>
                    <a:pt x="3" y="6"/>
                  </a:lnTo>
                  <a:lnTo>
                    <a:pt x="3" y="3"/>
                  </a:lnTo>
                  <a:lnTo>
                    <a:pt x="3" y="0"/>
                  </a:lnTo>
                  <a:lnTo>
                    <a:pt x="147" y="36"/>
                  </a:lnTo>
                  <a:lnTo>
                    <a:pt x="398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0647" name="Group 55"/>
          <p:cNvGrpSpPr>
            <a:grpSpLocks/>
          </p:cNvGrpSpPr>
          <p:nvPr/>
        </p:nvGrpSpPr>
        <p:grpSpPr bwMode="auto">
          <a:xfrm>
            <a:off x="2405063" y="3289300"/>
            <a:ext cx="6224587" cy="3340100"/>
            <a:chOff x="1515" y="2072"/>
            <a:chExt cx="3921" cy="2104"/>
          </a:xfrm>
        </p:grpSpPr>
        <p:grpSp>
          <p:nvGrpSpPr>
            <p:cNvPr id="110648" name="Group 56"/>
            <p:cNvGrpSpPr>
              <a:grpSpLocks/>
            </p:cNvGrpSpPr>
            <p:nvPr/>
          </p:nvGrpSpPr>
          <p:grpSpPr bwMode="auto">
            <a:xfrm>
              <a:off x="4178" y="2399"/>
              <a:ext cx="1258" cy="1777"/>
              <a:chOff x="1116" y="2406"/>
              <a:chExt cx="1258" cy="1777"/>
            </a:xfrm>
          </p:grpSpPr>
          <p:sp>
            <p:nvSpPr>
              <p:cNvPr id="110649" name="Freeform 57"/>
              <p:cNvSpPr>
                <a:spLocks/>
              </p:cNvSpPr>
              <p:nvPr/>
            </p:nvSpPr>
            <p:spPr bwMode="auto">
              <a:xfrm>
                <a:off x="1337" y="3739"/>
                <a:ext cx="782" cy="377"/>
              </a:xfrm>
              <a:custGeom>
                <a:avLst/>
                <a:gdLst>
                  <a:gd name="T0" fmla="*/ 191 w 782"/>
                  <a:gd name="T1" fmla="*/ 102 h 377"/>
                  <a:gd name="T2" fmla="*/ 0 w 782"/>
                  <a:gd name="T3" fmla="*/ 377 h 377"/>
                  <a:gd name="T4" fmla="*/ 760 w 782"/>
                  <a:gd name="T5" fmla="*/ 377 h 377"/>
                  <a:gd name="T6" fmla="*/ 782 w 782"/>
                  <a:gd name="T7" fmla="*/ 0 h 377"/>
                  <a:gd name="T8" fmla="*/ 191 w 782"/>
                  <a:gd name="T9" fmla="*/ 102 h 3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2" h="377">
                    <a:moveTo>
                      <a:pt x="191" y="102"/>
                    </a:moveTo>
                    <a:lnTo>
                      <a:pt x="0" y="377"/>
                    </a:lnTo>
                    <a:lnTo>
                      <a:pt x="760" y="377"/>
                    </a:lnTo>
                    <a:lnTo>
                      <a:pt x="782" y="0"/>
                    </a:lnTo>
                    <a:lnTo>
                      <a:pt x="191" y="102"/>
                    </a:lnTo>
                    <a:close/>
                  </a:path>
                </a:pathLst>
              </a:custGeom>
              <a:solidFill>
                <a:srgbClr val="BF00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50" name="Freeform 58"/>
              <p:cNvSpPr>
                <a:spLocks/>
              </p:cNvSpPr>
              <p:nvPr/>
            </p:nvSpPr>
            <p:spPr bwMode="auto">
              <a:xfrm>
                <a:off x="1530" y="2406"/>
                <a:ext cx="628" cy="582"/>
              </a:xfrm>
              <a:custGeom>
                <a:avLst/>
                <a:gdLst>
                  <a:gd name="T0" fmla="*/ 293 w 628"/>
                  <a:gd name="T1" fmla="*/ 29 h 582"/>
                  <a:gd name="T2" fmla="*/ 308 w 628"/>
                  <a:gd name="T3" fmla="*/ 20 h 582"/>
                  <a:gd name="T4" fmla="*/ 330 w 628"/>
                  <a:gd name="T5" fmla="*/ 11 h 582"/>
                  <a:gd name="T6" fmla="*/ 377 w 628"/>
                  <a:gd name="T7" fmla="*/ 2 h 582"/>
                  <a:gd name="T8" fmla="*/ 423 w 628"/>
                  <a:gd name="T9" fmla="*/ 9 h 582"/>
                  <a:gd name="T10" fmla="*/ 476 w 628"/>
                  <a:gd name="T11" fmla="*/ 36 h 582"/>
                  <a:gd name="T12" fmla="*/ 544 w 628"/>
                  <a:gd name="T13" fmla="*/ 86 h 582"/>
                  <a:gd name="T14" fmla="*/ 596 w 628"/>
                  <a:gd name="T15" fmla="*/ 151 h 582"/>
                  <a:gd name="T16" fmla="*/ 625 w 628"/>
                  <a:gd name="T17" fmla="*/ 269 h 582"/>
                  <a:gd name="T18" fmla="*/ 616 w 628"/>
                  <a:gd name="T19" fmla="*/ 412 h 582"/>
                  <a:gd name="T20" fmla="*/ 539 w 628"/>
                  <a:gd name="T21" fmla="*/ 530 h 582"/>
                  <a:gd name="T22" fmla="*/ 513 w 628"/>
                  <a:gd name="T23" fmla="*/ 547 h 582"/>
                  <a:gd name="T24" fmla="*/ 489 w 628"/>
                  <a:gd name="T25" fmla="*/ 566 h 582"/>
                  <a:gd name="T26" fmla="*/ 474 w 628"/>
                  <a:gd name="T27" fmla="*/ 549 h 582"/>
                  <a:gd name="T28" fmla="*/ 458 w 628"/>
                  <a:gd name="T29" fmla="*/ 454 h 582"/>
                  <a:gd name="T30" fmla="*/ 481 w 628"/>
                  <a:gd name="T31" fmla="*/ 388 h 582"/>
                  <a:gd name="T32" fmla="*/ 471 w 628"/>
                  <a:gd name="T33" fmla="*/ 354 h 582"/>
                  <a:gd name="T34" fmla="*/ 457 w 628"/>
                  <a:gd name="T35" fmla="*/ 341 h 582"/>
                  <a:gd name="T36" fmla="*/ 441 w 628"/>
                  <a:gd name="T37" fmla="*/ 332 h 582"/>
                  <a:gd name="T38" fmla="*/ 367 w 628"/>
                  <a:gd name="T39" fmla="*/ 296 h 582"/>
                  <a:gd name="T40" fmla="*/ 322 w 628"/>
                  <a:gd name="T41" fmla="*/ 242 h 582"/>
                  <a:gd name="T42" fmla="*/ 293 w 628"/>
                  <a:gd name="T43" fmla="*/ 183 h 582"/>
                  <a:gd name="T44" fmla="*/ 282 w 628"/>
                  <a:gd name="T45" fmla="*/ 147 h 582"/>
                  <a:gd name="T46" fmla="*/ 259 w 628"/>
                  <a:gd name="T47" fmla="*/ 154 h 582"/>
                  <a:gd name="T48" fmla="*/ 240 w 628"/>
                  <a:gd name="T49" fmla="*/ 226 h 582"/>
                  <a:gd name="T50" fmla="*/ 193 w 628"/>
                  <a:gd name="T51" fmla="*/ 224 h 582"/>
                  <a:gd name="T52" fmla="*/ 144 w 628"/>
                  <a:gd name="T53" fmla="*/ 217 h 582"/>
                  <a:gd name="T54" fmla="*/ 104 w 628"/>
                  <a:gd name="T55" fmla="*/ 193 h 582"/>
                  <a:gd name="T56" fmla="*/ 122 w 628"/>
                  <a:gd name="T57" fmla="*/ 122 h 582"/>
                  <a:gd name="T58" fmla="*/ 115 w 628"/>
                  <a:gd name="T59" fmla="*/ 119 h 582"/>
                  <a:gd name="T60" fmla="*/ 97 w 628"/>
                  <a:gd name="T61" fmla="*/ 139 h 582"/>
                  <a:gd name="T62" fmla="*/ 74 w 628"/>
                  <a:gd name="T63" fmla="*/ 170 h 582"/>
                  <a:gd name="T64" fmla="*/ 52 w 628"/>
                  <a:gd name="T65" fmla="*/ 203 h 582"/>
                  <a:gd name="T66" fmla="*/ 30 w 628"/>
                  <a:gd name="T67" fmla="*/ 193 h 582"/>
                  <a:gd name="T68" fmla="*/ 3 w 628"/>
                  <a:gd name="T69" fmla="*/ 171 h 582"/>
                  <a:gd name="T70" fmla="*/ 5 w 628"/>
                  <a:gd name="T71" fmla="*/ 119 h 582"/>
                  <a:gd name="T72" fmla="*/ 47 w 628"/>
                  <a:gd name="T73" fmla="*/ 60 h 582"/>
                  <a:gd name="T74" fmla="*/ 107 w 628"/>
                  <a:gd name="T75" fmla="*/ 19 h 582"/>
                  <a:gd name="T76" fmla="*/ 154 w 628"/>
                  <a:gd name="T77" fmla="*/ 2 h 582"/>
                  <a:gd name="T78" fmla="*/ 200 w 628"/>
                  <a:gd name="T79" fmla="*/ 0 h 582"/>
                  <a:gd name="T80" fmla="*/ 246 w 628"/>
                  <a:gd name="T81" fmla="*/ 5 h 582"/>
                  <a:gd name="T82" fmla="*/ 261 w 628"/>
                  <a:gd name="T83" fmla="*/ 13 h 582"/>
                  <a:gd name="T84" fmla="*/ 276 w 628"/>
                  <a:gd name="T85" fmla="*/ 25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628" h="582">
                    <a:moveTo>
                      <a:pt x="284" y="34"/>
                    </a:moveTo>
                    <a:lnTo>
                      <a:pt x="288" y="32"/>
                    </a:lnTo>
                    <a:lnTo>
                      <a:pt x="293" y="29"/>
                    </a:lnTo>
                    <a:lnTo>
                      <a:pt x="297" y="25"/>
                    </a:lnTo>
                    <a:lnTo>
                      <a:pt x="303" y="22"/>
                    </a:lnTo>
                    <a:lnTo>
                      <a:pt x="308" y="20"/>
                    </a:lnTo>
                    <a:lnTo>
                      <a:pt x="315" y="17"/>
                    </a:lnTo>
                    <a:lnTo>
                      <a:pt x="322" y="13"/>
                    </a:lnTo>
                    <a:lnTo>
                      <a:pt x="330" y="11"/>
                    </a:lnTo>
                    <a:lnTo>
                      <a:pt x="345" y="7"/>
                    </a:lnTo>
                    <a:lnTo>
                      <a:pt x="361" y="3"/>
                    </a:lnTo>
                    <a:lnTo>
                      <a:pt x="377" y="2"/>
                    </a:lnTo>
                    <a:lnTo>
                      <a:pt x="393" y="2"/>
                    </a:lnTo>
                    <a:lnTo>
                      <a:pt x="408" y="5"/>
                    </a:lnTo>
                    <a:lnTo>
                      <a:pt x="423" y="9"/>
                    </a:lnTo>
                    <a:lnTo>
                      <a:pt x="439" y="14"/>
                    </a:lnTo>
                    <a:lnTo>
                      <a:pt x="453" y="23"/>
                    </a:lnTo>
                    <a:lnTo>
                      <a:pt x="476" y="36"/>
                    </a:lnTo>
                    <a:lnTo>
                      <a:pt x="499" y="51"/>
                    </a:lnTo>
                    <a:lnTo>
                      <a:pt x="523" y="68"/>
                    </a:lnTo>
                    <a:lnTo>
                      <a:pt x="544" y="86"/>
                    </a:lnTo>
                    <a:lnTo>
                      <a:pt x="564" y="106"/>
                    </a:lnTo>
                    <a:lnTo>
                      <a:pt x="583" y="127"/>
                    </a:lnTo>
                    <a:lnTo>
                      <a:pt x="596" y="151"/>
                    </a:lnTo>
                    <a:lnTo>
                      <a:pt x="605" y="176"/>
                    </a:lnTo>
                    <a:lnTo>
                      <a:pt x="617" y="221"/>
                    </a:lnTo>
                    <a:lnTo>
                      <a:pt x="625" y="269"/>
                    </a:lnTo>
                    <a:lnTo>
                      <a:pt x="628" y="318"/>
                    </a:lnTo>
                    <a:lnTo>
                      <a:pt x="626" y="365"/>
                    </a:lnTo>
                    <a:lnTo>
                      <a:pt x="616" y="412"/>
                    </a:lnTo>
                    <a:lnTo>
                      <a:pt x="600" y="456"/>
                    </a:lnTo>
                    <a:lnTo>
                      <a:pt x="574" y="495"/>
                    </a:lnTo>
                    <a:lnTo>
                      <a:pt x="539" y="530"/>
                    </a:lnTo>
                    <a:lnTo>
                      <a:pt x="530" y="536"/>
                    </a:lnTo>
                    <a:lnTo>
                      <a:pt x="522" y="542"/>
                    </a:lnTo>
                    <a:lnTo>
                      <a:pt x="513" y="547"/>
                    </a:lnTo>
                    <a:lnTo>
                      <a:pt x="505" y="553"/>
                    </a:lnTo>
                    <a:lnTo>
                      <a:pt x="496" y="559"/>
                    </a:lnTo>
                    <a:lnTo>
                      <a:pt x="489" y="566"/>
                    </a:lnTo>
                    <a:lnTo>
                      <a:pt x="481" y="573"/>
                    </a:lnTo>
                    <a:lnTo>
                      <a:pt x="475" y="582"/>
                    </a:lnTo>
                    <a:lnTo>
                      <a:pt x="474" y="549"/>
                    </a:lnTo>
                    <a:lnTo>
                      <a:pt x="470" y="518"/>
                    </a:lnTo>
                    <a:lnTo>
                      <a:pt x="466" y="485"/>
                    </a:lnTo>
                    <a:lnTo>
                      <a:pt x="458" y="454"/>
                    </a:lnTo>
                    <a:lnTo>
                      <a:pt x="470" y="434"/>
                    </a:lnTo>
                    <a:lnTo>
                      <a:pt x="479" y="412"/>
                    </a:lnTo>
                    <a:lnTo>
                      <a:pt x="481" y="388"/>
                    </a:lnTo>
                    <a:lnTo>
                      <a:pt x="478" y="364"/>
                    </a:lnTo>
                    <a:lnTo>
                      <a:pt x="475" y="359"/>
                    </a:lnTo>
                    <a:lnTo>
                      <a:pt x="471" y="354"/>
                    </a:lnTo>
                    <a:lnTo>
                      <a:pt x="467" y="349"/>
                    </a:lnTo>
                    <a:lnTo>
                      <a:pt x="462" y="345"/>
                    </a:lnTo>
                    <a:lnTo>
                      <a:pt x="457" y="341"/>
                    </a:lnTo>
                    <a:lnTo>
                      <a:pt x="452" y="337"/>
                    </a:lnTo>
                    <a:lnTo>
                      <a:pt x="446" y="334"/>
                    </a:lnTo>
                    <a:lnTo>
                      <a:pt x="441" y="332"/>
                    </a:lnTo>
                    <a:lnTo>
                      <a:pt x="398" y="329"/>
                    </a:lnTo>
                    <a:lnTo>
                      <a:pt x="383" y="313"/>
                    </a:lnTo>
                    <a:lnTo>
                      <a:pt x="367" y="296"/>
                    </a:lnTo>
                    <a:lnTo>
                      <a:pt x="352" y="278"/>
                    </a:lnTo>
                    <a:lnTo>
                      <a:pt x="336" y="261"/>
                    </a:lnTo>
                    <a:lnTo>
                      <a:pt x="322" y="242"/>
                    </a:lnTo>
                    <a:lnTo>
                      <a:pt x="310" y="224"/>
                    </a:lnTo>
                    <a:lnTo>
                      <a:pt x="300" y="204"/>
                    </a:lnTo>
                    <a:lnTo>
                      <a:pt x="293" y="183"/>
                    </a:lnTo>
                    <a:lnTo>
                      <a:pt x="288" y="171"/>
                    </a:lnTo>
                    <a:lnTo>
                      <a:pt x="285" y="159"/>
                    </a:lnTo>
                    <a:lnTo>
                      <a:pt x="282" y="147"/>
                    </a:lnTo>
                    <a:lnTo>
                      <a:pt x="276" y="136"/>
                    </a:lnTo>
                    <a:lnTo>
                      <a:pt x="267" y="144"/>
                    </a:lnTo>
                    <a:lnTo>
                      <a:pt x="259" y="154"/>
                    </a:lnTo>
                    <a:lnTo>
                      <a:pt x="252" y="166"/>
                    </a:lnTo>
                    <a:lnTo>
                      <a:pt x="246" y="177"/>
                    </a:lnTo>
                    <a:lnTo>
                      <a:pt x="240" y="226"/>
                    </a:lnTo>
                    <a:lnTo>
                      <a:pt x="225" y="227"/>
                    </a:lnTo>
                    <a:lnTo>
                      <a:pt x="209" y="226"/>
                    </a:lnTo>
                    <a:lnTo>
                      <a:pt x="193" y="224"/>
                    </a:lnTo>
                    <a:lnTo>
                      <a:pt x="176" y="221"/>
                    </a:lnTo>
                    <a:lnTo>
                      <a:pt x="160" y="219"/>
                    </a:lnTo>
                    <a:lnTo>
                      <a:pt x="144" y="217"/>
                    </a:lnTo>
                    <a:lnTo>
                      <a:pt x="127" y="216"/>
                    </a:lnTo>
                    <a:lnTo>
                      <a:pt x="111" y="217"/>
                    </a:lnTo>
                    <a:lnTo>
                      <a:pt x="104" y="193"/>
                    </a:lnTo>
                    <a:lnTo>
                      <a:pt x="107" y="168"/>
                    </a:lnTo>
                    <a:lnTo>
                      <a:pt x="113" y="144"/>
                    </a:lnTo>
                    <a:lnTo>
                      <a:pt x="122" y="122"/>
                    </a:lnTo>
                    <a:lnTo>
                      <a:pt x="120" y="120"/>
                    </a:lnTo>
                    <a:lnTo>
                      <a:pt x="117" y="119"/>
                    </a:lnTo>
                    <a:lnTo>
                      <a:pt x="115" y="119"/>
                    </a:lnTo>
                    <a:lnTo>
                      <a:pt x="113" y="119"/>
                    </a:lnTo>
                    <a:lnTo>
                      <a:pt x="104" y="129"/>
                    </a:lnTo>
                    <a:lnTo>
                      <a:pt x="97" y="139"/>
                    </a:lnTo>
                    <a:lnTo>
                      <a:pt x="89" y="150"/>
                    </a:lnTo>
                    <a:lnTo>
                      <a:pt x="81" y="159"/>
                    </a:lnTo>
                    <a:lnTo>
                      <a:pt x="74" y="170"/>
                    </a:lnTo>
                    <a:lnTo>
                      <a:pt x="66" y="181"/>
                    </a:lnTo>
                    <a:lnTo>
                      <a:pt x="60" y="192"/>
                    </a:lnTo>
                    <a:lnTo>
                      <a:pt x="52" y="203"/>
                    </a:lnTo>
                    <a:lnTo>
                      <a:pt x="43" y="203"/>
                    </a:lnTo>
                    <a:lnTo>
                      <a:pt x="37" y="197"/>
                    </a:lnTo>
                    <a:lnTo>
                      <a:pt x="30" y="193"/>
                    </a:lnTo>
                    <a:lnTo>
                      <a:pt x="22" y="194"/>
                    </a:lnTo>
                    <a:lnTo>
                      <a:pt x="10" y="184"/>
                    </a:lnTo>
                    <a:lnTo>
                      <a:pt x="3" y="171"/>
                    </a:lnTo>
                    <a:lnTo>
                      <a:pt x="0" y="157"/>
                    </a:lnTo>
                    <a:lnTo>
                      <a:pt x="1" y="142"/>
                    </a:lnTo>
                    <a:lnTo>
                      <a:pt x="5" y="119"/>
                    </a:lnTo>
                    <a:lnTo>
                      <a:pt x="15" y="97"/>
                    </a:lnTo>
                    <a:lnTo>
                      <a:pt x="29" y="78"/>
                    </a:lnTo>
                    <a:lnTo>
                      <a:pt x="47" y="60"/>
                    </a:lnTo>
                    <a:lnTo>
                      <a:pt x="66" y="44"/>
                    </a:lnTo>
                    <a:lnTo>
                      <a:pt x="86" y="31"/>
                    </a:lnTo>
                    <a:lnTo>
                      <a:pt x="107" y="19"/>
                    </a:lnTo>
                    <a:lnTo>
                      <a:pt x="127" y="10"/>
                    </a:lnTo>
                    <a:lnTo>
                      <a:pt x="140" y="6"/>
                    </a:lnTo>
                    <a:lnTo>
                      <a:pt x="154" y="2"/>
                    </a:lnTo>
                    <a:lnTo>
                      <a:pt x="170" y="1"/>
                    </a:lnTo>
                    <a:lnTo>
                      <a:pt x="185" y="0"/>
                    </a:lnTo>
                    <a:lnTo>
                      <a:pt x="200" y="0"/>
                    </a:lnTo>
                    <a:lnTo>
                      <a:pt x="217" y="1"/>
                    </a:lnTo>
                    <a:lnTo>
                      <a:pt x="232" y="2"/>
                    </a:lnTo>
                    <a:lnTo>
                      <a:pt x="246" y="5"/>
                    </a:lnTo>
                    <a:lnTo>
                      <a:pt x="251" y="8"/>
                    </a:lnTo>
                    <a:lnTo>
                      <a:pt x="257" y="10"/>
                    </a:lnTo>
                    <a:lnTo>
                      <a:pt x="261" y="13"/>
                    </a:lnTo>
                    <a:lnTo>
                      <a:pt x="267" y="18"/>
                    </a:lnTo>
                    <a:lnTo>
                      <a:pt x="271" y="21"/>
                    </a:lnTo>
                    <a:lnTo>
                      <a:pt x="276" y="25"/>
                    </a:lnTo>
                    <a:lnTo>
                      <a:pt x="280" y="30"/>
                    </a:lnTo>
                    <a:lnTo>
                      <a:pt x="284" y="34"/>
                    </a:lnTo>
                    <a:close/>
                  </a:path>
                </a:pathLst>
              </a:custGeom>
              <a:solidFill>
                <a:srgbClr val="FFFF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51" name="Freeform 59"/>
              <p:cNvSpPr>
                <a:spLocks/>
              </p:cNvSpPr>
              <p:nvPr/>
            </p:nvSpPr>
            <p:spPr bwMode="auto">
              <a:xfrm>
                <a:off x="2133" y="2562"/>
                <a:ext cx="241" cy="494"/>
              </a:xfrm>
              <a:custGeom>
                <a:avLst/>
                <a:gdLst>
                  <a:gd name="T0" fmla="*/ 238 w 241"/>
                  <a:gd name="T1" fmla="*/ 72 h 494"/>
                  <a:gd name="T2" fmla="*/ 239 w 241"/>
                  <a:gd name="T3" fmla="*/ 130 h 494"/>
                  <a:gd name="T4" fmla="*/ 226 w 241"/>
                  <a:gd name="T5" fmla="*/ 185 h 494"/>
                  <a:gd name="T6" fmla="*/ 203 w 241"/>
                  <a:gd name="T7" fmla="*/ 238 h 494"/>
                  <a:gd name="T8" fmla="*/ 186 w 241"/>
                  <a:gd name="T9" fmla="*/ 276 h 494"/>
                  <a:gd name="T10" fmla="*/ 184 w 241"/>
                  <a:gd name="T11" fmla="*/ 303 h 494"/>
                  <a:gd name="T12" fmla="*/ 181 w 241"/>
                  <a:gd name="T13" fmla="*/ 313 h 494"/>
                  <a:gd name="T14" fmla="*/ 168 w 241"/>
                  <a:gd name="T15" fmla="*/ 288 h 494"/>
                  <a:gd name="T16" fmla="*/ 161 w 241"/>
                  <a:gd name="T17" fmla="*/ 281 h 494"/>
                  <a:gd name="T18" fmla="*/ 156 w 241"/>
                  <a:gd name="T19" fmla="*/ 288 h 494"/>
                  <a:gd name="T20" fmla="*/ 154 w 241"/>
                  <a:gd name="T21" fmla="*/ 307 h 494"/>
                  <a:gd name="T22" fmla="*/ 154 w 241"/>
                  <a:gd name="T23" fmla="*/ 341 h 494"/>
                  <a:gd name="T24" fmla="*/ 163 w 241"/>
                  <a:gd name="T25" fmla="*/ 374 h 494"/>
                  <a:gd name="T26" fmla="*/ 181 w 241"/>
                  <a:gd name="T27" fmla="*/ 401 h 494"/>
                  <a:gd name="T28" fmla="*/ 203 w 241"/>
                  <a:gd name="T29" fmla="*/ 414 h 494"/>
                  <a:gd name="T30" fmla="*/ 219 w 241"/>
                  <a:gd name="T31" fmla="*/ 410 h 494"/>
                  <a:gd name="T32" fmla="*/ 226 w 241"/>
                  <a:gd name="T33" fmla="*/ 417 h 494"/>
                  <a:gd name="T34" fmla="*/ 219 w 241"/>
                  <a:gd name="T35" fmla="*/ 435 h 494"/>
                  <a:gd name="T36" fmla="*/ 209 w 241"/>
                  <a:gd name="T37" fmla="*/ 451 h 494"/>
                  <a:gd name="T38" fmla="*/ 196 w 241"/>
                  <a:gd name="T39" fmla="*/ 466 h 494"/>
                  <a:gd name="T40" fmla="*/ 179 w 241"/>
                  <a:gd name="T41" fmla="*/ 478 h 494"/>
                  <a:gd name="T42" fmla="*/ 158 w 241"/>
                  <a:gd name="T43" fmla="*/ 488 h 494"/>
                  <a:gd name="T44" fmla="*/ 135 w 241"/>
                  <a:gd name="T45" fmla="*/ 494 h 494"/>
                  <a:gd name="T46" fmla="*/ 111 w 241"/>
                  <a:gd name="T47" fmla="*/ 493 h 494"/>
                  <a:gd name="T48" fmla="*/ 87 w 241"/>
                  <a:gd name="T49" fmla="*/ 486 h 494"/>
                  <a:gd name="T50" fmla="*/ 64 w 241"/>
                  <a:gd name="T51" fmla="*/ 474 h 494"/>
                  <a:gd name="T52" fmla="*/ 43 w 241"/>
                  <a:gd name="T53" fmla="*/ 459 h 494"/>
                  <a:gd name="T54" fmla="*/ 23 w 241"/>
                  <a:gd name="T55" fmla="*/ 440 h 494"/>
                  <a:gd name="T56" fmla="*/ 8 w 241"/>
                  <a:gd name="T57" fmla="*/ 409 h 494"/>
                  <a:gd name="T58" fmla="*/ 0 w 241"/>
                  <a:gd name="T59" fmla="*/ 364 h 494"/>
                  <a:gd name="T60" fmla="*/ 13 w 241"/>
                  <a:gd name="T61" fmla="*/ 328 h 494"/>
                  <a:gd name="T62" fmla="*/ 29 w 241"/>
                  <a:gd name="T63" fmla="*/ 299 h 494"/>
                  <a:gd name="T64" fmla="*/ 39 w 241"/>
                  <a:gd name="T65" fmla="*/ 268 h 494"/>
                  <a:gd name="T66" fmla="*/ 46 w 241"/>
                  <a:gd name="T67" fmla="*/ 235 h 494"/>
                  <a:gd name="T68" fmla="*/ 68 w 241"/>
                  <a:gd name="T69" fmla="*/ 207 h 494"/>
                  <a:gd name="T70" fmla="*/ 94 w 241"/>
                  <a:gd name="T71" fmla="*/ 174 h 494"/>
                  <a:gd name="T72" fmla="*/ 106 w 241"/>
                  <a:gd name="T73" fmla="*/ 133 h 494"/>
                  <a:gd name="T74" fmla="*/ 108 w 241"/>
                  <a:gd name="T75" fmla="*/ 88 h 494"/>
                  <a:gd name="T76" fmla="*/ 107 w 241"/>
                  <a:gd name="T77" fmla="*/ 59 h 494"/>
                  <a:gd name="T78" fmla="*/ 99 w 241"/>
                  <a:gd name="T79" fmla="*/ 44 h 494"/>
                  <a:gd name="T80" fmla="*/ 93 w 241"/>
                  <a:gd name="T81" fmla="*/ 28 h 494"/>
                  <a:gd name="T82" fmla="*/ 97 w 241"/>
                  <a:gd name="T83" fmla="*/ 16 h 494"/>
                  <a:gd name="T84" fmla="*/ 124 w 241"/>
                  <a:gd name="T85" fmla="*/ 4 h 494"/>
                  <a:gd name="T86" fmla="*/ 157 w 241"/>
                  <a:gd name="T87" fmla="*/ 0 h 494"/>
                  <a:gd name="T88" fmla="*/ 189 w 241"/>
                  <a:gd name="T89" fmla="*/ 8 h 494"/>
                  <a:gd name="T90" fmla="*/ 218 w 241"/>
                  <a:gd name="T91" fmla="*/ 28 h 4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41" h="494">
                    <a:moveTo>
                      <a:pt x="231" y="44"/>
                    </a:moveTo>
                    <a:lnTo>
                      <a:pt x="238" y="72"/>
                    </a:lnTo>
                    <a:lnTo>
                      <a:pt x="241" y="101"/>
                    </a:lnTo>
                    <a:lnTo>
                      <a:pt x="239" y="130"/>
                    </a:lnTo>
                    <a:lnTo>
                      <a:pt x="233" y="158"/>
                    </a:lnTo>
                    <a:lnTo>
                      <a:pt x="226" y="185"/>
                    </a:lnTo>
                    <a:lnTo>
                      <a:pt x="215" y="213"/>
                    </a:lnTo>
                    <a:lnTo>
                      <a:pt x="203" y="238"/>
                    </a:lnTo>
                    <a:lnTo>
                      <a:pt x="189" y="262"/>
                    </a:lnTo>
                    <a:lnTo>
                      <a:pt x="186" y="276"/>
                    </a:lnTo>
                    <a:lnTo>
                      <a:pt x="184" y="289"/>
                    </a:lnTo>
                    <a:lnTo>
                      <a:pt x="184" y="303"/>
                    </a:lnTo>
                    <a:lnTo>
                      <a:pt x="189" y="317"/>
                    </a:lnTo>
                    <a:lnTo>
                      <a:pt x="181" y="313"/>
                    </a:lnTo>
                    <a:lnTo>
                      <a:pt x="174" y="301"/>
                    </a:lnTo>
                    <a:lnTo>
                      <a:pt x="168" y="288"/>
                    </a:lnTo>
                    <a:lnTo>
                      <a:pt x="165" y="280"/>
                    </a:lnTo>
                    <a:lnTo>
                      <a:pt x="161" y="281"/>
                    </a:lnTo>
                    <a:lnTo>
                      <a:pt x="158" y="283"/>
                    </a:lnTo>
                    <a:lnTo>
                      <a:pt x="156" y="288"/>
                    </a:lnTo>
                    <a:lnTo>
                      <a:pt x="155" y="291"/>
                    </a:lnTo>
                    <a:lnTo>
                      <a:pt x="154" y="307"/>
                    </a:lnTo>
                    <a:lnTo>
                      <a:pt x="153" y="324"/>
                    </a:lnTo>
                    <a:lnTo>
                      <a:pt x="154" y="341"/>
                    </a:lnTo>
                    <a:lnTo>
                      <a:pt x="157" y="358"/>
                    </a:lnTo>
                    <a:lnTo>
                      <a:pt x="163" y="374"/>
                    </a:lnTo>
                    <a:lnTo>
                      <a:pt x="170" y="388"/>
                    </a:lnTo>
                    <a:lnTo>
                      <a:pt x="181" y="401"/>
                    </a:lnTo>
                    <a:lnTo>
                      <a:pt x="195" y="412"/>
                    </a:lnTo>
                    <a:lnTo>
                      <a:pt x="203" y="414"/>
                    </a:lnTo>
                    <a:lnTo>
                      <a:pt x="212" y="413"/>
                    </a:lnTo>
                    <a:lnTo>
                      <a:pt x="219" y="410"/>
                    </a:lnTo>
                    <a:lnTo>
                      <a:pt x="227" y="408"/>
                    </a:lnTo>
                    <a:lnTo>
                      <a:pt x="226" y="417"/>
                    </a:lnTo>
                    <a:lnTo>
                      <a:pt x="224" y="426"/>
                    </a:lnTo>
                    <a:lnTo>
                      <a:pt x="219" y="435"/>
                    </a:lnTo>
                    <a:lnTo>
                      <a:pt x="215" y="444"/>
                    </a:lnTo>
                    <a:lnTo>
                      <a:pt x="209" y="451"/>
                    </a:lnTo>
                    <a:lnTo>
                      <a:pt x="203" y="459"/>
                    </a:lnTo>
                    <a:lnTo>
                      <a:pt x="196" y="466"/>
                    </a:lnTo>
                    <a:lnTo>
                      <a:pt x="189" y="473"/>
                    </a:lnTo>
                    <a:lnTo>
                      <a:pt x="179" y="478"/>
                    </a:lnTo>
                    <a:lnTo>
                      <a:pt x="169" y="484"/>
                    </a:lnTo>
                    <a:lnTo>
                      <a:pt x="158" y="488"/>
                    </a:lnTo>
                    <a:lnTo>
                      <a:pt x="146" y="492"/>
                    </a:lnTo>
                    <a:lnTo>
                      <a:pt x="135" y="494"/>
                    </a:lnTo>
                    <a:lnTo>
                      <a:pt x="123" y="494"/>
                    </a:lnTo>
                    <a:lnTo>
                      <a:pt x="111" y="493"/>
                    </a:lnTo>
                    <a:lnTo>
                      <a:pt x="99" y="490"/>
                    </a:lnTo>
                    <a:lnTo>
                      <a:pt x="87" y="486"/>
                    </a:lnTo>
                    <a:lnTo>
                      <a:pt x="75" y="481"/>
                    </a:lnTo>
                    <a:lnTo>
                      <a:pt x="64" y="474"/>
                    </a:lnTo>
                    <a:lnTo>
                      <a:pt x="54" y="466"/>
                    </a:lnTo>
                    <a:lnTo>
                      <a:pt x="43" y="459"/>
                    </a:lnTo>
                    <a:lnTo>
                      <a:pt x="33" y="450"/>
                    </a:lnTo>
                    <a:lnTo>
                      <a:pt x="23" y="440"/>
                    </a:lnTo>
                    <a:lnTo>
                      <a:pt x="14" y="429"/>
                    </a:lnTo>
                    <a:lnTo>
                      <a:pt x="8" y="409"/>
                    </a:lnTo>
                    <a:lnTo>
                      <a:pt x="2" y="386"/>
                    </a:lnTo>
                    <a:lnTo>
                      <a:pt x="0" y="364"/>
                    </a:lnTo>
                    <a:lnTo>
                      <a:pt x="2" y="341"/>
                    </a:lnTo>
                    <a:lnTo>
                      <a:pt x="13" y="328"/>
                    </a:lnTo>
                    <a:lnTo>
                      <a:pt x="22" y="314"/>
                    </a:lnTo>
                    <a:lnTo>
                      <a:pt x="29" y="299"/>
                    </a:lnTo>
                    <a:lnTo>
                      <a:pt x="35" y="283"/>
                    </a:lnTo>
                    <a:lnTo>
                      <a:pt x="39" y="268"/>
                    </a:lnTo>
                    <a:lnTo>
                      <a:pt x="43" y="252"/>
                    </a:lnTo>
                    <a:lnTo>
                      <a:pt x="46" y="235"/>
                    </a:lnTo>
                    <a:lnTo>
                      <a:pt x="48" y="218"/>
                    </a:lnTo>
                    <a:lnTo>
                      <a:pt x="68" y="207"/>
                    </a:lnTo>
                    <a:lnTo>
                      <a:pt x="83" y="192"/>
                    </a:lnTo>
                    <a:lnTo>
                      <a:pt x="94" y="174"/>
                    </a:lnTo>
                    <a:lnTo>
                      <a:pt x="102" y="155"/>
                    </a:lnTo>
                    <a:lnTo>
                      <a:pt x="106" y="133"/>
                    </a:lnTo>
                    <a:lnTo>
                      <a:pt x="108" y="111"/>
                    </a:lnTo>
                    <a:lnTo>
                      <a:pt x="108" y="88"/>
                    </a:lnTo>
                    <a:lnTo>
                      <a:pt x="108" y="67"/>
                    </a:lnTo>
                    <a:lnTo>
                      <a:pt x="107" y="59"/>
                    </a:lnTo>
                    <a:lnTo>
                      <a:pt x="104" y="51"/>
                    </a:lnTo>
                    <a:lnTo>
                      <a:pt x="99" y="44"/>
                    </a:lnTo>
                    <a:lnTo>
                      <a:pt x="95" y="36"/>
                    </a:lnTo>
                    <a:lnTo>
                      <a:pt x="93" y="28"/>
                    </a:lnTo>
                    <a:lnTo>
                      <a:pt x="93" y="22"/>
                    </a:lnTo>
                    <a:lnTo>
                      <a:pt x="97" y="16"/>
                    </a:lnTo>
                    <a:lnTo>
                      <a:pt x="108" y="11"/>
                    </a:lnTo>
                    <a:lnTo>
                      <a:pt x="124" y="4"/>
                    </a:lnTo>
                    <a:lnTo>
                      <a:pt x="141" y="0"/>
                    </a:lnTo>
                    <a:lnTo>
                      <a:pt x="157" y="0"/>
                    </a:lnTo>
                    <a:lnTo>
                      <a:pt x="173" y="2"/>
                    </a:lnTo>
                    <a:lnTo>
                      <a:pt x="189" y="8"/>
                    </a:lnTo>
                    <a:lnTo>
                      <a:pt x="204" y="16"/>
                    </a:lnTo>
                    <a:lnTo>
                      <a:pt x="218" y="28"/>
                    </a:lnTo>
                    <a:lnTo>
                      <a:pt x="231" y="44"/>
                    </a:lnTo>
                    <a:close/>
                  </a:path>
                </a:pathLst>
              </a:custGeom>
              <a:solidFill>
                <a:srgbClr val="FFFF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52" name="Freeform 60"/>
              <p:cNvSpPr>
                <a:spLocks/>
              </p:cNvSpPr>
              <p:nvPr/>
            </p:nvSpPr>
            <p:spPr bwMode="auto">
              <a:xfrm>
                <a:off x="2179" y="2600"/>
                <a:ext cx="39" cy="147"/>
              </a:xfrm>
              <a:custGeom>
                <a:avLst/>
                <a:gdLst>
                  <a:gd name="T0" fmla="*/ 37 w 39"/>
                  <a:gd name="T1" fmla="*/ 21 h 147"/>
                  <a:gd name="T2" fmla="*/ 39 w 39"/>
                  <a:gd name="T3" fmla="*/ 37 h 147"/>
                  <a:gd name="T4" fmla="*/ 39 w 39"/>
                  <a:gd name="T5" fmla="*/ 54 h 147"/>
                  <a:gd name="T6" fmla="*/ 37 w 39"/>
                  <a:gd name="T7" fmla="*/ 71 h 147"/>
                  <a:gd name="T8" fmla="*/ 35 w 39"/>
                  <a:gd name="T9" fmla="*/ 87 h 147"/>
                  <a:gd name="T10" fmla="*/ 29 w 39"/>
                  <a:gd name="T11" fmla="*/ 104 h 147"/>
                  <a:gd name="T12" fmla="*/ 24 w 39"/>
                  <a:gd name="T13" fmla="*/ 119 h 147"/>
                  <a:gd name="T14" fmla="*/ 16 w 39"/>
                  <a:gd name="T15" fmla="*/ 134 h 147"/>
                  <a:gd name="T16" fmla="*/ 6 w 39"/>
                  <a:gd name="T17" fmla="*/ 147 h 147"/>
                  <a:gd name="T18" fmla="*/ 10 w 39"/>
                  <a:gd name="T19" fmla="*/ 117 h 147"/>
                  <a:gd name="T20" fmla="*/ 10 w 39"/>
                  <a:gd name="T21" fmla="*/ 83 h 147"/>
                  <a:gd name="T22" fmla="*/ 8 w 39"/>
                  <a:gd name="T23" fmla="*/ 49 h 147"/>
                  <a:gd name="T24" fmla="*/ 4 w 39"/>
                  <a:gd name="T25" fmla="*/ 18 h 147"/>
                  <a:gd name="T26" fmla="*/ 0 w 39"/>
                  <a:gd name="T27" fmla="*/ 9 h 147"/>
                  <a:gd name="T28" fmla="*/ 3 w 39"/>
                  <a:gd name="T29" fmla="*/ 6 h 147"/>
                  <a:gd name="T30" fmla="*/ 8 w 39"/>
                  <a:gd name="T31" fmla="*/ 3 h 147"/>
                  <a:gd name="T32" fmla="*/ 13 w 39"/>
                  <a:gd name="T33" fmla="*/ 2 h 147"/>
                  <a:gd name="T34" fmla="*/ 17 w 39"/>
                  <a:gd name="T35" fmla="*/ 0 h 147"/>
                  <a:gd name="T36" fmla="*/ 25 w 39"/>
                  <a:gd name="T37" fmla="*/ 2 h 147"/>
                  <a:gd name="T38" fmla="*/ 30 w 39"/>
                  <a:gd name="T39" fmla="*/ 7 h 147"/>
                  <a:gd name="T40" fmla="*/ 34 w 39"/>
                  <a:gd name="T41" fmla="*/ 14 h 147"/>
                  <a:gd name="T42" fmla="*/ 37 w 39"/>
                  <a:gd name="T43" fmla="*/ 21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9" h="147">
                    <a:moveTo>
                      <a:pt x="37" y="21"/>
                    </a:moveTo>
                    <a:lnTo>
                      <a:pt x="39" y="37"/>
                    </a:lnTo>
                    <a:lnTo>
                      <a:pt x="39" y="54"/>
                    </a:lnTo>
                    <a:lnTo>
                      <a:pt x="37" y="71"/>
                    </a:lnTo>
                    <a:lnTo>
                      <a:pt x="35" y="87"/>
                    </a:lnTo>
                    <a:lnTo>
                      <a:pt x="29" y="104"/>
                    </a:lnTo>
                    <a:lnTo>
                      <a:pt x="24" y="119"/>
                    </a:lnTo>
                    <a:lnTo>
                      <a:pt x="16" y="134"/>
                    </a:lnTo>
                    <a:lnTo>
                      <a:pt x="6" y="147"/>
                    </a:lnTo>
                    <a:lnTo>
                      <a:pt x="10" y="117"/>
                    </a:lnTo>
                    <a:lnTo>
                      <a:pt x="10" y="83"/>
                    </a:lnTo>
                    <a:lnTo>
                      <a:pt x="8" y="49"/>
                    </a:lnTo>
                    <a:lnTo>
                      <a:pt x="4" y="18"/>
                    </a:lnTo>
                    <a:lnTo>
                      <a:pt x="0" y="9"/>
                    </a:lnTo>
                    <a:lnTo>
                      <a:pt x="3" y="6"/>
                    </a:lnTo>
                    <a:lnTo>
                      <a:pt x="8" y="3"/>
                    </a:lnTo>
                    <a:lnTo>
                      <a:pt x="13" y="2"/>
                    </a:lnTo>
                    <a:lnTo>
                      <a:pt x="17" y="0"/>
                    </a:lnTo>
                    <a:lnTo>
                      <a:pt x="25" y="2"/>
                    </a:lnTo>
                    <a:lnTo>
                      <a:pt x="30" y="7"/>
                    </a:lnTo>
                    <a:lnTo>
                      <a:pt x="34" y="14"/>
                    </a:lnTo>
                    <a:lnTo>
                      <a:pt x="37" y="21"/>
                    </a:lnTo>
                    <a:close/>
                  </a:path>
                </a:pathLst>
              </a:custGeom>
              <a:solidFill>
                <a:srgbClr val="BF00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53" name="Freeform 61"/>
              <p:cNvSpPr>
                <a:spLocks/>
              </p:cNvSpPr>
              <p:nvPr/>
            </p:nvSpPr>
            <p:spPr bwMode="auto">
              <a:xfrm>
                <a:off x="1540" y="2608"/>
                <a:ext cx="448" cy="563"/>
              </a:xfrm>
              <a:custGeom>
                <a:avLst/>
                <a:gdLst>
                  <a:gd name="T0" fmla="*/ 89 w 448"/>
                  <a:gd name="T1" fmla="*/ 39 h 563"/>
                  <a:gd name="T2" fmla="*/ 106 w 448"/>
                  <a:gd name="T3" fmla="*/ 39 h 563"/>
                  <a:gd name="T4" fmla="*/ 124 w 448"/>
                  <a:gd name="T5" fmla="*/ 41 h 563"/>
                  <a:gd name="T6" fmla="*/ 261 w 448"/>
                  <a:gd name="T7" fmla="*/ 28 h 563"/>
                  <a:gd name="T8" fmla="*/ 275 w 448"/>
                  <a:gd name="T9" fmla="*/ 24 h 563"/>
                  <a:gd name="T10" fmla="*/ 326 w 448"/>
                  <a:gd name="T11" fmla="*/ 104 h 563"/>
                  <a:gd name="T12" fmla="*/ 371 w 448"/>
                  <a:gd name="T13" fmla="*/ 163 h 563"/>
                  <a:gd name="T14" fmla="*/ 388 w 448"/>
                  <a:gd name="T15" fmla="*/ 160 h 563"/>
                  <a:gd name="T16" fmla="*/ 408 w 448"/>
                  <a:gd name="T17" fmla="*/ 152 h 563"/>
                  <a:gd name="T18" fmla="*/ 424 w 448"/>
                  <a:gd name="T19" fmla="*/ 157 h 563"/>
                  <a:gd name="T20" fmla="*/ 434 w 448"/>
                  <a:gd name="T21" fmla="*/ 171 h 563"/>
                  <a:gd name="T22" fmla="*/ 439 w 448"/>
                  <a:gd name="T23" fmla="*/ 210 h 563"/>
                  <a:gd name="T24" fmla="*/ 422 w 448"/>
                  <a:gd name="T25" fmla="*/ 246 h 563"/>
                  <a:gd name="T26" fmla="*/ 401 w 448"/>
                  <a:gd name="T27" fmla="*/ 259 h 563"/>
                  <a:gd name="T28" fmla="*/ 379 w 448"/>
                  <a:gd name="T29" fmla="*/ 262 h 563"/>
                  <a:gd name="T30" fmla="*/ 367 w 448"/>
                  <a:gd name="T31" fmla="*/ 264 h 563"/>
                  <a:gd name="T32" fmla="*/ 374 w 448"/>
                  <a:gd name="T33" fmla="*/ 277 h 563"/>
                  <a:gd name="T34" fmla="*/ 399 w 448"/>
                  <a:gd name="T35" fmla="*/ 280 h 563"/>
                  <a:gd name="T36" fmla="*/ 415 w 448"/>
                  <a:gd name="T37" fmla="*/ 272 h 563"/>
                  <a:gd name="T38" fmla="*/ 424 w 448"/>
                  <a:gd name="T39" fmla="*/ 309 h 563"/>
                  <a:gd name="T40" fmla="*/ 432 w 448"/>
                  <a:gd name="T41" fmla="*/ 369 h 563"/>
                  <a:gd name="T42" fmla="*/ 448 w 448"/>
                  <a:gd name="T43" fmla="*/ 427 h 563"/>
                  <a:gd name="T44" fmla="*/ 418 w 448"/>
                  <a:gd name="T45" fmla="*/ 533 h 563"/>
                  <a:gd name="T46" fmla="*/ 382 w 448"/>
                  <a:gd name="T47" fmla="*/ 537 h 563"/>
                  <a:gd name="T48" fmla="*/ 347 w 448"/>
                  <a:gd name="T49" fmla="*/ 541 h 563"/>
                  <a:gd name="T50" fmla="*/ 312 w 448"/>
                  <a:gd name="T51" fmla="*/ 548 h 563"/>
                  <a:gd name="T52" fmla="*/ 278 w 448"/>
                  <a:gd name="T53" fmla="*/ 557 h 563"/>
                  <a:gd name="T54" fmla="*/ 253 w 448"/>
                  <a:gd name="T55" fmla="*/ 550 h 563"/>
                  <a:gd name="T56" fmla="*/ 249 w 448"/>
                  <a:gd name="T57" fmla="*/ 508 h 563"/>
                  <a:gd name="T58" fmla="*/ 234 w 448"/>
                  <a:gd name="T59" fmla="*/ 471 h 563"/>
                  <a:gd name="T60" fmla="*/ 181 w 448"/>
                  <a:gd name="T61" fmla="*/ 465 h 563"/>
                  <a:gd name="T62" fmla="*/ 120 w 448"/>
                  <a:gd name="T63" fmla="*/ 472 h 563"/>
                  <a:gd name="T64" fmla="*/ 68 w 448"/>
                  <a:gd name="T65" fmla="*/ 448 h 563"/>
                  <a:gd name="T66" fmla="*/ 71 w 448"/>
                  <a:gd name="T67" fmla="*/ 413 h 563"/>
                  <a:gd name="T68" fmla="*/ 76 w 448"/>
                  <a:gd name="T69" fmla="*/ 381 h 563"/>
                  <a:gd name="T70" fmla="*/ 65 w 448"/>
                  <a:gd name="T71" fmla="*/ 358 h 563"/>
                  <a:gd name="T72" fmla="*/ 83 w 448"/>
                  <a:gd name="T73" fmla="*/ 345 h 563"/>
                  <a:gd name="T74" fmla="*/ 97 w 448"/>
                  <a:gd name="T75" fmla="*/ 329 h 563"/>
                  <a:gd name="T76" fmla="*/ 86 w 448"/>
                  <a:gd name="T77" fmla="*/ 315 h 563"/>
                  <a:gd name="T78" fmla="*/ 63 w 448"/>
                  <a:gd name="T79" fmla="*/ 308 h 563"/>
                  <a:gd name="T80" fmla="*/ 41 w 448"/>
                  <a:gd name="T81" fmla="*/ 298 h 563"/>
                  <a:gd name="T82" fmla="*/ 36 w 448"/>
                  <a:gd name="T83" fmla="*/ 261 h 563"/>
                  <a:gd name="T84" fmla="*/ 10 w 448"/>
                  <a:gd name="T85" fmla="*/ 246 h 563"/>
                  <a:gd name="T86" fmla="*/ 4 w 448"/>
                  <a:gd name="T87" fmla="*/ 230 h 563"/>
                  <a:gd name="T88" fmla="*/ 19 w 448"/>
                  <a:gd name="T89" fmla="*/ 211 h 563"/>
                  <a:gd name="T90" fmla="*/ 33 w 448"/>
                  <a:gd name="T91" fmla="*/ 194 h 563"/>
                  <a:gd name="T92" fmla="*/ 47 w 448"/>
                  <a:gd name="T93" fmla="*/ 172 h 563"/>
                  <a:gd name="T94" fmla="*/ 59 w 448"/>
                  <a:gd name="T95" fmla="*/ 149 h 563"/>
                  <a:gd name="T96" fmla="*/ 56 w 448"/>
                  <a:gd name="T97" fmla="*/ 124 h 563"/>
                  <a:gd name="T98" fmla="*/ 43 w 448"/>
                  <a:gd name="T99" fmla="*/ 85 h 563"/>
                  <a:gd name="T100" fmla="*/ 34 w 448"/>
                  <a:gd name="T101" fmla="*/ 51 h 563"/>
                  <a:gd name="T102" fmla="*/ 46 w 448"/>
                  <a:gd name="T103" fmla="*/ 31 h 563"/>
                  <a:gd name="T104" fmla="*/ 68 w 448"/>
                  <a:gd name="T105" fmla="*/ 12 h 563"/>
                  <a:gd name="T106" fmla="*/ 75 w 448"/>
                  <a:gd name="T107" fmla="*/ 17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48" h="563">
                    <a:moveTo>
                      <a:pt x="79" y="34"/>
                    </a:moveTo>
                    <a:lnTo>
                      <a:pt x="83" y="37"/>
                    </a:lnTo>
                    <a:lnTo>
                      <a:pt x="89" y="39"/>
                    </a:lnTo>
                    <a:lnTo>
                      <a:pt x="94" y="39"/>
                    </a:lnTo>
                    <a:lnTo>
                      <a:pt x="100" y="39"/>
                    </a:lnTo>
                    <a:lnTo>
                      <a:pt x="106" y="39"/>
                    </a:lnTo>
                    <a:lnTo>
                      <a:pt x="113" y="39"/>
                    </a:lnTo>
                    <a:lnTo>
                      <a:pt x="118" y="40"/>
                    </a:lnTo>
                    <a:lnTo>
                      <a:pt x="124" y="41"/>
                    </a:lnTo>
                    <a:lnTo>
                      <a:pt x="248" y="51"/>
                    </a:lnTo>
                    <a:lnTo>
                      <a:pt x="257" y="41"/>
                    </a:lnTo>
                    <a:lnTo>
                      <a:pt x="261" y="28"/>
                    </a:lnTo>
                    <a:lnTo>
                      <a:pt x="263" y="15"/>
                    </a:lnTo>
                    <a:lnTo>
                      <a:pt x="265" y="1"/>
                    </a:lnTo>
                    <a:lnTo>
                      <a:pt x="275" y="24"/>
                    </a:lnTo>
                    <a:lnTo>
                      <a:pt x="290" y="50"/>
                    </a:lnTo>
                    <a:lnTo>
                      <a:pt x="308" y="77"/>
                    </a:lnTo>
                    <a:lnTo>
                      <a:pt x="326" y="104"/>
                    </a:lnTo>
                    <a:lnTo>
                      <a:pt x="344" y="130"/>
                    </a:lnTo>
                    <a:lnTo>
                      <a:pt x="359" y="150"/>
                    </a:lnTo>
                    <a:lnTo>
                      <a:pt x="371" y="163"/>
                    </a:lnTo>
                    <a:lnTo>
                      <a:pt x="375" y="169"/>
                    </a:lnTo>
                    <a:lnTo>
                      <a:pt x="382" y="164"/>
                    </a:lnTo>
                    <a:lnTo>
                      <a:pt x="388" y="160"/>
                    </a:lnTo>
                    <a:lnTo>
                      <a:pt x="395" y="157"/>
                    </a:lnTo>
                    <a:lnTo>
                      <a:pt x="401" y="153"/>
                    </a:lnTo>
                    <a:lnTo>
                      <a:pt x="408" y="152"/>
                    </a:lnTo>
                    <a:lnTo>
                      <a:pt x="415" y="152"/>
                    </a:lnTo>
                    <a:lnTo>
                      <a:pt x="420" y="153"/>
                    </a:lnTo>
                    <a:lnTo>
                      <a:pt x="424" y="157"/>
                    </a:lnTo>
                    <a:lnTo>
                      <a:pt x="429" y="161"/>
                    </a:lnTo>
                    <a:lnTo>
                      <a:pt x="432" y="165"/>
                    </a:lnTo>
                    <a:lnTo>
                      <a:pt x="434" y="171"/>
                    </a:lnTo>
                    <a:lnTo>
                      <a:pt x="436" y="176"/>
                    </a:lnTo>
                    <a:lnTo>
                      <a:pt x="437" y="193"/>
                    </a:lnTo>
                    <a:lnTo>
                      <a:pt x="439" y="210"/>
                    </a:lnTo>
                    <a:lnTo>
                      <a:pt x="436" y="227"/>
                    </a:lnTo>
                    <a:lnTo>
                      <a:pt x="429" y="241"/>
                    </a:lnTo>
                    <a:lnTo>
                      <a:pt x="422" y="246"/>
                    </a:lnTo>
                    <a:lnTo>
                      <a:pt x="416" y="250"/>
                    </a:lnTo>
                    <a:lnTo>
                      <a:pt x="409" y="255"/>
                    </a:lnTo>
                    <a:lnTo>
                      <a:pt x="401" y="259"/>
                    </a:lnTo>
                    <a:lnTo>
                      <a:pt x="395" y="261"/>
                    </a:lnTo>
                    <a:lnTo>
                      <a:pt x="387" y="262"/>
                    </a:lnTo>
                    <a:lnTo>
                      <a:pt x="379" y="262"/>
                    </a:lnTo>
                    <a:lnTo>
                      <a:pt x="371" y="259"/>
                    </a:lnTo>
                    <a:lnTo>
                      <a:pt x="369" y="261"/>
                    </a:lnTo>
                    <a:lnTo>
                      <a:pt x="367" y="264"/>
                    </a:lnTo>
                    <a:lnTo>
                      <a:pt x="366" y="266"/>
                    </a:lnTo>
                    <a:lnTo>
                      <a:pt x="366" y="269"/>
                    </a:lnTo>
                    <a:lnTo>
                      <a:pt x="374" y="277"/>
                    </a:lnTo>
                    <a:lnTo>
                      <a:pt x="383" y="280"/>
                    </a:lnTo>
                    <a:lnTo>
                      <a:pt x="392" y="281"/>
                    </a:lnTo>
                    <a:lnTo>
                      <a:pt x="399" y="280"/>
                    </a:lnTo>
                    <a:lnTo>
                      <a:pt x="406" y="277"/>
                    </a:lnTo>
                    <a:lnTo>
                      <a:pt x="411" y="274"/>
                    </a:lnTo>
                    <a:lnTo>
                      <a:pt x="415" y="272"/>
                    </a:lnTo>
                    <a:lnTo>
                      <a:pt x="416" y="271"/>
                    </a:lnTo>
                    <a:lnTo>
                      <a:pt x="421" y="290"/>
                    </a:lnTo>
                    <a:lnTo>
                      <a:pt x="424" y="309"/>
                    </a:lnTo>
                    <a:lnTo>
                      <a:pt x="427" y="329"/>
                    </a:lnTo>
                    <a:lnTo>
                      <a:pt x="429" y="350"/>
                    </a:lnTo>
                    <a:lnTo>
                      <a:pt x="432" y="369"/>
                    </a:lnTo>
                    <a:lnTo>
                      <a:pt x="435" y="390"/>
                    </a:lnTo>
                    <a:lnTo>
                      <a:pt x="441" y="409"/>
                    </a:lnTo>
                    <a:lnTo>
                      <a:pt x="448" y="427"/>
                    </a:lnTo>
                    <a:lnTo>
                      <a:pt x="442" y="532"/>
                    </a:lnTo>
                    <a:lnTo>
                      <a:pt x="430" y="533"/>
                    </a:lnTo>
                    <a:lnTo>
                      <a:pt x="418" y="533"/>
                    </a:lnTo>
                    <a:lnTo>
                      <a:pt x="406" y="534"/>
                    </a:lnTo>
                    <a:lnTo>
                      <a:pt x="394" y="535"/>
                    </a:lnTo>
                    <a:lnTo>
                      <a:pt x="382" y="537"/>
                    </a:lnTo>
                    <a:lnTo>
                      <a:pt x="371" y="538"/>
                    </a:lnTo>
                    <a:lnTo>
                      <a:pt x="359" y="540"/>
                    </a:lnTo>
                    <a:lnTo>
                      <a:pt x="347" y="541"/>
                    </a:lnTo>
                    <a:lnTo>
                      <a:pt x="336" y="544"/>
                    </a:lnTo>
                    <a:lnTo>
                      <a:pt x="324" y="546"/>
                    </a:lnTo>
                    <a:lnTo>
                      <a:pt x="312" y="548"/>
                    </a:lnTo>
                    <a:lnTo>
                      <a:pt x="301" y="551"/>
                    </a:lnTo>
                    <a:lnTo>
                      <a:pt x="290" y="553"/>
                    </a:lnTo>
                    <a:lnTo>
                      <a:pt x="278" y="557"/>
                    </a:lnTo>
                    <a:lnTo>
                      <a:pt x="268" y="560"/>
                    </a:lnTo>
                    <a:lnTo>
                      <a:pt x="257" y="563"/>
                    </a:lnTo>
                    <a:lnTo>
                      <a:pt x="253" y="550"/>
                    </a:lnTo>
                    <a:lnTo>
                      <a:pt x="252" y="536"/>
                    </a:lnTo>
                    <a:lnTo>
                      <a:pt x="251" y="522"/>
                    </a:lnTo>
                    <a:lnTo>
                      <a:pt x="249" y="508"/>
                    </a:lnTo>
                    <a:lnTo>
                      <a:pt x="247" y="494"/>
                    </a:lnTo>
                    <a:lnTo>
                      <a:pt x="241" y="482"/>
                    </a:lnTo>
                    <a:lnTo>
                      <a:pt x="234" y="471"/>
                    </a:lnTo>
                    <a:lnTo>
                      <a:pt x="222" y="462"/>
                    </a:lnTo>
                    <a:lnTo>
                      <a:pt x="202" y="462"/>
                    </a:lnTo>
                    <a:lnTo>
                      <a:pt x="181" y="465"/>
                    </a:lnTo>
                    <a:lnTo>
                      <a:pt x="161" y="468"/>
                    </a:lnTo>
                    <a:lnTo>
                      <a:pt x="140" y="471"/>
                    </a:lnTo>
                    <a:lnTo>
                      <a:pt x="120" y="472"/>
                    </a:lnTo>
                    <a:lnTo>
                      <a:pt x="102" y="468"/>
                    </a:lnTo>
                    <a:lnTo>
                      <a:pt x="83" y="461"/>
                    </a:lnTo>
                    <a:lnTo>
                      <a:pt x="68" y="448"/>
                    </a:lnTo>
                    <a:lnTo>
                      <a:pt x="67" y="436"/>
                    </a:lnTo>
                    <a:lnTo>
                      <a:pt x="68" y="425"/>
                    </a:lnTo>
                    <a:lnTo>
                      <a:pt x="71" y="413"/>
                    </a:lnTo>
                    <a:lnTo>
                      <a:pt x="75" y="402"/>
                    </a:lnTo>
                    <a:lnTo>
                      <a:pt x="77" y="392"/>
                    </a:lnTo>
                    <a:lnTo>
                      <a:pt x="76" y="381"/>
                    </a:lnTo>
                    <a:lnTo>
                      <a:pt x="70" y="371"/>
                    </a:lnTo>
                    <a:lnTo>
                      <a:pt x="59" y="363"/>
                    </a:lnTo>
                    <a:lnTo>
                      <a:pt x="65" y="358"/>
                    </a:lnTo>
                    <a:lnTo>
                      <a:pt x="71" y="355"/>
                    </a:lnTo>
                    <a:lnTo>
                      <a:pt x="77" y="351"/>
                    </a:lnTo>
                    <a:lnTo>
                      <a:pt x="83" y="345"/>
                    </a:lnTo>
                    <a:lnTo>
                      <a:pt x="89" y="341"/>
                    </a:lnTo>
                    <a:lnTo>
                      <a:pt x="93" y="335"/>
                    </a:lnTo>
                    <a:lnTo>
                      <a:pt x="97" y="329"/>
                    </a:lnTo>
                    <a:lnTo>
                      <a:pt x="99" y="323"/>
                    </a:lnTo>
                    <a:lnTo>
                      <a:pt x="93" y="318"/>
                    </a:lnTo>
                    <a:lnTo>
                      <a:pt x="86" y="315"/>
                    </a:lnTo>
                    <a:lnTo>
                      <a:pt x="78" y="312"/>
                    </a:lnTo>
                    <a:lnTo>
                      <a:pt x="70" y="310"/>
                    </a:lnTo>
                    <a:lnTo>
                      <a:pt x="63" y="308"/>
                    </a:lnTo>
                    <a:lnTo>
                      <a:pt x="55" y="306"/>
                    </a:lnTo>
                    <a:lnTo>
                      <a:pt x="47" y="303"/>
                    </a:lnTo>
                    <a:lnTo>
                      <a:pt x="41" y="298"/>
                    </a:lnTo>
                    <a:lnTo>
                      <a:pt x="39" y="286"/>
                    </a:lnTo>
                    <a:lnTo>
                      <a:pt x="39" y="273"/>
                    </a:lnTo>
                    <a:lnTo>
                      <a:pt x="36" y="261"/>
                    </a:lnTo>
                    <a:lnTo>
                      <a:pt x="24" y="254"/>
                    </a:lnTo>
                    <a:lnTo>
                      <a:pt x="17" y="250"/>
                    </a:lnTo>
                    <a:lnTo>
                      <a:pt x="10" y="246"/>
                    </a:lnTo>
                    <a:lnTo>
                      <a:pt x="4" y="242"/>
                    </a:lnTo>
                    <a:lnTo>
                      <a:pt x="0" y="235"/>
                    </a:lnTo>
                    <a:lnTo>
                      <a:pt x="4" y="230"/>
                    </a:lnTo>
                    <a:lnTo>
                      <a:pt x="9" y="223"/>
                    </a:lnTo>
                    <a:lnTo>
                      <a:pt x="14" y="218"/>
                    </a:lnTo>
                    <a:lnTo>
                      <a:pt x="19" y="211"/>
                    </a:lnTo>
                    <a:lnTo>
                      <a:pt x="24" y="206"/>
                    </a:lnTo>
                    <a:lnTo>
                      <a:pt x="29" y="199"/>
                    </a:lnTo>
                    <a:lnTo>
                      <a:pt x="33" y="194"/>
                    </a:lnTo>
                    <a:lnTo>
                      <a:pt x="39" y="188"/>
                    </a:lnTo>
                    <a:lnTo>
                      <a:pt x="43" y="180"/>
                    </a:lnTo>
                    <a:lnTo>
                      <a:pt x="47" y="172"/>
                    </a:lnTo>
                    <a:lnTo>
                      <a:pt x="53" y="164"/>
                    </a:lnTo>
                    <a:lnTo>
                      <a:pt x="57" y="157"/>
                    </a:lnTo>
                    <a:lnTo>
                      <a:pt x="59" y="149"/>
                    </a:lnTo>
                    <a:lnTo>
                      <a:pt x="62" y="142"/>
                    </a:lnTo>
                    <a:lnTo>
                      <a:pt x="61" y="133"/>
                    </a:lnTo>
                    <a:lnTo>
                      <a:pt x="56" y="124"/>
                    </a:lnTo>
                    <a:lnTo>
                      <a:pt x="51" y="111"/>
                    </a:lnTo>
                    <a:lnTo>
                      <a:pt x="47" y="98"/>
                    </a:lnTo>
                    <a:lnTo>
                      <a:pt x="43" y="85"/>
                    </a:lnTo>
                    <a:lnTo>
                      <a:pt x="38" y="72"/>
                    </a:lnTo>
                    <a:lnTo>
                      <a:pt x="37" y="62"/>
                    </a:lnTo>
                    <a:lnTo>
                      <a:pt x="34" y="51"/>
                    </a:lnTo>
                    <a:lnTo>
                      <a:pt x="34" y="40"/>
                    </a:lnTo>
                    <a:lnTo>
                      <a:pt x="38" y="30"/>
                    </a:lnTo>
                    <a:lnTo>
                      <a:pt x="46" y="31"/>
                    </a:lnTo>
                    <a:lnTo>
                      <a:pt x="55" y="27"/>
                    </a:lnTo>
                    <a:lnTo>
                      <a:pt x="62" y="19"/>
                    </a:lnTo>
                    <a:lnTo>
                      <a:pt x="68" y="12"/>
                    </a:lnTo>
                    <a:lnTo>
                      <a:pt x="74" y="0"/>
                    </a:lnTo>
                    <a:lnTo>
                      <a:pt x="74" y="9"/>
                    </a:lnTo>
                    <a:lnTo>
                      <a:pt x="75" y="17"/>
                    </a:lnTo>
                    <a:lnTo>
                      <a:pt x="76" y="26"/>
                    </a:lnTo>
                    <a:lnTo>
                      <a:pt x="79" y="34"/>
                    </a:lnTo>
                    <a:close/>
                  </a:path>
                </a:pathLst>
              </a:custGeom>
              <a:solidFill>
                <a:srgbClr val="E2BF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54" name="Freeform 62"/>
              <p:cNvSpPr>
                <a:spLocks/>
              </p:cNvSpPr>
              <p:nvPr/>
            </p:nvSpPr>
            <p:spPr bwMode="auto">
              <a:xfrm>
                <a:off x="1590" y="2663"/>
                <a:ext cx="79" cy="43"/>
              </a:xfrm>
              <a:custGeom>
                <a:avLst/>
                <a:gdLst>
                  <a:gd name="T0" fmla="*/ 77 w 79"/>
                  <a:gd name="T1" fmla="*/ 32 h 43"/>
                  <a:gd name="T2" fmla="*/ 79 w 79"/>
                  <a:gd name="T3" fmla="*/ 35 h 43"/>
                  <a:gd name="T4" fmla="*/ 79 w 79"/>
                  <a:gd name="T5" fmla="*/ 39 h 43"/>
                  <a:gd name="T6" fmla="*/ 77 w 79"/>
                  <a:gd name="T7" fmla="*/ 42 h 43"/>
                  <a:gd name="T8" fmla="*/ 74 w 79"/>
                  <a:gd name="T9" fmla="*/ 43 h 43"/>
                  <a:gd name="T10" fmla="*/ 65 w 79"/>
                  <a:gd name="T11" fmla="*/ 36 h 43"/>
                  <a:gd name="T12" fmla="*/ 55 w 79"/>
                  <a:gd name="T13" fmla="*/ 32 h 43"/>
                  <a:gd name="T14" fmla="*/ 47 w 79"/>
                  <a:gd name="T15" fmla="*/ 29 h 43"/>
                  <a:gd name="T16" fmla="*/ 38 w 79"/>
                  <a:gd name="T17" fmla="*/ 27 h 43"/>
                  <a:gd name="T18" fmla="*/ 29 w 79"/>
                  <a:gd name="T19" fmla="*/ 25 h 43"/>
                  <a:gd name="T20" fmla="*/ 19 w 79"/>
                  <a:gd name="T21" fmla="*/ 24 h 43"/>
                  <a:gd name="T22" fmla="*/ 11 w 79"/>
                  <a:gd name="T23" fmla="*/ 23 h 43"/>
                  <a:gd name="T24" fmla="*/ 1 w 79"/>
                  <a:gd name="T25" fmla="*/ 22 h 43"/>
                  <a:gd name="T26" fmla="*/ 1 w 79"/>
                  <a:gd name="T27" fmla="*/ 16 h 43"/>
                  <a:gd name="T28" fmla="*/ 0 w 79"/>
                  <a:gd name="T29" fmla="*/ 8 h 43"/>
                  <a:gd name="T30" fmla="*/ 0 w 79"/>
                  <a:gd name="T31" fmla="*/ 3 h 43"/>
                  <a:gd name="T32" fmla="*/ 8 w 79"/>
                  <a:gd name="T33" fmla="*/ 0 h 43"/>
                  <a:gd name="T34" fmla="*/ 18 w 79"/>
                  <a:gd name="T35" fmla="*/ 1 h 43"/>
                  <a:gd name="T36" fmla="*/ 27 w 79"/>
                  <a:gd name="T37" fmla="*/ 4 h 43"/>
                  <a:gd name="T38" fmla="*/ 36 w 79"/>
                  <a:gd name="T39" fmla="*/ 8 h 43"/>
                  <a:gd name="T40" fmla="*/ 44 w 79"/>
                  <a:gd name="T41" fmla="*/ 12 h 43"/>
                  <a:gd name="T42" fmla="*/ 52 w 79"/>
                  <a:gd name="T43" fmla="*/ 17 h 43"/>
                  <a:gd name="T44" fmla="*/ 61 w 79"/>
                  <a:gd name="T45" fmla="*/ 22 h 43"/>
                  <a:gd name="T46" fmla="*/ 68 w 79"/>
                  <a:gd name="T47" fmla="*/ 28 h 43"/>
                  <a:gd name="T48" fmla="*/ 77 w 79"/>
                  <a:gd name="T49" fmla="*/ 32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9" h="43">
                    <a:moveTo>
                      <a:pt x="77" y="32"/>
                    </a:moveTo>
                    <a:lnTo>
                      <a:pt x="79" y="35"/>
                    </a:lnTo>
                    <a:lnTo>
                      <a:pt x="79" y="39"/>
                    </a:lnTo>
                    <a:lnTo>
                      <a:pt x="77" y="42"/>
                    </a:lnTo>
                    <a:lnTo>
                      <a:pt x="74" y="43"/>
                    </a:lnTo>
                    <a:lnTo>
                      <a:pt x="65" y="36"/>
                    </a:lnTo>
                    <a:lnTo>
                      <a:pt x="55" y="32"/>
                    </a:lnTo>
                    <a:lnTo>
                      <a:pt x="47" y="29"/>
                    </a:lnTo>
                    <a:lnTo>
                      <a:pt x="38" y="27"/>
                    </a:lnTo>
                    <a:lnTo>
                      <a:pt x="29" y="25"/>
                    </a:lnTo>
                    <a:lnTo>
                      <a:pt x="19" y="24"/>
                    </a:lnTo>
                    <a:lnTo>
                      <a:pt x="11" y="23"/>
                    </a:lnTo>
                    <a:lnTo>
                      <a:pt x="1" y="22"/>
                    </a:lnTo>
                    <a:lnTo>
                      <a:pt x="1" y="16"/>
                    </a:lnTo>
                    <a:lnTo>
                      <a:pt x="0" y="8"/>
                    </a:lnTo>
                    <a:lnTo>
                      <a:pt x="0" y="3"/>
                    </a:lnTo>
                    <a:lnTo>
                      <a:pt x="8" y="0"/>
                    </a:lnTo>
                    <a:lnTo>
                      <a:pt x="18" y="1"/>
                    </a:lnTo>
                    <a:lnTo>
                      <a:pt x="27" y="4"/>
                    </a:lnTo>
                    <a:lnTo>
                      <a:pt x="36" y="8"/>
                    </a:lnTo>
                    <a:lnTo>
                      <a:pt x="44" y="12"/>
                    </a:lnTo>
                    <a:lnTo>
                      <a:pt x="52" y="17"/>
                    </a:lnTo>
                    <a:lnTo>
                      <a:pt x="61" y="22"/>
                    </a:lnTo>
                    <a:lnTo>
                      <a:pt x="68" y="28"/>
                    </a:lnTo>
                    <a:lnTo>
                      <a:pt x="77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55" name="Freeform 63"/>
              <p:cNvSpPr>
                <a:spLocks/>
              </p:cNvSpPr>
              <p:nvPr/>
            </p:nvSpPr>
            <p:spPr bwMode="auto">
              <a:xfrm>
                <a:off x="1597" y="2710"/>
                <a:ext cx="89" cy="69"/>
              </a:xfrm>
              <a:custGeom>
                <a:avLst/>
                <a:gdLst>
                  <a:gd name="T0" fmla="*/ 40 w 89"/>
                  <a:gd name="T1" fmla="*/ 17 h 69"/>
                  <a:gd name="T2" fmla="*/ 45 w 89"/>
                  <a:gd name="T3" fmla="*/ 23 h 69"/>
                  <a:gd name="T4" fmla="*/ 51 w 89"/>
                  <a:gd name="T5" fmla="*/ 30 h 69"/>
                  <a:gd name="T6" fmla="*/ 59 w 89"/>
                  <a:gd name="T7" fmla="*/ 36 h 69"/>
                  <a:gd name="T8" fmla="*/ 67 w 89"/>
                  <a:gd name="T9" fmla="*/ 40 h 69"/>
                  <a:gd name="T10" fmla="*/ 73 w 89"/>
                  <a:gd name="T11" fmla="*/ 41 h 69"/>
                  <a:gd name="T12" fmla="*/ 79 w 89"/>
                  <a:gd name="T13" fmla="*/ 43 h 69"/>
                  <a:gd name="T14" fmla="*/ 83 w 89"/>
                  <a:gd name="T15" fmla="*/ 46 h 69"/>
                  <a:gd name="T16" fmla="*/ 89 w 89"/>
                  <a:gd name="T17" fmla="*/ 49 h 69"/>
                  <a:gd name="T18" fmla="*/ 89 w 89"/>
                  <a:gd name="T19" fmla="*/ 57 h 69"/>
                  <a:gd name="T20" fmla="*/ 84 w 89"/>
                  <a:gd name="T21" fmla="*/ 59 h 69"/>
                  <a:gd name="T22" fmla="*/ 78 w 89"/>
                  <a:gd name="T23" fmla="*/ 61 h 69"/>
                  <a:gd name="T24" fmla="*/ 72 w 89"/>
                  <a:gd name="T25" fmla="*/ 63 h 69"/>
                  <a:gd name="T26" fmla="*/ 67 w 89"/>
                  <a:gd name="T27" fmla="*/ 65 h 69"/>
                  <a:gd name="T28" fmla="*/ 60 w 89"/>
                  <a:gd name="T29" fmla="*/ 65 h 69"/>
                  <a:gd name="T30" fmla="*/ 54 w 89"/>
                  <a:gd name="T31" fmla="*/ 66 h 69"/>
                  <a:gd name="T32" fmla="*/ 48 w 89"/>
                  <a:gd name="T33" fmla="*/ 66 h 69"/>
                  <a:gd name="T34" fmla="*/ 42 w 89"/>
                  <a:gd name="T35" fmla="*/ 67 h 69"/>
                  <a:gd name="T36" fmla="*/ 35 w 89"/>
                  <a:gd name="T37" fmla="*/ 68 h 69"/>
                  <a:gd name="T38" fmla="*/ 29 w 89"/>
                  <a:gd name="T39" fmla="*/ 68 h 69"/>
                  <a:gd name="T40" fmla="*/ 23 w 89"/>
                  <a:gd name="T41" fmla="*/ 69 h 69"/>
                  <a:gd name="T42" fmla="*/ 22 w 89"/>
                  <a:gd name="T43" fmla="*/ 62 h 69"/>
                  <a:gd name="T44" fmla="*/ 22 w 89"/>
                  <a:gd name="T45" fmla="*/ 55 h 69"/>
                  <a:gd name="T46" fmla="*/ 21 w 89"/>
                  <a:gd name="T47" fmla="*/ 47 h 69"/>
                  <a:gd name="T48" fmla="*/ 19 w 89"/>
                  <a:gd name="T49" fmla="*/ 41 h 69"/>
                  <a:gd name="T50" fmla="*/ 20 w 89"/>
                  <a:gd name="T51" fmla="*/ 34 h 69"/>
                  <a:gd name="T52" fmla="*/ 19 w 89"/>
                  <a:gd name="T53" fmla="*/ 29 h 69"/>
                  <a:gd name="T54" fmla="*/ 16 w 89"/>
                  <a:gd name="T55" fmla="*/ 24 h 69"/>
                  <a:gd name="T56" fmla="*/ 11 w 89"/>
                  <a:gd name="T57" fmla="*/ 20 h 69"/>
                  <a:gd name="T58" fmla="*/ 7 w 89"/>
                  <a:gd name="T59" fmla="*/ 16 h 69"/>
                  <a:gd name="T60" fmla="*/ 2 w 89"/>
                  <a:gd name="T61" fmla="*/ 11 h 69"/>
                  <a:gd name="T62" fmla="*/ 0 w 89"/>
                  <a:gd name="T63" fmla="*/ 6 h 69"/>
                  <a:gd name="T64" fmla="*/ 1 w 89"/>
                  <a:gd name="T65" fmla="*/ 0 h 69"/>
                  <a:gd name="T66" fmla="*/ 7 w 89"/>
                  <a:gd name="T67" fmla="*/ 0 h 69"/>
                  <a:gd name="T68" fmla="*/ 12 w 89"/>
                  <a:gd name="T69" fmla="*/ 2 h 69"/>
                  <a:gd name="T70" fmla="*/ 17 w 89"/>
                  <a:gd name="T71" fmla="*/ 4 h 69"/>
                  <a:gd name="T72" fmla="*/ 21 w 89"/>
                  <a:gd name="T73" fmla="*/ 7 h 69"/>
                  <a:gd name="T74" fmla="*/ 25 w 89"/>
                  <a:gd name="T75" fmla="*/ 9 h 69"/>
                  <a:gd name="T76" fmla="*/ 30 w 89"/>
                  <a:gd name="T77" fmla="*/ 12 h 69"/>
                  <a:gd name="T78" fmla="*/ 35 w 89"/>
                  <a:gd name="T79" fmla="*/ 14 h 69"/>
                  <a:gd name="T80" fmla="*/ 40 w 89"/>
                  <a:gd name="T81" fmla="*/ 17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89" h="69">
                    <a:moveTo>
                      <a:pt x="40" y="17"/>
                    </a:moveTo>
                    <a:lnTo>
                      <a:pt x="45" y="23"/>
                    </a:lnTo>
                    <a:lnTo>
                      <a:pt x="51" y="30"/>
                    </a:lnTo>
                    <a:lnTo>
                      <a:pt x="59" y="36"/>
                    </a:lnTo>
                    <a:lnTo>
                      <a:pt x="67" y="40"/>
                    </a:lnTo>
                    <a:lnTo>
                      <a:pt x="73" y="41"/>
                    </a:lnTo>
                    <a:lnTo>
                      <a:pt x="79" y="43"/>
                    </a:lnTo>
                    <a:lnTo>
                      <a:pt x="83" y="46"/>
                    </a:lnTo>
                    <a:lnTo>
                      <a:pt x="89" y="49"/>
                    </a:lnTo>
                    <a:lnTo>
                      <a:pt x="89" y="57"/>
                    </a:lnTo>
                    <a:lnTo>
                      <a:pt x="84" y="59"/>
                    </a:lnTo>
                    <a:lnTo>
                      <a:pt x="78" y="61"/>
                    </a:lnTo>
                    <a:lnTo>
                      <a:pt x="72" y="63"/>
                    </a:lnTo>
                    <a:lnTo>
                      <a:pt x="67" y="65"/>
                    </a:lnTo>
                    <a:lnTo>
                      <a:pt x="60" y="65"/>
                    </a:lnTo>
                    <a:lnTo>
                      <a:pt x="54" y="66"/>
                    </a:lnTo>
                    <a:lnTo>
                      <a:pt x="48" y="66"/>
                    </a:lnTo>
                    <a:lnTo>
                      <a:pt x="42" y="67"/>
                    </a:lnTo>
                    <a:lnTo>
                      <a:pt x="35" y="68"/>
                    </a:lnTo>
                    <a:lnTo>
                      <a:pt x="29" y="68"/>
                    </a:lnTo>
                    <a:lnTo>
                      <a:pt x="23" y="69"/>
                    </a:lnTo>
                    <a:lnTo>
                      <a:pt x="22" y="62"/>
                    </a:lnTo>
                    <a:lnTo>
                      <a:pt x="22" y="55"/>
                    </a:lnTo>
                    <a:lnTo>
                      <a:pt x="21" y="47"/>
                    </a:lnTo>
                    <a:lnTo>
                      <a:pt x="19" y="41"/>
                    </a:lnTo>
                    <a:lnTo>
                      <a:pt x="20" y="34"/>
                    </a:lnTo>
                    <a:lnTo>
                      <a:pt x="19" y="29"/>
                    </a:lnTo>
                    <a:lnTo>
                      <a:pt x="16" y="24"/>
                    </a:lnTo>
                    <a:lnTo>
                      <a:pt x="11" y="20"/>
                    </a:lnTo>
                    <a:lnTo>
                      <a:pt x="7" y="16"/>
                    </a:lnTo>
                    <a:lnTo>
                      <a:pt x="2" y="11"/>
                    </a:lnTo>
                    <a:lnTo>
                      <a:pt x="0" y="6"/>
                    </a:lnTo>
                    <a:lnTo>
                      <a:pt x="1" y="0"/>
                    </a:lnTo>
                    <a:lnTo>
                      <a:pt x="7" y="0"/>
                    </a:lnTo>
                    <a:lnTo>
                      <a:pt x="12" y="2"/>
                    </a:lnTo>
                    <a:lnTo>
                      <a:pt x="17" y="4"/>
                    </a:lnTo>
                    <a:lnTo>
                      <a:pt x="21" y="7"/>
                    </a:lnTo>
                    <a:lnTo>
                      <a:pt x="25" y="9"/>
                    </a:lnTo>
                    <a:lnTo>
                      <a:pt x="30" y="12"/>
                    </a:lnTo>
                    <a:lnTo>
                      <a:pt x="35" y="14"/>
                    </a:lnTo>
                    <a:lnTo>
                      <a:pt x="40" y="1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56" name="Freeform 64"/>
              <p:cNvSpPr>
                <a:spLocks/>
              </p:cNvSpPr>
              <p:nvPr/>
            </p:nvSpPr>
            <p:spPr bwMode="auto">
              <a:xfrm>
                <a:off x="1538" y="3171"/>
                <a:ext cx="589" cy="592"/>
              </a:xfrm>
              <a:custGeom>
                <a:avLst/>
                <a:gdLst>
                  <a:gd name="T0" fmla="*/ 524 w 589"/>
                  <a:gd name="T1" fmla="*/ 79 h 592"/>
                  <a:gd name="T2" fmla="*/ 556 w 589"/>
                  <a:gd name="T3" fmla="*/ 130 h 592"/>
                  <a:gd name="T4" fmla="*/ 578 w 589"/>
                  <a:gd name="T5" fmla="*/ 184 h 592"/>
                  <a:gd name="T6" fmla="*/ 589 w 589"/>
                  <a:gd name="T7" fmla="*/ 244 h 592"/>
                  <a:gd name="T8" fmla="*/ 556 w 589"/>
                  <a:gd name="T9" fmla="*/ 315 h 592"/>
                  <a:gd name="T10" fmla="*/ 548 w 589"/>
                  <a:gd name="T11" fmla="*/ 238 h 592"/>
                  <a:gd name="T12" fmla="*/ 531 w 589"/>
                  <a:gd name="T13" fmla="*/ 164 h 592"/>
                  <a:gd name="T14" fmla="*/ 497 w 589"/>
                  <a:gd name="T15" fmla="*/ 101 h 592"/>
                  <a:gd name="T16" fmla="*/ 437 w 589"/>
                  <a:gd name="T17" fmla="*/ 56 h 592"/>
                  <a:gd name="T18" fmla="*/ 405 w 589"/>
                  <a:gd name="T19" fmla="*/ 62 h 592"/>
                  <a:gd name="T20" fmla="*/ 373 w 589"/>
                  <a:gd name="T21" fmla="*/ 73 h 592"/>
                  <a:gd name="T22" fmla="*/ 342 w 589"/>
                  <a:gd name="T23" fmla="*/ 89 h 592"/>
                  <a:gd name="T24" fmla="*/ 314 w 589"/>
                  <a:gd name="T25" fmla="*/ 107 h 592"/>
                  <a:gd name="T26" fmla="*/ 287 w 589"/>
                  <a:gd name="T27" fmla="*/ 130 h 592"/>
                  <a:gd name="T28" fmla="*/ 263 w 589"/>
                  <a:gd name="T29" fmla="*/ 155 h 592"/>
                  <a:gd name="T30" fmla="*/ 242 w 589"/>
                  <a:gd name="T31" fmla="*/ 182 h 592"/>
                  <a:gd name="T32" fmla="*/ 226 w 589"/>
                  <a:gd name="T33" fmla="*/ 212 h 592"/>
                  <a:gd name="T34" fmla="*/ 209 w 589"/>
                  <a:gd name="T35" fmla="*/ 283 h 592"/>
                  <a:gd name="T36" fmla="*/ 207 w 589"/>
                  <a:gd name="T37" fmla="*/ 358 h 592"/>
                  <a:gd name="T38" fmla="*/ 211 w 589"/>
                  <a:gd name="T39" fmla="*/ 435 h 592"/>
                  <a:gd name="T40" fmla="*/ 205 w 589"/>
                  <a:gd name="T41" fmla="*/ 510 h 592"/>
                  <a:gd name="T42" fmla="*/ 213 w 589"/>
                  <a:gd name="T43" fmla="*/ 543 h 592"/>
                  <a:gd name="T44" fmla="*/ 229 w 589"/>
                  <a:gd name="T45" fmla="*/ 570 h 592"/>
                  <a:gd name="T46" fmla="*/ 242 w 589"/>
                  <a:gd name="T47" fmla="*/ 568 h 592"/>
                  <a:gd name="T48" fmla="*/ 254 w 589"/>
                  <a:gd name="T49" fmla="*/ 566 h 592"/>
                  <a:gd name="T50" fmla="*/ 253 w 589"/>
                  <a:gd name="T51" fmla="*/ 579 h 592"/>
                  <a:gd name="T52" fmla="*/ 248 w 589"/>
                  <a:gd name="T53" fmla="*/ 592 h 592"/>
                  <a:gd name="T54" fmla="*/ 3 w 589"/>
                  <a:gd name="T55" fmla="*/ 524 h 592"/>
                  <a:gd name="T56" fmla="*/ 2 w 589"/>
                  <a:gd name="T57" fmla="*/ 444 h 592"/>
                  <a:gd name="T58" fmla="*/ 15 w 589"/>
                  <a:gd name="T59" fmla="*/ 369 h 592"/>
                  <a:gd name="T60" fmla="*/ 38 w 589"/>
                  <a:gd name="T61" fmla="*/ 297 h 592"/>
                  <a:gd name="T62" fmla="*/ 65 w 589"/>
                  <a:gd name="T63" fmla="*/ 227 h 592"/>
                  <a:gd name="T64" fmla="*/ 87 w 589"/>
                  <a:gd name="T65" fmla="*/ 195 h 592"/>
                  <a:gd name="T66" fmla="*/ 109 w 589"/>
                  <a:gd name="T67" fmla="*/ 163 h 592"/>
                  <a:gd name="T68" fmla="*/ 133 w 589"/>
                  <a:gd name="T69" fmla="*/ 131 h 592"/>
                  <a:gd name="T70" fmla="*/ 161 w 589"/>
                  <a:gd name="T71" fmla="*/ 101 h 592"/>
                  <a:gd name="T72" fmla="*/ 189 w 589"/>
                  <a:gd name="T73" fmla="*/ 73 h 592"/>
                  <a:gd name="T74" fmla="*/ 220 w 589"/>
                  <a:gd name="T75" fmla="*/ 50 h 592"/>
                  <a:gd name="T76" fmla="*/ 254 w 589"/>
                  <a:gd name="T77" fmla="*/ 32 h 592"/>
                  <a:gd name="T78" fmla="*/ 291 w 589"/>
                  <a:gd name="T79" fmla="*/ 21 h 592"/>
                  <a:gd name="T80" fmla="*/ 332 w 589"/>
                  <a:gd name="T81" fmla="*/ 12 h 592"/>
                  <a:gd name="T82" fmla="*/ 373 w 589"/>
                  <a:gd name="T83" fmla="*/ 5 h 592"/>
                  <a:gd name="T84" fmla="*/ 415 w 589"/>
                  <a:gd name="T85" fmla="*/ 0 h 592"/>
                  <a:gd name="T86" fmla="*/ 461 w 589"/>
                  <a:gd name="T87" fmla="*/ 0 h 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589" h="592">
                    <a:moveTo>
                      <a:pt x="506" y="54"/>
                    </a:moveTo>
                    <a:lnTo>
                      <a:pt x="524" y="79"/>
                    </a:lnTo>
                    <a:lnTo>
                      <a:pt x="541" y="104"/>
                    </a:lnTo>
                    <a:lnTo>
                      <a:pt x="556" y="130"/>
                    </a:lnTo>
                    <a:lnTo>
                      <a:pt x="568" y="157"/>
                    </a:lnTo>
                    <a:lnTo>
                      <a:pt x="578" y="184"/>
                    </a:lnTo>
                    <a:lnTo>
                      <a:pt x="585" y="214"/>
                    </a:lnTo>
                    <a:lnTo>
                      <a:pt x="589" y="244"/>
                    </a:lnTo>
                    <a:lnTo>
                      <a:pt x="589" y="277"/>
                    </a:lnTo>
                    <a:lnTo>
                      <a:pt x="556" y="315"/>
                    </a:lnTo>
                    <a:lnTo>
                      <a:pt x="553" y="277"/>
                    </a:lnTo>
                    <a:lnTo>
                      <a:pt x="548" y="238"/>
                    </a:lnTo>
                    <a:lnTo>
                      <a:pt x="542" y="201"/>
                    </a:lnTo>
                    <a:lnTo>
                      <a:pt x="531" y="164"/>
                    </a:lnTo>
                    <a:lnTo>
                      <a:pt x="517" y="130"/>
                    </a:lnTo>
                    <a:lnTo>
                      <a:pt x="497" y="101"/>
                    </a:lnTo>
                    <a:lnTo>
                      <a:pt x="471" y="75"/>
                    </a:lnTo>
                    <a:lnTo>
                      <a:pt x="437" y="56"/>
                    </a:lnTo>
                    <a:lnTo>
                      <a:pt x="421" y="59"/>
                    </a:lnTo>
                    <a:lnTo>
                      <a:pt x="405" y="62"/>
                    </a:lnTo>
                    <a:lnTo>
                      <a:pt x="388" y="68"/>
                    </a:lnTo>
                    <a:lnTo>
                      <a:pt x="373" y="73"/>
                    </a:lnTo>
                    <a:lnTo>
                      <a:pt x="358" y="81"/>
                    </a:lnTo>
                    <a:lnTo>
                      <a:pt x="342" y="89"/>
                    </a:lnTo>
                    <a:lnTo>
                      <a:pt x="327" y="98"/>
                    </a:lnTo>
                    <a:lnTo>
                      <a:pt x="314" y="107"/>
                    </a:lnTo>
                    <a:lnTo>
                      <a:pt x="300" y="118"/>
                    </a:lnTo>
                    <a:lnTo>
                      <a:pt x="287" y="130"/>
                    </a:lnTo>
                    <a:lnTo>
                      <a:pt x="275" y="142"/>
                    </a:lnTo>
                    <a:lnTo>
                      <a:pt x="263" y="155"/>
                    </a:lnTo>
                    <a:lnTo>
                      <a:pt x="252" y="168"/>
                    </a:lnTo>
                    <a:lnTo>
                      <a:pt x="242" y="182"/>
                    </a:lnTo>
                    <a:lnTo>
                      <a:pt x="234" y="196"/>
                    </a:lnTo>
                    <a:lnTo>
                      <a:pt x="226" y="212"/>
                    </a:lnTo>
                    <a:lnTo>
                      <a:pt x="214" y="247"/>
                    </a:lnTo>
                    <a:lnTo>
                      <a:pt x="209" y="283"/>
                    </a:lnTo>
                    <a:lnTo>
                      <a:pt x="206" y="320"/>
                    </a:lnTo>
                    <a:lnTo>
                      <a:pt x="207" y="358"/>
                    </a:lnTo>
                    <a:lnTo>
                      <a:pt x="210" y="396"/>
                    </a:lnTo>
                    <a:lnTo>
                      <a:pt x="211" y="435"/>
                    </a:lnTo>
                    <a:lnTo>
                      <a:pt x="210" y="473"/>
                    </a:lnTo>
                    <a:lnTo>
                      <a:pt x="205" y="510"/>
                    </a:lnTo>
                    <a:lnTo>
                      <a:pt x="207" y="527"/>
                    </a:lnTo>
                    <a:lnTo>
                      <a:pt x="213" y="543"/>
                    </a:lnTo>
                    <a:lnTo>
                      <a:pt x="219" y="557"/>
                    </a:lnTo>
                    <a:lnTo>
                      <a:pt x="229" y="570"/>
                    </a:lnTo>
                    <a:lnTo>
                      <a:pt x="236" y="570"/>
                    </a:lnTo>
                    <a:lnTo>
                      <a:pt x="242" y="568"/>
                    </a:lnTo>
                    <a:lnTo>
                      <a:pt x="248" y="567"/>
                    </a:lnTo>
                    <a:lnTo>
                      <a:pt x="254" y="566"/>
                    </a:lnTo>
                    <a:lnTo>
                      <a:pt x="254" y="572"/>
                    </a:lnTo>
                    <a:lnTo>
                      <a:pt x="253" y="579"/>
                    </a:lnTo>
                    <a:lnTo>
                      <a:pt x="251" y="585"/>
                    </a:lnTo>
                    <a:lnTo>
                      <a:pt x="248" y="592"/>
                    </a:lnTo>
                    <a:lnTo>
                      <a:pt x="182" y="568"/>
                    </a:lnTo>
                    <a:lnTo>
                      <a:pt x="3" y="524"/>
                    </a:lnTo>
                    <a:lnTo>
                      <a:pt x="0" y="483"/>
                    </a:lnTo>
                    <a:lnTo>
                      <a:pt x="2" y="444"/>
                    </a:lnTo>
                    <a:lnTo>
                      <a:pt x="7" y="406"/>
                    </a:lnTo>
                    <a:lnTo>
                      <a:pt x="15" y="369"/>
                    </a:lnTo>
                    <a:lnTo>
                      <a:pt x="26" y="332"/>
                    </a:lnTo>
                    <a:lnTo>
                      <a:pt x="38" y="297"/>
                    </a:lnTo>
                    <a:lnTo>
                      <a:pt x="51" y="262"/>
                    </a:lnTo>
                    <a:lnTo>
                      <a:pt x="65" y="227"/>
                    </a:lnTo>
                    <a:lnTo>
                      <a:pt x="76" y="212"/>
                    </a:lnTo>
                    <a:lnTo>
                      <a:pt x="87" y="195"/>
                    </a:lnTo>
                    <a:lnTo>
                      <a:pt x="97" y="179"/>
                    </a:lnTo>
                    <a:lnTo>
                      <a:pt x="109" y="163"/>
                    </a:lnTo>
                    <a:lnTo>
                      <a:pt x="121" y="147"/>
                    </a:lnTo>
                    <a:lnTo>
                      <a:pt x="133" y="131"/>
                    </a:lnTo>
                    <a:lnTo>
                      <a:pt x="146" y="116"/>
                    </a:lnTo>
                    <a:lnTo>
                      <a:pt x="161" y="101"/>
                    </a:lnTo>
                    <a:lnTo>
                      <a:pt x="174" y="86"/>
                    </a:lnTo>
                    <a:lnTo>
                      <a:pt x="189" y="73"/>
                    </a:lnTo>
                    <a:lnTo>
                      <a:pt x="204" y="61"/>
                    </a:lnTo>
                    <a:lnTo>
                      <a:pt x="220" y="50"/>
                    </a:lnTo>
                    <a:lnTo>
                      <a:pt x="237" y="41"/>
                    </a:lnTo>
                    <a:lnTo>
                      <a:pt x="254" y="32"/>
                    </a:lnTo>
                    <a:lnTo>
                      <a:pt x="273" y="25"/>
                    </a:lnTo>
                    <a:lnTo>
                      <a:pt x="291" y="21"/>
                    </a:lnTo>
                    <a:lnTo>
                      <a:pt x="312" y="17"/>
                    </a:lnTo>
                    <a:lnTo>
                      <a:pt x="332" y="12"/>
                    </a:lnTo>
                    <a:lnTo>
                      <a:pt x="352" y="8"/>
                    </a:lnTo>
                    <a:lnTo>
                      <a:pt x="373" y="5"/>
                    </a:lnTo>
                    <a:lnTo>
                      <a:pt x="394" y="2"/>
                    </a:lnTo>
                    <a:lnTo>
                      <a:pt x="415" y="0"/>
                    </a:lnTo>
                    <a:lnTo>
                      <a:pt x="438" y="0"/>
                    </a:lnTo>
                    <a:lnTo>
                      <a:pt x="461" y="0"/>
                    </a:lnTo>
                    <a:lnTo>
                      <a:pt x="506" y="54"/>
                    </a:lnTo>
                    <a:close/>
                  </a:path>
                </a:pathLst>
              </a:custGeom>
              <a:solidFill>
                <a:srgbClr val="BF00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57" name="Freeform 65"/>
              <p:cNvSpPr>
                <a:spLocks/>
              </p:cNvSpPr>
              <p:nvPr/>
            </p:nvSpPr>
            <p:spPr bwMode="auto">
              <a:xfrm>
                <a:off x="1768" y="3257"/>
                <a:ext cx="324" cy="539"/>
              </a:xfrm>
              <a:custGeom>
                <a:avLst/>
                <a:gdLst>
                  <a:gd name="T0" fmla="*/ 266 w 324"/>
                  <a:gd name="T1" fmla="*/ 55 h 539"/>
                  <a:gd name="T2" fmla="*/ 280 w 324"/>
                  <a:gd name="T3" fmla="*/ 85 h 539"/>
                  <a:gd name="T4" fmla="*/ 290 w 324"/>
                  <a:gd name="T5" fmla="*/ 117 h 539"/>
                  <a:gd name="T6" fmla="*/ 294 w 324"/>
                  <a:gd name="T7" fmla="*/ 151 h 539"/>
                  <a:gd name="T8" fmla="*/ 312 w 324"/>
                  <a:gd name="T9" fmla="*/ 363 h 539"/>
                  <a:gd name="T10" fmla="*/ 318 w 324"/>
                  <a:gd name="T11" fmla="*/ 493 h 539"/>
                  <a:gd name="T12" fmla="*/ 306 w 324"/>
                  <a:gd name="T13" fmla="*/ 506 h 539"/>
                  <a:gd name="T14" fmla="*/ 293 w 324"/>
                  <a:gd name="T15" fmla="*/ 518 h 539"/>
                  <a:gd name="T16" fmla="*/ 281 w 324"/>
                  <a:gd name="T17" fmla="*/ 531 h 539"/>
                  <a:gd name="T18" fmla="*/ 263 w 324"/>
                  <a:gd name="T19" fmla="*/ 534 h 539"/>
                  <a:gd name="T20" fmla="*/ 233 w 324"/>
                  <a:gd name="T21" fmla="*/ 531 h 539"/>
                  <a:gd name="T22" fmla="*/ 203 w 324"/>
                  <a:gd name="T23" fmla="*/ 529 h 539"/>
                  <a:gd name="T24" fmla="*/ 175 w 324"/>
                  <a:gd name="T25" fmla="*/ 521 h 539"/>
                  <a:gd name="T26" fmla="*/ 144 w 324"/>
                  <a:gd name="T27" fmla="*/ 506 h 539"/>
                  <a:gd name="T28" fmla="*/ 107 w 324"/>
                  <a:gd name="T29" fmla="*/ 484 h 539"/>
                  <a:gd name="T30" fmla="*/ 70 w 324"/>
                  <a:gd name="T31" fmla="*/ 465 h 539"/>
                  <a:gd name="T32" fmla="*/ 30 w 324"/>
                  <a:gd name="T33" fmla="*/ 456 h 539"/>
                  <a:gd name="T34" fmla="*/ 1 w 324"/>
                  <a:gd name="T35" fmla="*/ 441 h 539"/>
                  <a:gd name="T36" fmla="*/ 1 w 324"/>
                  <a:gd name="T37" fmla="*/ 401 h 539"/>
                  <a:gd name="T38" fmla="*/ 9 w 324"/>
                  <a:gd name="T39" fmla="*/ 307 h 539"/>
                  <a:gd name="T40" fmla="*/ 8 w 324"/>
                  <a:gd name="T41" fmla="*/ 158 h 539"/>
                  <a:gd name="T42" fmla="*/ 22 w 324"/>
                  <a:gd name="T43" fmla="*/ 125 h 539"/>
                  <a:gd name="T44" fmla="*/ 43 w 324"/>
                  <a:gd name="T45" fmla="*/ 94 h 539"/>
                  <a:gd name="T46" fmla="*/ 69 w 324"/>
                  <a:gd name="T47" fmla="*/ 67 h 539"/>
                  <a:gd name="T48" fmla="*/ 98 w 324"/>
                  <a:gd name="T49" fmla="*/ 44 h 539"/>
                  <a:gd name="T50" fmla="*/ 129 w 324"/>
                  <a:gd name="T51" fmla="*/ 24 h 539"/>
                  <a:gd name="T52" fmla="*/ 159 w 324"/>
                  <a:gd name="T53" fmla="*/ 11 h 539"/>
                  <a:gd name="T54" fmla="*/ 187 w 324"/>
                  <a:gd name="T55" fmla="*/ 3 h 539"/>
                  <a:gd name="T56" fmla="*/ 207 w 324"/>
                  <a:gd name="T57" fmla="*/ 3 h 539"/>
                  <a:gd name="T58" fmla="*/ 224 w 324"/>
                  <a:gd name="T59" fmla="*/ 8 h 539"/>
                  <a:gd name="T60" fmla="*/ 240 w 324"/>
                  <a:gd name="T61" fmla="*/ 17 h 539"/>
                  <a:gd name="T62" fmla="*/ 253 w 324"/>
                  <a:gd name="T63" fmla="*/ 30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24" h="539">
                    <a:moveTo>
                      <a:pt x="257" y="40"/>
                    </a:moveTo>
                    <a:lnTo>
                      <a:pt x="266" y="55"/>
                    </a:lnTo>
                    <a:lnTo>
                      <a:pt x="273" y="70"/>
                    </a:lnTo>
                    <a:lnTo>
                      <a:pt x="280" y="85"/>
                    </a:lnTo>
                    <a:lnTo>
                      <a:pt x="286" y="101"/>
                    </a:lnTo>
                    <a:lnTo>
                      <a:pt x="290" y="117"/>
                    </a:lnTo>
                    <a:lnTo>
                      <a:pt x="292" y="133"/>
                    </a:lnTo>
                    <a:lnTo>
                      <a:pt x="294" y="151"/>
                    </a:lnTo>
                    <a:lnTo>
                      <a:pt x="294" y="168"/>
                    </a:lnTo>
                    <a:lnTo>
                      <a:pt x="312" y="363"/>
                    </a:lnTo>
                    <a:lnTo>
                      <a:pt x="324" y="486"/>
                    </a:lnTo>
                    <a:lnTo>
                      <a:pt x="318" y="493"/>
                    </a:lnTo>
                    <a:lnTo>
                      <a:pt x="313" y="499"/>
                    </a:lnTo>
                    <a:lnTo>
                      <a:pt x="306" y="506"/>
                    </a:lnTo>
                    <a:lnTo>
                      <a:pt x="300" y="511"/>
                    </a:lnTo>
                    <a:lnTo>
                      <a:pt x="293" y="518"/>
                    </a:lnTo>
                    <a:lnTo>
                      <a:pt x="287" y="525"/>
                    </a:lnTo>
                    <a:lnTo>
                      <a:pt x="281" y="531"/>
                    </a:lnTo>
                    <a:lnTo>
                      <a:pt x="277" y="539"/>
                    </a:lnTo>
                    <a:lnTo>
                      <a:pt x="263" y="534"/>
                    </a:lnTo>
                    <a:lnTo>
                      <a:pt x="249" y="532"/>
                    </a:lnTo>
                    <a:lnTo>
                      <a:pt x="233" y="531"/>
                    </a:lnTo>
                    <a:lnTo>
                      <a:pt x="218" y="530"/>
                    </a:lnTo>
                    <a:lnTo>
                      <a:pt x="203" y="529"/>
                    </a:lnTo>
                    <a:lnTo>
                      <a:pt x="189" y="527"/>
                    </a:lnTo>
                    <a:lnTo>
                      <a:pt x="175" y="521"/>
                    </a:lnTo>
                    <a:lnTo>
                      <a:pt x="163" y="515"/>
                    </a:lnTo>
                    <a:lnTo>
                      <a:pt x="144" y="506"/>
                    </a:lnTo>
                    <a:lnTo>
                      <a:pt x="126" y="495"/>
                    </a:lnTo>
                    <a:lnTo>
                      <a:pt x="107" y="484"/>
                    </a:lnTo>
                    <a:lnTo>
                      <a:pt x="89" y="473"/>
                    </a:lnTo>
                    <a:lnTo>
                      <a:pt x="70" y="465"/>
                    </a:lnTo>
                    <a:lnTo>
                      <a:pt x="50" y="458"/>
                    </a:lnTo>
                    <a:lnTo>
                      <a:pt x="30" y="456"/>
                    </a:lnTo>
                    <a:lnTo>
                      <a:pt x="7" y="457"/>
                    </a:lnTo>
                    <a:lnTo>
                      <a:pt x="1" y="441"/>
                    </a:lnTo>
                    <a:lnTo>
                      <a:pt x="0" y="421"/>
                    </a:lnTo>
                    <a:lnTo>
                      <a:pt x="1" y="401"/>
                    </a:lnTo>
                    <a:lnTo>
                      <a:pt x="2" y="383"/>
                    </a:lnTo>
                    <a:lnTo>
                      <a:pt x="9" y="307"/>
                    </a:lnTo>
                    <a:lnTo>
                      <a:pt x="5" y="176"/>
                    </a:lnTo>
                    <a:lnTo>
                      <a:pt x="8" y="158"/>
                    </a:lnTo>
                    <a:lnTo>
                      <a:pt x="14" y="141"/>
                    </a:lnTo>
                    <a:lnTo>
                      <a:pt x="22" y="125"/>
                    </a:lnTo>
                    <a:lnTo>
                      <a:pt x="32" y="109"/>
                    </a:lnTo>
                    <a:lnTo>
                      <a:pt x="43" y="94"/>
                    </a:lnTo>
                    <a:lnTo>
                      <a:pt x="56" y="80"/>
                    </a:lnTo>
                    <a:lnTo>
                      <a:pt x="69" y="67"/>
                    </a:lnTo>
                    <a:lnTo>
                      <a:pt x="84" y="55"/>
                    </a:lnTo>
                    <a:lnTo>
                      <a:pt x="98" y="44"/>
                    </a:lnTo>
                    <a:lnTo>
                      <a:pt x="114" y="33"/>
                    </a:lnTo>
                    <a:lnTo>
                      <a:pt x="129" y="24"/>
                    </a:lnTo>
                    <a:lnTo>
                      <a:pt x="144" y="17"/>
                    </a:lnTo>
                    <a:lnTo>
                      <a:pt x="159" y="11"/>
                    </a:lnTo>
                    <a:lnTo>
                      <a:pt x="173" y="6"/>
                    </a:lnTo>
                    <a:lnTo>
                      <a:pt x="187" y="3"/>
                    </a:lnTo>
                    <a:lnTo>
                      <a:pt x="199" y="0"/>
                    </a:lnTo>
                    <a:lnTo>
                      <a:pt x="207" y="3"/>
                    </a:lnTo>
                    <a:lnTo>
                      <a:pt x="215" y="5"/>
                    </a:lnTo>
                    <a:lnTo>
                      <a:pt x="224" y="8"/>
                    </a:lnTo>
                    <a:lnTo>
                      <a:pt x="232" y="11"/>
                    </a:lnTo>
                    <a:lnTo>
                      <a:pt x="240" y="17"/>
                    </a:lnTo>
                    <a:lnTo>
                      <a:pt x="246" y="23"/>
                    </a:lnTo>
                    <a:lnTo>
                      <a:pt x="253" y="30"/>
                    </a:lnTo>
                    <a:lnTo>
                      <a:pt x="257" y="40"/>
                    </a:lnTo>
                    <a:close/>
                  </a:path>
                </a:pathLst>
              </a:custGeom>
              <a:solidFill>
                <a:srgbClr val="BF00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58" name="Freeform 66"/>
              <p:cNvSpPr>
                <a:spLocks/>
              </p:cNvSpPr>
              <p:nvPr/>
            </p:nvSpPr>
            <p:spPr bwMode="auto">
              <a:xfrm>
                <a:off x="2006" y="3482"/>
                <a:ext cx="223" cy="701"/>
              </a:xfrm>
              <a:custGeom>
                <a:avLst/>
                <a:gdLst>
                  <a:gd name="T0" fmla="*/ 223 w 223"/>
                  <a:gd name="T1" fmla="*/ 17 h 701"/>
                  <a:gd name="T2" fmla="*/ 223 w 223"/>
                  <a:gd name="T3" fmla="*/ 26 h 701"/>
                  <a:gd name="T4" fmla="*/ 173 w 223"/>
                  <a:gd name="T5" fmla="*/ 169 h 701"/>
                  <a:gd name="T6" fmla="*/ 149 w 223"/>
                  <a:gd name="T7" fmla="*/ 277 h 701"/>
                  <a:gd name="T8" fmla="*/ 132 w 223"/>
                  <a:gd name="T9" fmla="*/ 475 h 701"/>
                  <a:gd name="T10" fmla="*/ 133 w 223"/>
                  <a:gd name="T11" fmla="*/ 507 h 701"/>
                  <a:gd name="T12" fmla="*/ 135 w 223"/>
                  <a:gd name="T13" fmla="*/ 577 h 701"/>
                  <a:gd name="T14" fmla="*/ 137 w 223"/>
                  <a:gd name="T15" fmla="*/ 652 h 701"/>
                  <a:gd name="T16" fmla="*/ 138 w 223"/>
                  <a:gd name="T17" fmla="*/ 691 h 701"/>
                  <a:gd name="T18" fmla="*/ 124 w 223"/>
                  <a:gd name="T19" fmla="*/ 695 h 701"/>
                  <a:gd name="T20" fmla="*/ 108 w 223"/>
                  <a:gd name="T21" fmla="*/ 698 h 701"/>
                  <a:gd name="T22" fmla="*/ 90 w 223"/>
                  <a:gd name="T23" fmla="*/ 701 h 701"/>
                  <a:gd name="T24" fmla="*/ 72 w 223"/>
                  <a:gd name="T25" fmla="*/ 701 h 701"/>
                  <a:gd name="T26" fmla="*/ 53 w 223"/>
                  <a:gd name="T27" fmla="*/ 698 h 701"/>
                  <a:gd name="T28" fmla="*/ 36 w 223"/>
                  <a:gd name="T29" fmla="*/ 694 h 701"/>
                  <a:gd name="T30" fmla="*/ 20 w 223"/>
                  <a:gd name="T31" fmla="*/ 685 h 701"/>
                  <a:gd name="T32" fmla="*/ 8 w 223"/>
                  <a:gd name="T33" fmla="*/ 672 h 701"/>
                  <a:gd name="T34" fmla="*/ 0 w 223"/>
                  <a:gd name="T35" fmla="*/ 591 h 701"/>
                  <a:gd name="T36" fmla="*/ 2 w 223"/>
                  <a:gd name="T37" fmla="*/ 466 h 701"/>
                  <a:gd name="T38" fmla="*/ 6 w 223"/>
                  <a:gd name="T39" fmla="*/ 434 h 701"/>
                  <a:gd name="T40" fmla="*/ 8 w 223"/>
                  <a:gd name="T41" fmla="*/ 401 h 701"/>
                  <a:gd name="T42" fmla="*/ 14 w 223"/>
                  <a:gd name="T43" fmla="*/ 368 h 701"/>
                  <a:gd name="T44" fmla="*/ 22 w 223"/>
                  <a:gd name="T45" fmla="*/ 338 h 701"/>
                  <a:gd name="T46" fmla="*/ 26 w 223"/>
                  <a:gd name="T47" fmla="*/ 339 h 701"/>
                  <a:gd name="T48" fmla="*/ 31 w 223"/>
                  <a:gd name="T49" fmla="*/ 340 h 701"/>
                  <a:gd name="T50" fmla="*/ 36 w 223"/>
                  <a:gd name="T51" fmla="*/ 342 h 701"/>
                  <a:gd name="T52" fmla="*/ 40 w 223"/>
                  <a:gd name="T53" fmla="*/ 343 h 701"/>
                  <a:gd name="T54" fmla="*/ 46 w 223"/>
                  <a:gd name="T55" fmla="*/ 344 h 701"/>
                  <a:gd name="T56" fmla="*/ 50 w 223"/>
                  <a:gd name="T57" fmla="*/ 345 h 701"/>
                  <a:gd name="T58" fmla="*/ 54 w 223"/>
                  <a:gd name="T59" fmla="*/ 345 h 701"/>
                  <a:gd name="T60" fmla="*/ 59 w 223"/>
                  <a:gd name="T61" fmla="*/ 345 h 701"/>
                  <a:gd name="T62" fmla="*/ 64 w 223"/>
                  <a:gd name="T63" fmla="*/ 340 h 701"/>
                  <a:gd name="T64" fmla="*/ 67 w 223"/>
                  <a:gd name="T65" fmla="*/ 333 h 701"/>
                  <a:gd name="T66" fmla="*/ 71 w 223"/>
                  <a:gd name="T67" fmla="*/ 326 h 701"/>
                  <a:gd name="T68" fmla="*/ 74 w 223"/>
                  <a:gd name="T69" fmla="*/ 319 h 701"/>
                  <a:gd name="T70" fmla="*/ 76 w 223"/>
                  <a:gd name="T71" fmla="*/ 313 h 701"/>
                  <a:gd name="T72" fmla="*/ 79 w 223"/>
                  <a:gd name="T73" fmla="*/ 306 h 701"/>
                  <a:gd name="T74" fmla="*/ 85 w 223"/>
                  <a:gd name="T75" fmla="*/ 301 h 701"/>
                  <a:gd name="T76" fmla="*/ 91 w 223"/>
                  <a:gd name="T77" fmla="*/ 296 h 701"/>
                  <a:gd name="T78" fmla="*/ 101 w 223"/>
                  <a:gd name="T79" fmla="*/ 285 h 701"/>
                  <a:gd name="T80" fmla="*/ 108 w 223"/>
                  <a:gd name="T81" fmla="*/ 272 h 701"/>
                  <a:gd name="T82" fmla="*/ 111 w 223"/>
                  <a:gd name="T83" fmla="*/ 258 h 701"/>
                  <a:gd name="T84" fmla="*/ 113 w 223"/>
                  <a:gd name="T85" fmla="*/ 244 h 701"/>
                  <a:gd name="T86" fmla="*/ 112 w 223"/>
                  <a:gd name="T87" fmla="*/ 230 h 701"/>
                  <a:gd name="T88" fmla="*/ 112 w 223"/>
                  <a:gd name="T89" fmla="*/ 215 h 701"/>
                  <a:gd name="T90" fmla="*/ 111 w 223"/>
                  <a:gd name="T91" fmla="*/ 199 h 701"/>
                  <a:gd name="T92" fmla="*/ 111 w 223"/>
                  <a:gd name="T93" fmla="*/ 184 h 701"/>
                  <a:gd name="T94" fmla="*/ 109 w 223"/>
                  <a:gd name="T95" fmla="*/ 161 h 701"/>
                  <a:gd name="T96" fmla="*/ 103 w 223"/>
                  <a:gd name="T97" fmla="*/ 137 h 701"/>
                  <a:gd name="T98" fmla="*/ 99 w 223"/>
                  <a:gd name="T99" fmla="*/ 111 h 701"/>
                  <a:gd name="T100" fmla="*/ 97 w 223"/>
                  <a:gd name="T101" fmla="*/ 85 h 701"/>
                  <a:gd name="T102" fmla="*/ 97 w 223"/>
                  <a:gd name="T103" fmla="*/ 61 h 701"/>
                  <a:gd name="T104" fmla="*/ 102 w 223"/>
                  <a:gd name="T105" fmla="*/ 38 h 701"/>
                  <a:gd name="T106" fmla="*/ 115 w 223"/>
                  <a:gd name="T107" fmla="*/ 18 h 701"/>
                  <a:gd name="T108" fmla="*/ 137 w 223"/>
                  <a:gd name="T109" fmla="*/ 2 h 701"/>
                  <a:gd name="T110" fmla="*/ 139 w 223"/>
                  <a:gd name="T111" fmla="*/ 2 h 701"/>
                  <a:gd name="T112" fmla="*/ 146 w 223"/>
                  <a:gd name="T113" fmla="*/ 1 h 701"/>
                  <a:gd name="T114" fmla="*/ 156 w 223"/>
                  <a:gd name="T115" fmla="*/ 0 h 701"/>
                  <a:gd name="T116" fmla="*/ 168 w 223"/>
                  <a:gd name="T117" fmla="*/ 0 h 701"/>
                  <a:gd name="T118" fmla="*/ 181 w 223"/>
                  <a:gd name="T119" fmla="*/ 1 h 701"/>
                  <a:gd name="T120" fmla="*/ 196 w 223"/>
                  <a:gd name="T121" fmla="*/ 3 h 701"/>
                  <a:gd name="T122" fmla="*/ 210 w 223"/>
                  <a:gd name="T123" fmla="*/ 9 h 701"/>
                  <a:gd name="T124" fmla="*/ 223 w 223"/>
                  <a:gd name="T125" fmla="*/ 17 h 7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23" h="701">
                    <a:moveTo>
                      <a:pt x="223" y="17"/>
                    </a:moveTo>
                    <a:lnTo>
                      <a:pt x="223" y="26"/>
                    </a:lnTo>
                    <a:lnTo>
                      <a:pt x="173" y="169"/>
                    </a:lnTo>
                    <a:lnTo>
                      <a:pt x="149" y="277"/>
                    </a:lnTo>
                    <a:lnTo>
                      <a:pt x="132" y="475"/>
                    </a:lnTo>
                    <a:lnTo>
                      <a:pt x="133" y="507"/>
                    </a:lnTo>
                    <a:lnTo>
                      <a:pt x="135" y="577"/>
                    </a:lnTo>
                    <a:lnTo>
                      <a:pt x="137" y="652"/>
                    </a:lnTo>
                    <a:lnTo>
                      <a:pt x="138" y="691"/>
                    </a:lnTo>
                    <a:lnTo>
                      <a:pt x="124" y="695"/>
                    </a:lnTo>
                    <a:lnTo>
                      <a:pt x="108" y="698"/>
                    </a:lnTo>
                    <a:lnTo>
                      <a:pt x="90" y="701"/>
                    </a:lnTo>
                    <a:lnTo>
                      <a:pt x="72" y="701"/>
                    </a:lnTo>
                    <a:lnTo>
                      <a:pt x="53" y="698"/>
                    </a:lnTo>
                    <a:lnTo>
                      <a:pt x="36" y="694"/>
                    </a:lnTo>
                    <a:lnTo>
                      <a:pt x="20" y="685"/>
                    </a:lnTo>
                    <a:lnTo>
                      <a:pt x="8" y="672"/>
                    </a:lnTo>
                    <a:lnTo>
                      <a:pt x="0" y="591"/>
                    </a:lnTo>
                    <a:lnTo>
                      <a:pt x="2" y="466"/>
                    </a:lnTo>
                    <a:lnTo>
                      <a:pt x="6" y="434"/>
                    </a:lnTo>
                    <a:lnTo>
                      <a:pt x="8" y="401"/>
                    </a:lnTo>
                    <a:lnTo>
                      <a:pt x="14" y="368"/>
                    </a:lnTo>
                    <a:lnTo>
                      <a:pt x="22" y="338"/>
                    </a:lnTo>
                    <a:lnTo>
                      <a:pt x="26" y="339"/>
                    </a:lnTo>
                    <a:lnTo>
                      <a:pt x="31" y="340"/>
                    </a:lnTo>
                    <a:lnTo>
                      <a:pt x="36" y="342"/>
                    </a:lnTo>
                    <a:lnTo>
                      <a:pt x="40" y="343"/>
                    </a:lnTo>
                    <a:lnTo>
                      <a:pt x="46" y="344"/>
                    </a:lnTo>
                    <a:lnTo>
                      <a:pt x="50" y="345"/>
                    </a:lnTo>
                    <a:lnTo>
                      <a:pt x="54" y="345"/>
                    </a:lnTo>
                    <a:lnTo>
                      <a:pt x="59" y="345"/>
                    </a:lnTo>
                    <a:lnTo>
                      <a:pt x="64" y="340"/>
                    </a:lnTo>
                    <a:lnTo>
                      <a:pt x="67" y="333"/>
                    </a:lnTo>
                    <a:lnTo>
                      <a:pt x="71" y="326"/>
                    </a:lnTo>
                    <a:lnTo>
                      <a:pt x="74" y="319"/>
                    </a:lnTo>
                    <a:lnTo>
                      <a:pt x="76" y="313"/>
                    </a:lnTo>
                    <a:lnTo>
                      <a:pt x="79" y="306"/>
                    </a:lnTo>
                    <a:lnTo>
                      <a:pt x="85" y="301"/>
                    </a:lnTo>
                    <a:lnTo>
                      <a:pt x="91" y="296"/>
                    </a:lnTo>
                    <a:lnTo>
                      <a:pt x="101" y="285"/>
                    </a:lnTo>
                    <a:lnTo>
                      <a:pt x="108" y="272"/>
                    </a:lnTo>
                    <a:lnTo>
                      <a:pt x="111" y="258"/>
                    </a:lnTo>
                    <a:lnTo>
                      <a:pt x="113" y="244"/>
                    </a:lnTo>
                    <a:lnTo>
                      <a:pt x="112" y="230"/>
                    </a:lnTo>
                    <a:lnTo>
                      <a:pt x="112" y="215"/>
                    </a:lnTo>
                    <a:lnTo>
                      <a:pt x="111" y="199"/>
                    </a:lnTo>
                    <a:lnTo>
                      <a:pt x="111" y="184"/>
                    </a:lnTo>
                    <a:lnTo>
                      <a:pt x="109" y="161"/>
                    </a:lnTo>
                    <a:lnTo>
                      <a:pt x="103" y="137"/>
                    </a:lnTo>
                    <a:lnTo>
                      <a:pt x="99" y="111"/>
                    </a:lnTo>
                    <a:lnTo>
                      <a:pt x="97" y="85"/>
                    </a:lnTo>
                    <a:lnTo>
                      <a:pt x="97" y="61"/>
                    </a:lnTo>
                    <a:lnTo>
                      <a:pt x="102" y="38"/>
                    </a:lnTo>
                    <a:lnTo>
                      <a:pt x="115" y="18"/>
                    </a:lnTo>
                    <a:lnTo>
                      <a:pt x="137" y="2"/>
                    </a:lnTo>
                    <a:lnTo>
                      <a:pt x="139" y="2"/>
                    </a:lnTo>
                    <a:lnTo>
                      <a:pt x="146" y="1"/>
                    </a:lnTo>
                    <a:lnTo>
                      <a:pt x="156" y="0"/>
                    </a:lnTo>
                    <a:lnTo>
                      <a:pt x="168" y="0"/>
                    </a:lnTo>
                    <a:lnTo>
                      <a:pt x="181" y="1"/>
                    </a:lnTo>
                    <a:lnTo>
                      <a:pt x="196" y="3"/>
                    </a:lnTo>
                    <a:lnTo>
                      <a:pt x="210" y="9"/>
                    </a:lnTo>
                    <a:lnTo>
                      <a:pt x="223" y="17"/>
                    </a:lnTo>
                    <a:close/>
                  </a:path>
                </a:pathLst>
              </a:custGeom>
              <a:solidFill>
                <a:srgbClr val="00D8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59" name="Freeform 67"/>
              <p:cNvSpPr>
                <a:spLocks/>
              </p:cNvSpPr>
              <p:nvPr/>
            </p:nvSpPr>
            <p:spPr bwMode="auto">
              <a:xfrm>
                <a:off x="1181" y="3488"/>
                <a:ext cx="337" cy="132"/>
              </a:xfrm>
              <a:custGeom>
                <a:avLst/>
                <a:gdLst>
                  <a:gd name="T0" fmla="*/ 319 w 337"/>
                  <a:gd name="T1" fmla="*/ 114 h 132"/>
                  <a:gd name="T2" fmla="*/ 306 w 337"/>
                  <a:gd name="T3" fmla="*/ 101 h 132"/>
                  <a:gd name="T4" fmla="*/ 288 w 337"/>
                  <a:gd name="T5" fmla="*/ 100 h 132"/>
                  <a:gd name="T6" fmla="*/ 266 w 337"/>
                  <a:gd name="T7" fmla="*/ 103 h 132"/>
                  <a:gd name="T8" fmla="*/ 245 w 337"/>
                  <a:gd name="T9" fmla="*/ 105 h 132"/>
                  <a:gd name="T10" fmla="*/ 234 w 337"/>
                  <a:gd name="T11" fmla="*/ 110 h 132"/>
                  <a:gd name="T12" fmla="*/ 225 w 337"/>
                  <a:gd name="T13" fmla="*/ 117 h 132"/>
                  <a:gd name="T14" fmla="*/ 216 w 337"/>
                  <a:gd name="T15" fmla="*/ 125 h 132"/>
                  <a:gd name="T16" fmla="*/ 207 w 337"/>
                  <a:gd name="T17" fmla="*/ 132 h 132"/>
                  <a:gd name="T18" fmla="*/ 176 w 337"/>
                  <a:gd name="T19" fmla="*/ 117 h 132"/>
                  <a:gd name="T20" fmla="*/ 189 w 337"/>
                  <a:gd name="T21" fmla="*/ 110 h 132"/>
                  <a:gd name="T22" fmla="*/ 202 w 337"/>
                  <a:gd name="T23" fmla="*/ 104 h 132"/>
                  <a:gd name="T24" fmla="*/ 212 w 337"/>
                  <a:gd name="T25" fmla="*/ 95 h 132"/>
                  <a:gd name="T26" fmla="*/ 200 w 337"/>
                  <a:gd name="T27" fmla="*/ 84 h 132"/>
                  <a:gd name="T28" fmla="*/ 173 w 337"/>
                  <a:gd name="T29" fmla="*/ 81 h 132"/>
                  <a:gd name="T30" fmla="*/ 146 w 337"/>
                  <a:gd name="T31" fmla="*/ 80 h 132"/>
                  <a:gd name="T32" fmla="*/ 118 w 337"/>
                  <a:gd name="T33" fmla="*/ 80 h 132"/>
                  <a:gd name="T34" fmla="*/ 91 w 337"/>
                  <a:gd name="T35" fmla="*/ 80 h 132"/>
                  <a:gd name="T36" fmla="*/ 69 w 337"/>
                  <a:gd name="T37" fmla="*/ 91 h 132"/>
                  <a:gd name="T38" fmla="*/ 48 w 337"/>
                  <a:gd name="T39" fmla="*/ 106 h 132"/>
                  <a:gd name="T40" fmla="*/ 25 w 337"/>
                  <a:gd name="T41" fmla="*/ 118 h 132"/>
                  <a:gd name="T42" fmla="*/ 7 w 337"/>
                  <a:gd name="T43" fmla="*/ 120 h 132"/>
                  <a:gd name="T44" fmla="*/ 2 w 337"/>
                  <a:gd name="T45" fmla="*/ 117 h 132"/>
                  <a:gd name="T46" fmla="*/ 5 w 337"/>
                  <a:gd name="T47" fmla="*/ 104 h 132"/>
                  <a:gd name="T48" fmla="*/ 20 w 337"/>
                  <a:gd name="T49" fmla="*/ 92 h 132"/>
                  <a:gd name="T50" fmla="*/ 39 w 337"/>
                  <a:gd name="T51" fmla="*/ 84 h 132"/>
                  <a:gd name="T52" fmla="*/ 57 w 337"/>
                  <a:gd name="T53" fmla="*/ 73 h 132"/>
                  <a:gd name="T54" fmla="*/ 66 w 337"/>
                  <a:gd name="T55" fmla="*/ 64 h 132"/>
                  <a:gd name="T56" fmla="*/ 68 w 337"/>
                  <a:gd name="T57" fmla="*/ 59 h 132"/>
                  <a:gd name="T58" fmla="*/ 62 w 337"/>
                  <a:gd name="T59" fmla="*/ 57 h 132"/>
                  <a:gd name="T60" fmla="*/ 50 w 337"/>
                  <a:gd name="T61" fmla="*/ 63 h 132"/>
                  <a:gd name="T62" fmla="*/ 38 w 337"/>
                  <a:gd name="T63" fmla="*/ 71 h 132"/>
                  <a:gd name="T64" fmla="*/ 27 w 337"/>
                  <a:gd name="T65" fmla="*/ 74 h 132"/>
                  <a:gd name="T66" fmla="*/ 34 w 337"/>
                  <a:gd name="T67" fmla="*/ 60 h 132"/>
                  <a:gd name="T68" fmla="*/ 56 w 337"/>
                  <a:gd name="T69" fmla="*/ 44 h 132"/>
                  <a:gd name="T70" fmla="*/ 81 w 337"/>
                  <a:gd name="T71" fmla="*/ 34 h 132"/>
                  <a:gd name="T72" fmla="*/ 107 w 337"/>
                  <a:gd name="T73" fmla="*/ 30 h 132"/>
                  <a:gd name="T74" fmla="*/ 124 w 337"/>
                  <a:gd name="T75" fmla="*/ 30 h 132"/>
                  <a:gd name="T76" fmla="*/ 131 w 337"/>
                  <a:gd name="T77" fmla="*/ 27 h 132"/>
                  <a:gd name="T78" fmla="*/ 131 w 337"/>
                  <a:gd name="T79" fmla="*/ 20 h 132"/>
                  <a:gd name="T80" fmla="*/ 135 w 337"/>
                  <a:gd name="T81" fmla="*/ 11 h 132"/>
                  <a:gd name="T82" fmla="*/ 158 w 337"/>
                  <a:gd name="T83" fmla="*/ 10 h 132"/>
                  <a:gd name="T84" fmla="*/ 194 w 337"/>
                  <a:gd name="T85" fmla="*/ 7 h 132"/>
                  <a:gd name="T86" fmla="*/ 230 w 337"/>
                  <a:gd name="T87" fmla="*/ 1 h 132"/>
                  <a:gd name="T88" fmla="*/ 264 w 337"/>
                  <a:gd name="T89" fmla="*/ 1 h 132"/>
                  <a:gd name="T90" fmla="*/ 337 w 337"/>
                  <a:gd name="T91" fmla="*/ 4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37" h="132">
                    <a:moveTo>
                      <a:pt x="337" y="40"/>
                    </a:moveTo>
                    <a:lnTo>
                      <a:pt x="319" y="114"/>
                    </a:lnTo>
                    <a:lnTo>
                      <a:pt x="314" y="105"/>
                    </a:lnTo>
                    <a:lnTo>
                      <a:pt x="306" y="101"/>
                    </a:lnTo>
                    <a:lnTo>
                      <a:pt x="298" y="100"/>
                    </a:lnTo>
                    <a:lnTo>
                      <a:pt x="288" y="100"/>
                    </a:lnTo>
                    <a:lnTo>
                      <a:pt x="277" y="102"/>
                    </a:lnTo>
                    <a:lnTo>
                      <a:pt x="266" y="103"/>
                    </a:lnTo>
                    <a:lnTo>
                      <a:pt x="255" y="105"/>
                    </a:lnTo>
                    <a:lnTo>
                      <a:pt x="245" y="105"/>
                    </a:lnTo>
                    <a:lnTo>
                      <a:pt x="240" y="107"/>
                    </a:lnTo>
                    <a:lnTo>
                      <a:pt x="234" y="110"/>
                    </a:lnTo>
                    <a:lnTo>
                      <a:pt x="230" y="113"/>
                    </a:lnTo>
                    <a:lnTo>
                      <a:pt x="225" y="117"/>
                    </a:lnTo>
                    <a:lnTo>
                      <a:pt x="220" y="120"/>
                    </a:lnTo>
                    <a:lnTo>
                      <a:pt x="216" y="125"/>
                    </a:lnTo>
                    <a:lnTo>
                      <a:pt x="212" y="128"/>
                    </a:lnTo>
                    <a:lnTo>
                      <a:pt x="207" y="132"/>
                    </a:lnTo>
                    <a:lnTo>
                      <a:pt x="170" y="122"/>
                    </a:lnTo>
                    <a:lnTo>
                      <a:pt x="176" y="117"/>
                    </a:lnTo>
                    <a:lnTo>
                      <a:pt x="182" y="114"/>
                    </a:lnTo>
                    <a:lnTo>
                      <a:pt x="189" y="110"/>
                    </a:lnTo>
                    <a:lnTo>
                      <a:pt x="195" y="107"/>
                    </a:lnTo>
                    <a:lnTo>
                      <a:pt x="202" y="104"/>
                    </a:lnTo>
                    <a:lnTo>
                      <a:pt x="207" y="100"/>
                    </a:lnTo>
                    <a:lnTo>
                      <a:pt x="212" y="95"/>
                    </a:lnTo>
                    <a:lnTo>
                      <a:pt x="214" y="88"/>
                    </a:lnTo>
                    <a:lnTo>
                      <a:pt x="200" y="84"/>
                    </a:lnTo>
                    <a:lnTo>
                      <a:pt x="186" y="82"/>
                    </a:lnTo>
                    <a:lnTo>
                      <a:pt x="173" y="81"/>
                    </a:lnTo>
                    <a:lnTo>
                      <a:pt x="159" y="80"/>
                    </a:lnTo>
                    <a:lnTo>
                      <a:pt x="146" y="80"/>
                    </a:lnTo>
                    <a:lnTo>
                      <a:pt x="132" y="81"/>
                    </a:lnTo>
                    <a:lnTo>
                      <a:pt x="118" y="80"/>
                    </a:lnTo>
                    <a:lnTo>
                      <a:pt x="103" y="80"/>
                    </a:lnTo>
                    <a:lnTo>
                      <a:pt x="91" y="80"/>
                    </a:lnTo>
                    <a:lnTo>
                      <a:pt x="80" y="84"/>
                    </a:lnTo>
                    <a:lnTo>
                      <a:pt x="69" y="91"/>
                    </a:lnTo>
                    <a:lnTo>
                      <a:pt x="59" y="98"/>
                    </a:lnTo>
                    <a:lnTo>
                      <a:pt x="48" y="106"/>
                    </a:lnTo>
                    <a:lnTo>
                      <a:pt x="37" y="113"/>
                    </a:lnTo>
                    <a:lnTo>
                      <a:pt x="25" y="118"/>
                    </a:lnTo>
                    <a:lnTo>
                      <a:pt x="12" y="120"/>
                    </a:lnTo>
                    <a:lnTo>
                      <a:pt x="7" y="120"/>
                    </a:lnTo>
                    <a:lnTo>
                      <a:pt x="5" y="118"/>
                    </a:lnTo>
                    <a:lnTo>
                      <a:pt x="2" y="117"/>
                    </a:lnTo>
                    <a:lnTo>
                      <a:pt x="0" y="114"/>
                    </a:lnTo>
                    <a:lnTo>
                      <a:pt x="5" y="104"/>
                    </a:lnTo>
                    <a:lnTo>
                      <a:pt x="12" y="97"/>
                    </a:lnTo>
                    <a:lnTo>
                      <a:pt x="20" y="92"/>
                    </a:lnTo>
                    <a:lnTo>
                      <a:pt x="30" y="88"/>
                    </a:lnTo>
                    <a:lnTo>
                      <a:pt x="39" y="84"/>
                    </a:lnTo>
                    <a:lnTo>
                      <a:pt x="48" y="80"/>
                    </a:lnTo>
                    <a:lnTo>
                      <a:pt x="57" y="73"/>
                    </a:lnTo>
                    <a:lnTo>
                      <a:pt x="64" y="66"/>
                    </a:lnTo>
                    <a:lnTo>
                      <a:pt x="66" y="64"/>
                    </a:lnTo>
                    <a:lnTo>
                      <a:pt x="67" y="61"/>
                    </a:lnTo>
                    <a:lnTo>
                      <a:pt x="68" y="59"/>
                    </a:lnTo>
                    <a:lnTo>
                      <a:pt x="68" y="57"/>
                    </a:lnTo>
                    <a:lnTo>
                      <a:pt x="62" y="57"/>
                    </a:lnTo>
                    <a:lnTo>
                      <a:pt x="56" y="59"/>
                    </a:lnTo>
                    <a:lnTo>
                      <a:pt x="50" y="63"/>
                    </a:lnTo>
                    <a:lnTo>
                      <a:pt x="44" y="67"/>
                    </a:lnTo>
                    <a:lnTo>
                      <a:pt x="38" y="71"/>
                    </a:lnTo>
                    <a:lnTo>
                      <a:pt x="33" y="73"/>
                    </a:lnTo>
                    <a:lnTo>
                      <a:pt x="27" y="74"/>
                    </a:lnTo>
                    <a:lnTo>
                      <a:pt x="24" y="71"/>
                    </a:lnTo>
                    <a:lnTo>
                      <a:pt x="34" y="60"/>
                    </a:lnTo>
                    <a:lnTo>
                      <a:pt x="44" y="52"/>
                    </a:lnTo>
                    <a:lnTo>
                      <a:pt x="56" y="44"/>
                    </a:lnTo>
                    <a:lnTo>
                      <a:pt x="68" y="39"/>
                    </a:lnTo>
                    <a:lnTo>
                      <a:pt x="81" y="34"/>
                    </a:lnTo>
                    <a:lnTo>
                      <a:pt x="94" y="31"/>
                    </a:lnTo>
                    <a:lnTo>
                      <a:pt x="107" y="30"/>
                    </a:lnTo>
                    <a:lnTo>
                      <a:pt x="121" y="31"/>
                    </a:lnTo>
                    <a:lnTo>
                      <a:pt x="124" y="30"/>
                    </a:lnTo>
                    <a:lnTo>
                      <a:pt x="128" y="29"/>
                    </a:lnTo>
                    <a:lnTo>
                      <a:pt x="131" y="27"/>
                    </a:lnTo>
                    <a:lnTo>
                      <a:pt x="133" y="24"/>
                    </a:lnTo>
                    <a:lnTo>
                      <a:pt x="131" y="20"/>
                    </a:lnTo>
                    <a:lnTo>
                      <a:pt x="132" y="15"/>
                    </a:lnTo>
                    <a:lnTo>
                      <a:pt x="135" y="11"/>
                    </a:lnTo>
                    <a:lnTo>
                      <a:pt x="141" y="9"/>
                    </a:lnTo>
                    <a:lnTo>
                      <a:pt x="158" y="10"/>
                    </a:lnTo>
                    <a:lnTo>
                      <a:pt x="177" y="9"/>
                    </a:lnTo>
                    <a:lnTo>
                      <a:pt x="194" y="7"/>
                    </a:lnTo>
                    <a:lnTo>
                      <a:pt x="213" y="4"/>
                    </a:lnTo>
                    <a:lnTo>
                      <a:pt x="230" y="1"/>
                    </a:lnTo>
                    <a:lnTo>
                      <a:pt x="247" y="0"/>
                    </a:lnTo>
                    <a:lnTo>
                      <a:pt x="264" y="1"/>
                    </a:lnTo>
                    <a:lnTo>
                      <a:pt x="281" y="7"/>
                    </a:lnTo>
                    <a:lnTo>
                      <a:pt x="337" y="40"/>
                    </a:lnTo>
                    <a:close/>
                  </a:path>
                </a:pathLst>
              </a:custGeom>
              <a:solidFill>
                <a:srgbClr val="E2BF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660" name="Freeform 68"/>
              <p:cNvSpPr>
                <a:spLocks/>
              </p:cNvSpPr>
              <p:nvPr/>
            </p:nvSpPr>
            <p:spPr bwMode="auto">
              <a:xfrm>
                <a:off x="1116" y="3631"/>
                <a:ext cx="886" cy="353"/>
              </a:xfrm>
              <a:custGeom>
                <a:avLst/>
                <a:gdLst>
                  <a:gd name="T0" fmla="*/ 349 w 886"/>
                  <a:gd name="T1" fmla="*/ 56 h 353"/>
                  <a:gd name="T2" fmla="*/ 391 w 886"/>
                  <a:gd name="T3" fmla="*/ 80 h 353"/>
                  <a:gd name="T4" fmla="*/ 579 w 886"/>
                  <a:gd name="T5" fmla="*/ 130 h 353"/>
                  <a:gd name="T6" fmla="*/ 658 w 886"/>
                  <a:gd name="T7" fmla="*/ 161 h 353"/>
                  <a:gd name="T8" fmla="*/ 698 w 886"/>
                  <a:gd name="T9" fmla="*/ 222 h 353"/>
                  <a:gd name="T10" fmla="*/ 720 w 886"/>
                  <a:gd name="T11" fmla="*/ 226 h 353"/>
                  <a:gd name="T12" fmla="*/ 698 w 886"/>
                  <a:gd name="T13" fmla="*/ 163 h 353"/>
                  <a:gd name="T14" fmla="*/ 721 w 886"/>
                  <a:gd name="T15" fmla="*/ 120 h 353"/>
                  <a:gd name="T16" fmla="*/ 763 w 886"/>
                  <a:gd name="T17" fmla="*/ 147 h 353"/>
                  <a:gd name="T18" fmla="*/ 807 w 886"/>
                  <a:gd name="T19" fmla="*/ 172 h 353"/>
                  <a:gd name="T20" fmla="*/ 852 w 886"/>
                  <a:gd name="T21" fmla="*/ 190 h 353"/>
                  <a:gd name="T22" fmla="*/ 880 w 886"/>
                  <a:gd name="T23" fmla="*/ 210 h 353"/>
                  <a:gd name="T24" fmla="*/ 864 w 886"/>
                  <a:gd name="T25" fmla="*/ 280 h 353"/>
                  <a:gd name="T26" fmla="*/ 831 w 886"/>
                  <a:gd name="T27" fmla="*/ 340 h 353"/>
                  <a:gd name="T28" fmla="*/ 761 w 886"/>
                  <a:gd name="T29" fmla="*/ 353 h 353"/>
                  <a:gd name="T30" fmla="*/ 676 w 886"/>
                  <a:gd name="T31" fmla="*/ 341 h 353"/>
                  <a:gd name="T32" fmla="*/ 593 w 886"/>
                  <a:gd name="T33" fmla="*/ 312 h 353"/>
                  <a:gd name="T34" fmla="*/ 516 w 886"/>
                  <a:gd name="T35" fmla="*/ 269 h 353"/>
                  <a:gd name="T36" fmla="*/ 443 w 886"/>
                  <a:gd name="T37" fmla="*/ 217 h 353"/>
                  <a:gd name="T38" fmla="*/ 381 w 886"/>
                  <a:gd name="T39" fmla="*/ 168 h 353"/>
                  <a:gd name="T40" fmla="*/ 343 w 886"/>
                  <a:gd name="T41" fmla="*/ 152 h 353"/>
                  <a:gd name="T42" fmla="*/ 300 w 886"/>
                  <a:gd name="T43" fmla="*/ 146 h 353"/>
                  <a:gd name="T44" fmla="*/ 233 w 886"/>
                  <a:gd name="T45" fmla="*/ 154 h 353"/>
                  <a:gd name="T46" fmla="*/ 163 w 886"/>
                  <a:gd name="T47" fmla="*/ 145 h 353"/>
                  <a:gd name="T48" fmla="*/ 109 w 886"/>
                  <a:gd name="T49" fmla="*/ 154 h 353"/>
                  <a:gd name="T50" fmla="*/ 82 w 886"/>
                  <a:gd name="T51" fmla="*/ 170 h 353"/>
                  <a:gd name="T52" fmla="*/ 59 w 886"/>
                  <a:gd name="T53" fmla="*/ 173 h 353"/>
                  <a:gd name="T54" fmla="*/ 55 w 886"/>
                  <a:gd name="T55" fmla="*/ 159 h 353"/>
                  <a:gd name="T56" fmla="*/ 98 w 886"/>
                  <a:gd name="T57" fmla="*/ 128 h 353"/>
                  <a:gd name="T58" fmla="*/ 133 w 886"/>
                  <a:gd name="T59" fmla="*/ 104 h 353"/>
                  <a:gd name="T60" fmla="*/ 121 w 886"/>
                  <a:gd name="T61" fmla="*/ 97 h 353"/>
                  <a:gd name="T62" fmla="*/ 82 w 886"/>
                  <a:gd name="T63" fmla="*/ 115 h 353"/>
                  <a:gd name="T64" fmla="*/ 48 w 886"/>
                  <a:gd name="T65" fmla="*/ 111 h 353"/>
                  <a:gd name="T66" fmla="*/ 39 w 886"/>
                  <a:gd name="T67" fmla="*/ 97 h 353"/>
                  <a:gd name="T68" fmla="*/ 37 w 886"/>
                  <a:gd name="T69" fmla="*/ 110 h 353"/>
                  <a:gd name="T70" fmla="*/ 28 w 886"/>
                  <a:gd name="T71" fmla="*/ 129 h 353"/>
                  <a:gd name="T72" fmla="*/ 13 w 886"/>
                  <a:gd name="T73" fmla="*/ 125 h 353"/>
                  <a:gd name="T74" fmla="*/ 29 w 886"/>
                  <a:gd name="T75" fmla="*/ 93 h 353"/>
                  <a:gd name="T76" fmla="*/ 59 w 886"/>
                  <a:gd name="T77" fmla="*/ 70 h 353"/>
                  <a:gd name="T78" fmla="*/ 95 w 886"/>
                  <a:gd name="T79" fmla="*/ 68 h 353"/>
                  <a:gd name="T80" fmla="*/ 125 w 886"/>
                  <a:gd name="T81" fmla="*/ 62 h 353"/>
                  <a:gd name="T82" fmla="*/ 124 w 886"/>
                  <a:gd name="T83" fmla="*/ 49 h 353"/>
                  <a:gd name="T84" fmla="*/ 86 w 886"/>
                  <a:gd name="T85" fmla="*/ 49 h 353"/>
                  <a:gd name="T86" fmla="*/ 48 w 886"/>
                  <a:gd name="T87" fmla="*/ 45 h 353"/>
                  <a:gd name="T88" fmla="*/ 28 w 886"/>
                  <a:gd name="T89" fmla="*/ 69 h 353"/>
                  <a:gd name="T90" fmla="*/ 11 w 886"/>
                  <a:gd name="T91" fmla="*/ 94 h 353"/>
                  <a:gd name="T92" fmla="*/ 0 w 886"/>
                  <a:gd name="T93" fmla="*/ 92 h 353"/>
                  <a:gd name="T94" fmla="*/ 26 w 886"/>
                  <a:gd name="T95" fmla="*/ 58 h 353"/>
                  <a:gd name="T96" fmla="*/ 55 w 886"/>
                  <a:gd name="T97" fmla="*/ 26 h 353"/>
                  <a:gd name="T98" fmla="*/ 110 w 886"/>
                  <a:gd name="T99" fmla="*/ 20 h 353"/>
                  <a:gd name="T100" fmla="*/ 163 w 886"/>
                  <a:gd name="T101" fmla="*/ 15 h 353"/>
                  <a:gd name="T102" fmla="*/ 180 w 886"/>
                  <a:gd name="T103" fmla="*/ 0 h 353"/>
                  <a:gd name="T104" fmla="*/ 253 w 886"/>
                  <a:gd name="T105" fmla="*/ 13 h 353"/>
                  <a:gd name="T106" fmla="*/ 319 w 886"/>
                  <a:gd name="T107" fmla="*/ 36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886" h="353">
                    <a:moveTo>
                      <a:pt x="319" y="36"/>
                    </a:moveTo>
                    <a:lnTo>
                      <a:pt x="329" y="44"/>
                    </a:lnTo>
                    <a:lnTo>
                      <a:pt x="340" y="50"/>
                    </a:lnTo>
                    <a:lnTo>
                      <a:pt x="349" y="56"/>
                    </a:lnTo>
                    <a:lnTo>
                      <a:pt x="360" y="62"/>
                    </a:lnTo>
                    <a:lnTo>
                      <a:pt x="370" y="68"/>
                    </a:lnTo>
                    <a:lnTo>
                      <a:pt x="380" y="74"/>
                    </a:lnTo>
                    <a:lnTo>
                      <a:pt x="391" y="80"/>
                    </a:lnTo>
                    <a:lnTo>
                      <a:pt x="401" y="85"/>
                    </a:lnTo>
                    <a:lnTo>
                      <a:pt x="538" y="118"/>
                    </a:lnTo>
                    <a:lnTo>
                      <a:pt x="559" y="124"/>
                    </a:lnTo>
                    <a:lnTo>
                      <a:pt x="579" y="130"/>
                    </a:lnTo>
                    <a:lnTo>
                      <a:pt x="600" y="135"/>
                    </a:lnTo>
                    <a:lnTo>
                      <a:pt x="621" y="142"/>
                    </a:lnTo>
                    <a:lnTo>
                      <a:pt x="640" y="151"/>
                    </a:lnTo>
                    <a:lnTo>
                      <a:pt x="658" y="161"/>
                    </a:lnTo>
                    <a:lnTo>
                      <a:pt x="673" y="177"/>
                    </a:lnTo>
                    <a:lnTo>
                      <a:pt x="686" y="197"/>
                    </a:lnTo>
                    <a:lnTo>
                      <a:pt x="693" y="209"/>
                    </a:lnTo>
                    <a:lnTo>
                      <a:pt x="698" y="222"/>
                    </a:lnTo>
                    <a:lnTo>
                      <a:pt x="706" y="233"/>
                    </a:lnTo>
                    <a:lnTo>
                      <a:pt x="717" y="242"/>
                    </a:lnTo>
                    <a:lnTo>
                      <a:pt x="722" y="234"/>
                    </a:lnTo>
                    <a:lnTo>
                      <a:pt x="720" y="226"/>
                    </a:lnTo>
                    <a:lnTo>
                      <a:pt x="713" y="218"/>
                    </a:lnTo>
                    <a:lnTo>
                      <a:pt x="710" y="209"/>
                    </a:lnTo>
                    <a:lnTo>
                      <a:pt x="703" y="187"/>
                    </a:lnTo>
                    <a:lnTo>
                      <a:pt x="698" y="163"/>
                    </a:lnTo>
                    <a:lnTo>
                      <a:pt x="698" y="139"/>
                    </a:lnTo>
                    <a:lnTo>
                      <a:pt x="705" y="115"/>
                    </a:lnTo>
                    <a:lnTo>
                      <a:pt x="710" y="115"/>
                    </a:lnTo>
                    <a:lnTo>
                      <a:pt x="721" y="120"/>
                    </a:lnTo>
                    <a:lnTo>
                      <a:pt x="732" y="127"/>
                    </a:lnTo>
                    <a:lnTo>
                      <a:pt x="743" y="133"/>
                    </a:lnTo>
                    <a:lnTo>
                      <a:pt x="753" y="140"/>
                    </a:lnTo>
                    <a:lnTo>
                      <a:pt x="763" y="147"/>
                    </a:lnTo>
                    <a:lnTo>
                      <a:pt x="774" y="154"/>
                    </a:lnTo>
                    <a:lnTo>
                      <a:pt x="785" y="160"/>
                    </a:lnTo>
                    <a:lnTo>
                      <a:pt x="796" y="166"/>
                    </a:lnTo>
                    <a:lnTo>
                      <a:pt x="807" y="172"/>
                    </a:lnTo>
                    <a:lnTo>
                      <a:pt x="818" y="178"/>
                    </a:lnTo>
                    <a:lnTo>
                      <a:pt x="829" y="182"/>
                    </a:lnTo>
                    <a:lnTo>
                      <a:pt x="840" y="187"/>
                    </a:lnTo>
                    <a:lnTo>
                      <a:pt x="852" y="190"/>
                    </a:lnTo>
                    <a:lnTo>
                      <a:pt x="863" y="192"/>
                    </a:lnTo>
                    <a:lnTo>
                      <a:pt x="875" y="194"/>
                    </a:lnTo>
                    <a:lnTo>
                      <a:pt x="886" y="194"/>
                    </a:lnTo>
                    <a:lnTo>
                      <a:pt x="880" y="210"/>
                    </a:lnTo>
                    <a:lnTo>
                      <a:pt x="876" y="228"/>
                    </a:lnTo>
                    <a:lnTo>
                      <a:pt x="871" y="245"/>
                    </a:lnTo>
                    <a:lnTo>
                      <a:pt x="868" y="263"/>
                    </a:lnTo>
                    <a:lnTo>
                      <a:pt x="864" y="280"/>
                    </a:lnTo>
                    <a:lnTo>
                      <a:pt x="859" y="298"/>
                    </a:lnTo>
                    <a:lnTo>
                      <a:pt x="854" y="314"/>
                    </a:lnTo>
                    <a:lnTo>
                      <a:pt x="846" y="330"/>
                    </a:lnTo>
                    <a:lnTo>
                      <a:pt x="831" y="340"/>
                    </a:lnTo>
                    <a:lnTo>
                      <a:pt x="816" y="348"/>
                    </a:lnTo>
                    <a:lnTo>
                      <a:pt x="798" y="351"/>
                    </a:lnTo>
                    <a:lnTo>
                      <a:pt x="781" y="353"/>
                    </a:lnTo>
                    <a:lnTo>
                      <a:pt x="761" y="353"/>
                    </a:lnTo>
                    <a:lnTo>
                      <a:pt x="742" y="352"/>
                    </a:lnTo>
                    <a:lnTo>
                      <a:pt x="720" y="350"/>
                    </a:lnTo>
                    <a:lnTo>
                      <a:pt x="698" y="347"/>
                    </a:lnTo>
                    <a:lnTo>
                      <a:pt x="676" y="341"/>
                    </a:lnTo>
                    <a:lnTo>
                      <a:pt x="656" y="336"/>
                    </a:lnTo>
                    <a:lnTo>
                      <a:pt x="635" y="328"/>
                    </a:lnTo>
                    <a:lnTo>
                      <a:pt x="614" y="321"/>
                    </a:lnTo>
                    <a:lnTo>
                      <a:pt x="593" y="312"/>
                    </a:lnTo>
                    <a:lnTo>
                      <a:pt x="574" y="302"/>
                    </a:lnTo>
                    <a:lnTo>
                      <a:pt x="554" y="291"/>
                    </a:lnTo>
                    <a:lnTo>
                      <a:pt x="536" y="280"/>
                    </a:lnTo>
                    <a:lnTo>
                      <a:pt x="516" y="269"/>
                    </a:lnTo>
                    <a:lnTo>
                      <a:pt x="498" y="256"/>
                    </a:lnTo>
                    <a:lnTo>
                      <a:pt x="480" y="244"/>
                    </a:lnTo>
                    <a:lnTo>
                      <a:pt x="462" y="230"/>
                    </a:lnTo>
                    <a:lnTo>
                      <a:pt x="443" y="217"/>
                    </a:lnTo>
                    <a:lnTo>
                      <a:pt x="426" y="203"/>
                    </a:lnTo>
                    <a:lnTo>
                      <a:pt x="408" y="189"/>
                    </a:lnTo>
                    <a:lnTo>
                      <a:pt x="391" y="173"/>
                    </a:lnTo>
                    <a:lnTo>
                      <a:pt x="381" y="168"/>
                    </a:lnTo>
                    <a:lnTo>
                      <a:pt x="372" y="164"/>
                    </a:lnTo>
                    <a:lnTo>
                      <a:pt x="363" y="159"/>
                    </a:lnTo>
                    <a:lnTo>
                      <a:pt x="353" y="156"/>
                    </a:lnTo>
                    <a:lnTo>
                      <a:pt x="343" y="152"/>
                    </a:lnTo>
                    <a:lnTo>
                      <a:pt x="333" y="148"/>
                    </a:lnTo>
                    <a:lnTo>
                      <a:pt x="324" y="145"/>
                    </a:lnTo>
                    <a:lnTo>
                      <a:pt x="315" y="141"/>
                    </a:lnTo>
                    <a:lnTo>
                      <a:pt x="300" y="146"/>
                    </a:lnTo>
                    <a:lnTo>
                      <a:pt x="285" y="151"/>
                    </a:lnTo>
                    <a:lnTo>
                      <a:pt x="269" y="153"/>
                    </a:lnTo>
                    <a:lnTo>
                      <a:pt x="251" y="154"/>
                    </a:lnTo>
                    <a:lnTo>
                      <a:pt x="233" y="154"/>
                    </a:lnTo>
                    <a:lnTo>
                      <a:pt x="216" y="153"/>
                    </a:lnTo>
                    <a:lnTo>
                      <a:pt x="197" y="151"/>
                    </a:lnTo>
                    <a:lnTo>
                      <a:pt x="181" y="147"/>
                    </a:lnTo>
                    <a:lnTo>
                      <a:pt x="163" y="145"/>
                    </a:lnTo>
                    <a:lnTo>
                      <a:pt x="147" y="145"/>
                    </a:lnTo>
                    <a:lnTo>
                      <a:pt x="132" y="147"/>
                    </a:lnTo>
                    <a:lnTo>
                      <a:pt x="120" y="149"/>
                    </a:lnTo>
                    <a:lnTo>
                      <a:pt x="109" y="154"/>
                    </a:lnTo>
                    <a:lnTo>
                      <a:pt x="99" y="158"/>
                    </a:lnTo>
                    <a:lnTo>
                      <a:pt x="92" y="163"/>
                    </a:lnTo>
                    <a:lnTo>
                      <a:pt x="88" y="166"/>
                    </a:lnTo>
                    <a:lnTo>
                      <a:pt x="82" y="170"/>
                    </a:lnTo>
                    <a:lnTo>
                      <a:pt x="75" y="173"/>
                    </a:lnTo>
                    <a:lnTo>
                      <a:pt x="68" y="175"/>
                    </a:lnTo>
                    <a:lnTo>
                      <a:pt x="63" y="175"/>
                    </a:lnTo>
                    <a:lnTo>
                      <a:pt x="59" y="173"/>
                    </a:lnTo>
                    <a:lnTo>
                      <a:pt x="54" y="172"/>
                    </a:lnTo>
                    <a:lnTo>
                      <a:pt x="52" y="171"/>
                    </a:lnTo>
                    <a:lnTo>
                      <a:pt x="51" y="171"/>
                    </a:lnTo>
                    <a:lnTo>
                      <a:pt x="55" y="159"/>
                    </a:lnTo>
                    <a:lnTo>
                      <a:pt x="63" y="149"/>
                    </a:lnTo>
                    <a:lnTo>
                      <a:pt x="73" y="142"/>
                    </a:lnTo>
                    <a:lnTo>
                      <a:pt x="85" y="134"/>
                    </a:lnTo>
                    <a:lnTo>
                      <a:pt x="98" y="128"/>
                    </a:lnTo>
                    <a:lnTo>
                      <a:pt x="110" y="122"/>
                    </a:lnTo>
                    <a:lnTo>
                      <a:pt x="122" y="116"/>
                    </a:lnTo>
                    <a:lnTo>
                      <a:pt x="132" y="109"/>
                    </a:lnTo>
                    <a:lnTo>
                      <a:pt x="133" y="104"/>
                    </a:lnTo>
                    <a:lnTo>
                      <a:pt x="134" y="99"/>
                    </a:lnTo>
                    <a:lnTo>
                      <a:pt x="134" y="94"/>
                    </a:lnTo>
                    <a:lnTo>
                      <a:pt x="129" y="91"/>
                    </a:lnTo>
                    <a:lnTo>
                      <a:pt x="121" y="97"/>
                    </a:lnTo>
                    <a:lnTo>
                      <a:pt x="112" y="103"/>
                    </a:lnTo>
                    <a:lnTo>
                      <a:pt x="102" y="107"/>
                    </a:lnTo>
                    <a:lnTo>
                      <a:pt x="92" y="111"/>
                    </a:lnTo>
                    <a:lnTo>
                      <a:pt x="82" y="115"/>
                    </a:lnTo>
                    <a:lnTo>
                      <a:pt x="71" y="117"/>
                    </a:lnTo>
                    <a:lnTo>
                      <a:pt x="60" y="117"/>
                    </a:lnTo>
                    <a:lnTo>
                      <a:pt x="49" y="116"/>
                    </a:lnTo>
                    <a:lnTo>
                      <a:pt x="48" y="111"/>
                    </a:lnTo>
                    <a:lnTo>
                      <a:pt x="47" y="105"/>
                    </a:lnTo>
                    <a:lnTo>
                      <a:pt x="44" y="100"/>
                    </a:lnTo>
                    <a:lnTo>
                      <a:pt x="42" y="97"/>
                    </a:lnTo>
                    <a:lnTo>
                      <a:pt x="39" y="97"/>
                    </a:lnTo>
                    <a:lnTo>
                      <a:pt x="37" y="98"/>
                    </a:lnTo>
                    <a:lnTo>
                      <a:pt x="35" y="102"/>
                    </a:lnTo>
                    <a:lnTo>
                      <a:pt x="34" y="105"/>
                    </a:lnTo>
                    <a:lnTo>
                      <a:pt x="37" y="110"/>
                    </a:lnTo>
                    <a:lnTo>
                      <a:pt x="37" y="116"/>
                    </a:lnTo>
                    <a:lnTo>
                      <a:pt x="35" y="121"/>
                    </a:lnTo>
                    <a:lnTo>
                      <a:pt x="31" y="125"/>
                    </a:lnTo>
                    <a:lnTo>
                      <a:pt x="28" y="129"/>
                    </a:lnTo>
                    <a:lnTo>
                      <a:pt x="24" y="133"/>
                    </a:lnTo>
                    <a:lnTo>
                      <a:pt x="18" y="135"/>
                    </a:lnTo>
                    <a:lnTo>
                      <a:pt x="15" y="134"/>
                    </a:lnTo>
                    <a:lnTo>
                      <a:pt x="13" y="125"/>
                    </a:lnTo>
                    <a:lnTo>
                      <a:pt x="14" y="117"/>
                    </a:lnTo>
                    <a:lnTo>
                      <a:pt x="17" y="108"/>
                    </a:lnTo>
                    <a:lnTo>
                      <a:pt x="23" y="100"/>
                    </a:lnTo>
                    <a:lnTo>
                      <a:pt x="29" y="93"/>
                    </a:lnTo>
                    <a:lnTo>
                      <a:pt x="36" y="85"/>
                    </a:lnTo>
                    <a:lnTo>
                      <a:pt x="43" y="79"/>
                    </a:lnTo>
                    <a:lnTo>
                      <a:pt x="50" y="71"/>
                    </a:lnTo>
                    <a:lnTo>
                      <a:pt x="59" y="70"/>
                    </a:lnTo>
                    <a:lnTo>
                      <a:pt x="68" y="70"/>
                    </a:lnTo>
                    <a:lnTo>
                      <a:pt x="77" y="69"/>
                    </a:lnTo>
                    <a:lnTo>
                      <a:pt x="86" y="69"/>
                    </a:lnTo>
                    <a:lnTo>
                      <a:pt x="95" y="68"/>
                    </a:lnTo>
                    <a:lnTo>
                      <a:pt x="104" y="67"/>
                    </a:lnTo>
                    <a:lnTo>
                      <a:pt x="113" y="66"/>
                    </a:lnTo>
                    <a:lnTo>
                      <a:pt x="123" y="64"/>
                    </a:lnTo>
                    <a:lnTo>
                      <a:pt x="125" y="62"/>
                    </a:lnTo>
                    <a:lnTo>
                      <a:pt x="127" y="59"/>
                    </a:lnTo>
                    <a:lnTo>
                      <a:pt x="127" y="56"/>
                    </a:lnTo>
                    <a:lnTo>
                      <a:pt x="127" y="52"/>
                    </a:lnTo>
                    <a:lnTo>
                      <a:pt x="124" y="49"/>
                    </a:lnTo>
                    <a:lnTo>
                      <a:pt x="114" y="50"/>
                    </a:lnTo>
                    <a:lnTo>
                      <a:pt x="104" y="50"/>
                    </a:lnTo>
                    <a:lnTo>
                      <a:pt x="95" y="50"/>
                    </a:lnTo>
                    <a:lnTo>
                      <a:pt x="86" y="49"/>
                    </a:lnTo>
                    <a:lnTo>
                      <a:pt x="76" y="48"/>
                    </a:lnTo>
                    <a:lnTo>
                      <a:pt x="66" y="47"/>
                    </a:lnTo>
                    <a:lnTo>
                      <a:pt x="58" y="46"/>
                    </a:lnTo>
                    <a:lnTo>
                      <a:pt x="48" y="45"/>
                    </a:lnTo>
                    <a:lnTo>
                      <a:pt x="42" y="51"/>
                    </a:lnTo>
                    <a:lnTo>
                      <a:pt x="38" y="57"/>
                    </a:lnTo>
                    <a:lnTo>
                      <a:pt x="33" y="63"/>
                    </a:lnTo>
                    <a:lnTo>
                      <a:pt x="28" y="69"/>
                    </a:lnTo>
                    <a:lnTo>
                      <a:pt x="24" y="75"/>
                    </a:lnTo>
                    <a:lnTo>
                      <a:pt x="19" y="81"/>
                    </a:lnTo>
                    <a:lnTo>
                      <a:pt x="15" y="87"/>
                    </a:lnTo>
                    <a:lnTo>
                      <a:pt x="11" y="94"/>
                    </a:lnTo>
                    <a:lnTo>
                      <a:pt x="7" y="96"/>
                    </a:lnTo>
                    <a:lnTo>
                      <a:pt x="5" y="95"/>
                    </a:lnTo>
                    <a:lnTo>
                      <a:pt x="2" y="93"/>
                    </a:lnTo>
                    <a:lnTo>
                      <a:pt x="0" y="92"/>
                    </a:lnTo>
                    <a:lnTo>
                      <a:pt x="5" y="84"/>
                    </a:lnTo>
                    <a:lnTo>
                      <a:pt x="12" y="75"/>
                    </a:lnTo>
                    <a:lnTo>
                      <a:pt x="18" y="67"/>
                    </a:lnTo>
                    <a:lnTo>
                      <a:pt x="26" y="58"/>
                    </a:lnTo>
                    <a:lnTo>
                      <a:pt x="33" y="49"/>
                    </a:lnTo>
                    <a:lnTo>
                      <a:pt x="40" y="40"/>
                    </a:lnTo>
                    <a:lnTo>
                      <a:pt x="48" y="33"/>
                    </a:lnTo>
                    <a:lnTo>
                      <a:pt x="55" y="26"/>
                    </a:lnTo>
                    <a:lnTo>
                      <a:pt x="67" y="21"/>
                    </a:lnTo>
                    <a:lnTo>
                      <a:pt x="82" y="19"/>
                    </a:lnTo>
                    <a:lnTo>
                      <a:pt x="95" y="19"/>
                    </a:lnTo>
                    <a:lnTo>
                      <a:pt x="110" y="20"/>
                    </a:lnTo>
                    <a:lnTo>
                      <a:pt x="124" y="21"/>
                    </a:lnTo>
                    <a:lnTo>
                      <a:pt x="137" y="21"/>
                    </a:lnTo>
                    <a:lnTo>
                      <a:pt x="151" y="20"/>
                    </a:lnTo>
                    <a:lnTo>
                      <a:pt x="163" y="15"/>
                    </a:lnTo>
                    <a:lnTo>
                      <a:pt x="165" y="10"/>
                    </a:lnTo>
                    <a:lnTo>
                      <a:pt x="169" y="6"/>
                    </a:lnTo>
                    <a:lnTo>
                      <a:pt x="173" y="2"/>
                    </a:lnTo>
                    <a:lnTo>
                      <a:pt x="180" y="0"/>
                    </a:lnTo>
                    <a:lnTo>
                      <a:pt x="198" y="2"/>
                    </a:lnTo>
                    <a:lnTo>
                      <a:pt x="217" y="5"/>
                    </a:lnTo>
                    <a:lnTo>
                      <a:pt x="234" y="9"/>
                    </a:lnTo>
                    <a:lnTo>
                      <a:pt x="253" y="13"/>
                    </a:lnTo>
                    <a:lnTo>
                      <a:pt x="269" y="18"/>
                    </a:lnTo>
                    <a:lnTo>
                      <a:pt x="286" y="23"/>
                    </a:lnTo>
                    <a:lnTo>
                      <a:pt x="303" y="30"/>
                    </a:lnTo>
                    <a:lnTo>
                      <a:pt x="319" y="36"/>
                    </a:lnTo>
                    <a:close/>
                  </a:path>
                </a:pathLst>
              </a:custGeom>
              <a:solidFill>
                <a:srgbClr val="E2BF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0661" name="Rectangle 69"/>
            <p:cNvSpPr>
              <a:spLocks noChangeArrowheads="1"/>
            </p:cNvSpPr>
            <p:nvPr/>
          </p:nvSpPr>
          <p:spPr bwMode="auto">
            <a:xfrm>
              <a:off x="1515" y="2072"/>
              <a:ext cx="3915" cy="209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0662" name="AutoShape 70"/>
          <p:cNvSpPr>
            <a:spLocks/>
          </p:cNvSpPr>
          <p:nvPr/>
        </p:nvSpPr>
        <p:spPr bwMode="auto">
          <a:xfrm rot="5400000">
            <a:off x="4444207" y="404019"/>
            <a:ext cx="654050" cy="5716587"/>
          </a:xfrm>
          <a:prstGeom prst="leftBrace">
            <a:avLst>
              <a:gd name="adj1" fmla="val 72836"/>
              <a:gd name="adj2" fmla="val 50000"/>
            </a:avLst>
          </a:prstGeom>
          <a:noFill/>
          <a:ln w="76200">
            <a:solidFill>
              <a:srgbClr val="FFFF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63" name="Text Box 71"/>
          <p:cNvSpPr txBox="1">
            <a:spLocks noChangeArrowheads="1"/>
          </p:cNvSpPr>
          <p:nvPr/>
        </p:nvSpPr>
        <p:spPr bwMode="auto">
          <a:xfrm>
            <a:off x="4332288" y="2366963"/>
            <a:ext cx="172938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bg" altLang="en-US" sz="3200" b="1" smtClean="0">
                <a:solidFill>
                  <a:srgbClr val="FFFF00"/>
                </a:solidFill>
              </a:rPr>
              <a:t>2 метра</a:t>
            </a:r>
            <a:endParaRPr lang="bg" altLang="en-US" sz="3200" b="1">
              <a:solidFill>
                <a:srgbClr val="FFFF00"/>
              </a:solidFill>
            </a:endParaRPr>
          </a:p>
        </p:txBody>
      </p:sp>
      <p:sp>
        <p:nvSpPr>
          <p:cNvPr id="110668" name="Text Box 76"/>
          <p:cNvSpPr txBox="1">
            <a:spLocks noChangeArrowheads="1"/>
          </p:cNvSpPr>
          <p:nvPr/>
        </p:nvSpPr>
        <p:spPr bwMode="auto">
          <a:xfrm>
            <a:off x="2506664" y="4059237"/>
            <a:ext cx="4922838" cy="1590675"/>
          </a:xfrm>
          <a:prstGeom prst="rect">
            <a:avLst/>
          </a:prstGeom>
          <a:solidFill>
            <a:schemeClr val="bg1"/>
          </a:solidFill>
          <a:ln w="762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bg" altLang="zh-TW" sz="4800" b="1">
                <a:solidFill>
                  <a:srgbClr val="FA4E19"/>
                </a:solidFill>
              </a:rPr>
              <a:t>Твърде разсейващо!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0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0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0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0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0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0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0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0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0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0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0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0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0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0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63" grpId="0" autoUpdateAnimBg="0"/>
      <p:bldP spid="110668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Keep It Simple (анимация)</a:t>
            </a:r>
          </a:p>
        </p:txBody>
      </p:sp>
      <p:grpSp>
        <p:nvGrpSpPr>
          <p:cNvPr id="51219" name="Group 19"/>
          <p:cNvGrpSpPr>
            <a:grpSpLocks/>
          </p:cNvGrpSpPr>
          <p:nvPr/>
        </p:nvGrpSpPr>
        <p:grpSpPr bwMode="auto">
          <a:xfrm>
            <a:off x="457200" y="3584575"/>
            <a:ext cx="3381375" cy="3109913"/>
            <a:chOff x="288" y="2258"/>
            <a:chExt cx="2130" cy="1959"/>
          </a:xfrm>
        </p:grpSpPr>
        <p:sp>
          <p:nvSpPr>
            <p:cNvPr id="51220" name="Freeform 20"/>
            <p:cNvSpPr>
              <a:spLocks/>
            </p:cNvSpPr>
            <p:nvPr/>
          </p:nvSpPr>
          <p:spPr bwMode="auto">
            <a:xfrm>
              <a:off x="902" y="2258"/>
              <a:ext cx="1516" cy="1308"/>
            </a:xfrm>
            <a:custGeom>
              <a:avLst/>
              <a:gdLst>
                <a:gd name="T0" fmla="*/ 803 w 1516"/>
                <a:gd name="T1" fmla="*/ 1307 h 1308"/>
                <a:gd name="T2" fmla="*/ 891 w 1516"/>
                <a:gd name="T3" fmla="*/ 1298 h 1308"/>
                <a:gd name="T4" fmla="*/ 976 w 1516"/>
                <a:gd name="T5" fmla="*/ 1281 h 1308"/>
                <a:gd name="T6" fmla="*/ 1058 w 1516"/>
                <a:gd name="T7" fmla="*/ 1254 h 1308"/>
                <a:gd name="T8" fmla="*/ 1134 w 1516"/>
                <a:gd name="T9" fmla="*/ 1222 h 1308"/>
                <a:gd name="T10" fmla="*/ 1205 w 1516"/>
                <a:gd name="T11" fmla="*/ 1181 h 1308"/>
                <a:gd name="T12" fmla="*/ 1270 w 1516"/>
                <a:gd name="T13" fmla="*/ 1136 h 1308"/>
                <a:gd name="T14" fmla="*/ 1329 w 1516"/>
                <a:gd name="T15" fmla="*/ 1083 h 1308"/>
                <a:gd name="T16" fmla="*/ 1391 w 1516"/>
                <a:gd name="T17" fmla="*/ 1012 h 1308"/>
                <a:gd name="T18" fmla="*/ 1450 w 1516"/>
                <a:gd name="T19" fmla="*/ 919 h 1308"/>
                <a:gd name="T20" fmla="*/ 1492 w 1516"/>
                <a:gd name="T21" fmla="*/ 817 h 1308"/>
                <a:gd name="T22" fmla="*/ 1512 w 1516"/>
                <a:gd name="T23" fmla="*/ 709 h 1308"/>
                <a:gd name="T24" fmla="*/ 1514 w 1516"/>
                <a:gd name="T25" fmla="*/ 612 h 1308"/>
                <a:gd name="T26" fmla="*/ 1502 w 1516"/>
                <a:gd name="T27" fmla="*/ 533 h 1308"/>
                <a:gd name="T28" fmla="*/ 1480 w 1516"/>
                <a:gd name="T29" fmla="*/ 456 h 1308"/>
                <a:gd name="T30" fmla="*/ 1448 w 1516"/>
                <a:gd name="T31" fmla="*/ 383 h 1308"/>
                <a:gd name="T32" fmla="*/ 1405 w 1516"/>
                <a:gd name="T33" fmla="*/ 315 h 1308"/>
                <a:gd name="T34" fmla="*/ 1354 w 1516"/>
                <a:gd name="T35" fmla="*/ 252 h 1308"/>
                <a:gd name="T36" fmla="*/ 1295 w 1516"/>
                <a:gd name="T37" fmla="*/ 194 h 1308"/>
                <a:gd name="T38" fmla="*/ 1230 w 1516"/>
                <a:gd name="T39" fmla="*/ 143 h 1308"/>
                <a:gd name="T40" fmla="*/ 1171 w 1516"/>
                <a:gd name="T41" fmla="*/ 106 h 1308"/>
                <a:gd name="T42" fmla="*/ 1122 w 1516"/>
                <a:gd name="T43" fmla="*/ 81 h 1308"/>
                <a:gd name="T44" fmla="*/ 1071 w 1516"/>
                <a:gd name="T45" fmla="*/ 58 h 1308"/>
                <a:gd name="T46" fmla="*/ 1018 w 1516"/>
                <a:gd name="T47" fmla="*/ 39 h 1308"/>
                <a:gd name="T48" fmla="*/ 962 w 1516"/>
                <a:gd name="T49" fmla="*/ 24 h 1308"/>
                <a:gd name="T50" fmla="*/ 906 w 1516"/>
                <a:gd name="T51" fmla="*/ 12 h 1308"/>
                <a:gd name="T52" fmla="*/ 848 w 1516"/>
                <a:gd name="T53" fmla="*/ 4 h 1308"/>
                <a:gd name="T54" fmla="*/ 788 w 1516"/>
                <a:gd name="T55" fmla="*/ 0 h 1308"/>
                <a:gd name="T56" fmla="*/ 725 w 1516"/>
                <a:gd name="T57" fmla="*/ 1 h 1308"/>
                <a:gd name="T58" fmla="*/ 659 w 1516"/>
                <a:gd name="T59" fmla="*/ 5 h 1308"/>
                <a:gd name="T60" fmla="*/ 596 w 1516"/>
                <a:gd name="T61" fmla="*/ 15 h 1308"/>
                <a:gd name="T62" fmla="*/ 534 w 1516"/>
                <a:gd name="T63" fmla="*/ 28 h 1308"/>
                <a:gd name="T64" fmla="*/ 474 w 1516"/>
                <a:gd name="T65" fmla="*/ 47 h 1308"/>
                <a:gd name="T66" fmla="*/ 418 w 1516"/>
                <a:gd name="T67" fmla="*/ 70 h 1308"/>
                <a:gd name="T68" fmla="*/ 363 w 1516"/>
                <a:gd name="T69" fmla="*/ 96 h 1308"/>
                <a:gd name="T70" fmla="*/ 312 w 1516"/>
                <a:gd name="T71" fmla="*/ 125 h 1308"/>
                <a:gd name="T72" fmla="*/ 255 w 1516"/>
                <a:gd name="T73" fmla="*/ 165 h 1308"/>
                <a:gd name="T74" fmla="*/ 195 w 1516"/>
                <a:gd name="T75" fmla="*/ 216 h 1308"/>
                <a:gd name="T76" fmla="*/ 143 w 1516"/>
                <a:gd name="T77" fmla="*/ 271 h 1308"/>
                <a:gd name="T78" fmla="*/ 98 w 1516"/>
                <a:gd name="T79" fmla="*/ 332 h 1308"/>
                <a:gd name="T80" fmla="*/ 60 w 1516"/>
                <a:gd name="T81" fmla="*/ 398 h 1308"/>
                <a:gd name="T82" fmla="*/ 32 w 1516"/>
                <a:gd name="T83" fmla="*/ 468 h 1308"/>
                <a:gd name="T84" fmla="*/ 12 w 1516"/>
                <a:gd name="T85" fmla="*/ 539 h 1308"/>
                <a:gd name="T86" fmla="*/ 1 w 1516"/>
                <a:gd name="T87" fmla="*/ 616 h 1308"/>
                <a:gd name="T88" fmla="*/ 1 w 1516"/>
                <a:gd name="T89" fmla="*/ 688 h 1308"/>
                <a:gd name="T90" fmla="*/ 9 w 1516"/>
                <a:gd name="T91" fmla="*/ 753 h 1308"/>
                <a:gd name="T92" fmla="*/ 24 w 1516"/>
                <a:gd name="T93" fmla="*/ 817 h 1308"/>
                <a:gd name="T94" fmla="*/ 46 w 1516"/>
                <a:gd name="T95" fmla="*/ 878 h 1308"/>
                <a:gd name="T96" fmla="*/ 76 w 1516"/>
                <a:gd name="T97" fmla="*/ 937 h 1308"/>
                <a:gd name="T98" fmla="*/ 110 w 1516"/>
                <a:gd name="T99" fmla="*/ 993 h 1308"/>
                <a:gd name="T100" fmla="*/ 151 w 1516"/>
                <a:gd name="T101" fmla="*/ 1045 h 1308"/>
                <a:gd name="T102" fmla="*/ 196 w 1516"/>
                <a:gd name="T103" fmla="*/ 1093 h 1308"/>
                <a:gd name="T104" fmla="*/ 249 w 1516"/>
                <a:gd name="T105" fmla="*/ 1138 h 1308"/>
                <a:gd name="T106" fmla="*/ 304 w 1516"/>
                <a:gd name="T107" fmla="*/ 1178 h 1308"/>
                <a:gd name="T108" fmla="*/ 365 w 1516"/>
                <a:gd name="T109" fmla="*/ 1213 h 1308"/>
                <a:gd name="T110" fmla="*/ 430 w 1516"/>
                <a:gd name="T111" fmla="*/ 1243 h 1308"/>
                <a:gd name="T112" fmla="*/ 497 w 1516"/>
                <a:gd name="T113" fmla="*/ 1269 h 1308"/>
                <a:gd name="T114" fmla="*/ 568 w 1516"/>
                <a:gd name="T115" fmla="*/ 1287 h 1308"/>
                <a:gd name="T116" fmla="*/ 642 w 1516"/>
                <a:gd name="T117" fmla="*/ 1300 h 1308"/>
                <a:gd name="T118" fmla="*/ 718 w 1516"/>
                <a:gd name="T119" fmla="*/ 1307 h 1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516" h="1308">
                  <a:moveTo>
                    <a:pt x="757" y="1308"/>
                  </a:moveTo>
                  <a:lnTo>
                    <a:pt x="803" y="1307"/>
                  </a:lnTo>
                  <a:lnTo>
                    <a:pt x="848" y="1303"/>
                  </a:lnTo>
                  <a:lnTo>
                    <a:pt x="891" y="1298"/>
                  </a:lnTo>
                  <a:lnTo>
                    <a:pt x="935" y="1290"/>
                  </a:lnTo>
                  <a:lnTo>
                    <a:pt x="976" y="1281"/>
                  </a:lnTo>
                  <a:lnTo>
                    <a:pt x="1018" y="1269"/>
                  </a:lnTo>
                  <a:lnTo>
                    <a:pt x="1058" y="1254"/>
                  </a:lnTo>
                  <a:lnTo>
                    <a:pt x="1096" y="1239"/>
                  </a:lnTo>
                  <a:lnTo>
                    <a:pt x="1134" y="1222"/>
                  </a:lnTo>
                  <a:lnTo>
                    <a:pt x="1170" y="1202"/>
                  </a:lnTo>
                  <a:lnTo>
                    <a:pt x="1205" y="1181"/>
                  </a:lnTo>
                  <a:lnTo>
                    <a:pt x="1239" y="1160"/>
                  </a:lnTo>
                  <a:lnTo>
                    <a:pt x="1270" y="1136"/>
                  </a:lnTo>
                  <a:lnTo>
                    <a:pt x="1301" y="1109"/>
                  </a:lnTo>
                  <a:lnTo>
                    <a:pt x="1329" y="1083"/>
                  </a:lnTo>
                  <a:lnTo>
                    <a:pt x="1356" y="1055"/>
                  </a:lnTo>
                  <a:lnTo>
                    <a:pt x="1391" y="1012"/>
                  </a:lnTo>
                  <a:lnTo>
                    <a:pt x="1423" y="967"/>
                  </a:lnTo>
                  <a:lnTo>
                    <a:pt x="1450" y="919"/>
                  </a:lnTo>
                  <a:lnTo>
                    <a:pt x="1473" y="869"/>
                  </a:lnTo>
                  <a:lnTo>
                    <a:pt x="1492" y="817"/>
                  </a:lnTo>
                  <a:lnTo>
                    <a:pt x="1505" y="764"/>
                  </a:lnTo>
                  <a:lnTo>
                    <a:pt x="1512" y="709"/>
                  </a:lnTo>
                  <a:lnTo>
                    <a:pt x="1516" y="654"/>
                  </a:lnTo>
                  <a:lnTo>
                    <a:pt x="1514" y="612"/>
                  </a:lnTo>
                  <a:lnTo>
                    <a:pt x="1510" y="572"/>
                  </a:lnTo>
                  <a:lnTo>
                    <a:pt x="1502" y="533"/>
                  </a:lnTo>
                  <a:lnTo>
                    <a:pt x="1493" y="494"/>
                  </a:lnTo>
                  <a:lnTo>
                    <a:pt x="1480" y="456"/>
                  </a:lnTo>
                  <a:lnTo>
                    <a:pt x="1465" y="418"/>
                  </a:lnTo>
                  <a:lnTo>
                    <a:pt x="1448" y="383"/>
                  </a:lnTo>
                  <a:lnTo>
                    <a:pt x="1427" y="348"/>
                  </a:lnTo>
                  <a:lnTo>
                    <a:pt x="1405" y="315"/>
                  </a:lnTo>
                  <a:lnTo>
                    <a:pt x="1382" y="282"/>
                  </a:lnTo>
                  <a:lnTo>
                    <a:pt x="1354" y="252"/>
                  </a:lnTo>
                  <a:lnTo>
                    <a:pt x="1326" y="222"/>
                  </a:lnTo>
                  <a:lnTo>
                    <a:pt x="1295" y="194"/>
                  </a:lnTo>
                  <a:lnTo>
                    <a:pt x="1264" y="168"/>
                  </a:lnTo>
                  <a:lnTo>
                    <a:pt x="1230" y="143"/>
                  </a:lnTo>
                  <a:lnTo>
                    <a:pt x="1194" y="120"/>
                  </a:lnTo>
                  <a:lnTo>
                    <a:pt x="1171" y="106"/>
                  </a:lnTo>
                  <a:lnTo>
                    <a:pt x="1146" y="93"/>
                  </a:lnTo>
                  <a:lnTo>
                    <a:pt x="1122" y="81"/>
                  </a:lnTo>
                  <a:lnTo>
                    <a:pt x="1097" y="69"/>
                  </a:lnTo>
                  <a:lnTo>
                    <a:pt x="1071" y="58"/>
                  </a:lnTo>
                  <a:lnTo>
                    <a:pt x="1045" y="48"/>
                  </a:lnTo>
                  <a:lnTo>
                    <a:pt x="1018" y="39"/>
                  </a:lnTo>
                  <a:lnTo>
                    <a:pt x="990" y="32"/>
                  </a:lnTo>
                  <a:lnTo>
                    <a:pt x="962" y="24"/>
                  </a:lnTo>
                  <a:lnTo>
                    <a:pt x="935" y="17"/>
                  </a:lnTo>
                  <a:lnTo>
                    <a:pt x="906" y="12"/>
                  </a:lnTo>
                  <a:lnTo>
                    <a:pt x="877" y="8"/>
                  </a:lnTo>
                  <a:lnTo>
                    <a:pt x="848" y="4"/>
                  </a:lnTo>
                  <a:lnTo>
                    <a:pt x="817" y="2"/>
                  </a:lnTo>
                  <a:lnTo>
                    <a:pt x="788" y="0"/>
                  </a:lnTo>
                  <a:lnTo>
                    <a:pt x="757" y="0"/>
                  </a:lnTo>
                  <a:lnTo>
                    <a:pt x="725" y="1"/>
                  </a:lnTo>
                  <a:lnTo>
                    <a:pt x="692" y="2"/>
                  </a:lnTo>
                  <a:lnTo>
                    <a:pt x="659" y="5"/>
                  </a:lnTo>
                  <a:lnTo>
                    <a:pt x="627" y="10"/>
                  </a:lnTo>
                  <a:lnTo>
                    <a:pt x="596" y="15"/>
                  </a:lnTo>
                  <a:lnTo>
                    <a:pt x="565" y="22"/>
                  </a:lnTo>
                  <a:lnTo>
                    <a:pt x="534" y="28"/>
                  </a:lnTo>
                  <a:lnTo>
                    <a:pt x="505" y="37"/>
                  </a:lnTo>
                  <a:lnTo>
                    <a:pt x="474" y="47"/>
                  </a:lnTo>
                  <a:lnTo>
                    <a:pt x="446" y="58"/>
                  </a:lnTo>
                  <a:lnTo>
                    <a:pt x="418" y="70"/>
                  </a:lnTo>
                  <a:lnTo>
                    <a:pt x="390" y="82"/>
                  </a:lnTo>
                  <a:lnTo>
                    <a:pt x="363" y="96"/>
                  </a:lnTo>
                  <a:lnTo>
                    <a:pt x="337" y="110"/>
                  </a:lnTo>
                  <a:lnTo>
                    <a:pt x="312" y="125"/>
                  </a:lnTo>
                  <a:lnTo>
                    <a:pt x="287" y="142"/>
                  </a:lnTo>
                  <a:lnTo>
                    <a:pt x="255" y="165"/>
                  </a:lnTo>
                  <a:lnTo>
                    <a:pt x="225" y="190"/>
                  </a:lnTo>
                  <a:lnTo>
                    <a:pt x="195" y="216"/>
                  </a:lnTo>
                  <a:lnTo>
                    <a:pt x="168" y="243"/>
                  </a:lnTo>
                  <a:lnTo>
                    <a:pt x="143" y="271"/>
                  </a:lnTo>
                  <a:lnTo>
                    <a:pt x="119" y="302"/>
                  </a:lnTo>
                  <a:lnTo>
                    <a:pt x="98" y="332"/>
                  </a:lnTo>
                  <a:lnTo>
                    <a:pt x="79" y="365"/>
                  </a:lnTo>
                  <a:lnTo>
                    <a:pt x="60" y="398"/>
                  </a:lnTo>
                  <a:lnTo>
                    <a:pt x="45" y="433"/>
                  </a:lnTo>
                  <a:lnTo>
                    <a:pt x="32" y="468"/>
                  </a:lnTo>
                  <a:lnTo>
                    <a:pt x="21" y="503"/>
                  </a:lnTo>
                  <a:lnTo>
                    <a:pt x="12" y="539"/>
                  </a:lnTo>
                  <a:lnTo>
                    <a:pt x="6" y="578"/>
                  </a:lnTo>
                  <a:lnTo>
                    <a:pt x="1" y="616"/>
                  </a:lnTo>
                  <a:lnTo>
                    <a:pt x="0" y="654"/>
                  </a:lnTo>
                  <a:lnTo>
                    <a:pt x="1" y="688"/>
                  </a:lnTo>
                  <a:lnTo>
                    <a:pt x="5" y="720"/>
                  </a:lnTo>
                  <a:lnTo>
                    <a:pt x="9" y="753"/>
                  </a:lnTo>
                  <a:lnTo>
                    <a:pt x="16" y="786"/>
                  </a:lnTo>
                  <a:lnTo>
                    <a:pt x="24" y="817"/>
                  </a:lnTo>
                  <a:lnTo>
                    <a:pt x="34" y="848"/>
                  </a:lnTo>
                  <a:lnTo>
                    <a:pt x="46" y="878"/>
                  </a:lnTo>
                  <a:lnTo>
                    <a:pt x="60" y="908"/>
                  </a:lnTo>
                  <a:lnTo>
                    <a:pt x="76" y="937"/>
                  </a:lnTo>
                  <a:lnTo>
                    <a:pt x="92" y="966"/>
                  </a:lnTo>
                  <a:lnTo>
                    <a:pt x="110" y="993"/>
                  </a:lnTo>
                  <a:lnTo>
                    <a:pt x="130" y="1019"/>
                  </a:lnTo>
                  <a:lnTo>
                    <a:pt x="151" y="1045"/>
                  </a:lnTo>
                  <a:lnTo>
                    <a:pt x="174" y="1070"/>
                  </a:lnTo>
                  <a:lnTo>
                    <a:pt x="196" y="1093"/>
                  </a:lnTo>
                  <a:lnTo>
                    <a:pt x="223" y="1116"/>
                  </a:lnTo>
                  <a:lnTo>
                    <a:pt x="249" y="1138"/>
                  </a:lnTo>
                  <a:lnTo>
                    <a:pt x="276" y="1158"/>
                  </a:lnTo>
                  <a:lnTo>
                    <a:pt x="304" y="1178"/>
                  </a:lnTo>
                  <a:lnTo>
                    <a:pt x="334" y="1196"/>
                  </a:lnTo>
                  <a:lnTo>
                    <a:pt x="365" y="1213"/>
                  </a:lnTo>
                  <a:lnTo>
                    <a:pt x="397" y="1229"/>
                  </a:lnTo>
                  <a:lnTo>
                    <a:pt x="430" y="1243"/>
                  </a:lnTo>
                  <a:lnTo>
                    <a:pt x="462" y="1257"/>
                  </a:lnTo>
                  <a:lnTo>
                    <a:pt x="497" y="1269"/>
                  </a:lnTo>
                  <a:lnTo>
                    <a:pt x="532" y="1278"/>
                  </a:lnTo>
                  <a:lnTo>
                    <a:pt x="568" y="1287"/>
                  </a:lnTo>
                  <a:lnTo>
                    <a:pt x="605" y="1295"/>
                  </a:lnTo>
                  <a:lnTo>
                    <a:pt x="642" y="1300"/>
                  </a:lnTo>
                  <a:lnTo>
                    <a:pt x="680" y="1304"/>
                  </a:lnTo>
                  <a:lnTo>
                    <a:pt x="718" y="1307"/>
                  </a:lnTo>
                  <a:lnTo>
                    <a:pt x="757" y="1308"/>
                  </a:lnTo>
                  <a:close/>
                </a:path>
              </a:pathLst>
            </a:custGeom>
            <a:solidFill>
              <a:srgbClr val="FF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1" name="Freeform 21"/>
            <p:cNvSpPr>
              <a:spLocks/>
            </p:cNvSpPr>
            <p:nvPr/>
          </p:nvSpPr>
          <p:spPr bwMode="auto">
            <a:xfrm>
              <a:off x="288" y="3228"/>
              <a:ext cx="1511" cy="888"/>
            </a:xfrm>
            <a:custGeom>
              <a:avLst/>
              <a:gdLst>
                <a:gd name="T0" fmla="*/ 865 w 1511"/>
                <a:gd name="T1" fmla="*/ 0 h 888"/>
                <a:gd name="T2" fmla="*/ 1511 w 1511"/>
                <a:gd name="T3" fmla="*/ 81 h 888"/>
                <a:gd name="T4" fmla="*/ 1140 w 1511"/>
                <a:gd name="T5" fmla="*/ 888 h 888"/>
                <a:gd name="T6" fmla="*/ 0 w 1511"/>
                <a:gd name="T7" fmla="*/ 888 h 888"/>
                <a:gd name="T8" fmla="*/ 0 w 1511"/>
                <a:gd name="T9" fmla="*/ 0 h 888"/>
                <a:gd name="T10" fmla="*/ 865 w 1511"/>
                <a:gd name="T11" fmla="*/ 0 h 8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11" h="888">
                  <a:moveTo>
                    <a:pt x="865" y="0"/>
                  </a:moveTo>
                  <a:lnTo>
                    <a:pt x="1511" y="81"/>
                  </a:lnTo>
                  <a:lnTo>
                    <a:pt x="1140" y="888"/>
                  </a:lnTo>
                  <a:lnTo>
                    <a:pt x="0" y="888"/>
                  </a:lnTo>
                  <a:lnTo>
                    <a:pt x="0" y="0"/>
                  </a:lnTo>
                  <a:lnTo>
                    <a:pt x="865" y="0"/>
                  </a:lnTo>
                  <a:close/>
                </a:path>
              </a:pathLst>
            </a:custGeom>
            <a:solidFill>
              <a:srgbClr val="D196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2" name="Freeform 22"/>
            <p:cNvSpPr>
              <a:spLocks/>
            </p:cNvSpPr>
            <p:nvPr/>
          </p:nvSpPr>
          <p:spPr bwMode="auto">
            <a:xfrm>
              <a:off x="289" y="2800"/>
              <a:ext cx="857" cy="812"/>
            </a:xfrm>
            <a:custGeom>
              <a:avLst/>
              <a:gdLst>
                <a:gd name="T0" fmla="*/ 169 w 857"/>
                <a:gd name="T1" fmla="*/ 0 h 812"/>
                <a:gd name="T2" fmla="*/ 0 w 857"/>
                <a:gd name="T3" fmla="*/ 105 h 812"/>
                <a:gd name="T4" fmla="*/ 0 w 857"/>
                <a:gd name="T5" fmla="*/ 736 h 812"/>
                <a:gd name="T6" fmla="*/ 406 w 857"/>
                <a:gd name="T7" fmla="*/ 812 h 812"/>
                <a:gd name="T8" fmla="*/ 857 w 857"/>
                <a:gd name="T9" fmla="*/ 542 h 812"/>
                <a:gd name="T10" fmla="*/ 838 w 857"/>
                <a:gd name="T11" fmla="*/ 493 h 812"/>
                <a:gd name="T12" fmla="*/ 169 w 857"/>
                <a:gd name="T13" fmla="*/ 0 h 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7" h="812">
                  <a:moveTo>
                    <a:pt x="169" y="0"/>
                  </a:moveTo>
                  <a:lnTo>
                    <a:pt x="0" y="105"/>
                  </a:lnTo>
                  <a:lnTo>
                    <a:pt x="0" y="736"/>
                  </a:lnTo>
                  <a:lnTo>
                    <a:pt x="406" y="812"/>
                  </a:lnTo>
                  <a:lnTo>
                    <a:pt x="857" y="542"/>
                  </a:lnTo>
                  <a:lnTo>
                    <a:pt x="838" y="493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3" name="Freeform 23"/>
            <p:cNvSpPr>
              <a:spLocks/>
            </p:cNvSpPr>
            <p:nvPr/>
          </p:nvSpPr>
          <p:spPr bwMode="auto">
            <a:xfrm>
              <a:off x="663" y="2377"/>
              <a:ext cx="1740" cy="1840"/>
            </a:xfrm>
            <a:custGeom>
              <a:avLst/>
              <a:gdLst>
                <a:gd name="T0" fmla="*/ 828 w 1740"/>
                <a:gd name="T1" fmla="*/ 1452 h 1840"/>
                <a:gd name="T2" fmla="*/ 750 w 1740"/>
                <a:gd name="T3" fmla="*/ 1426 h 1840"/>
                <a:gd name="T4" fmla="*/ 698 w 1740"/>
                <a:gd name="T5" fmla="*/ 1431 h 1840"/>
                <a:gd name="T6" fmla="*/ 28 w 1740"/>
                <a:gd name="T7" fmla="*/ 1566 h 1840"/>
                <a:gd name="T8" fmla="*/ 8 w 1740"/>
                <a:gd name="T9" fmla="*/ 1446 h 1840"/>
                <a:gd name="T10" fmla="*/ 150 w 1740"/>
                <a:gd name="T11" fmla="*/ 1314 h 1840"/>
                <a:gd name="T12" fmla="*/ 445 w 1740"/>
                <a:gd name="T13" fmla="*/ 1098 h 1840"/>
                <a:gd name="T14" fmla="*/ 565 w 1740"/>
                <a:gd name="T15" fmla="*/ 1039 h 1840"/>
                <a:gd name="T16" fmla="*/ 747 w 1740"/>
                <a:gd name="T17" fmla="*/ 1077 h 1840"/>
                <a:gd name="T18" fmla="*/ 842 w 1740"/>
                <a:gd name="T19" fmla="*/ 1107 h 1840"/>
                <a:gd name="T20" fmla="*/ 866 w 1740"/>
                <a:gd name="T21" fmla="*/ 1120 h 1840"/>
                <a:gd name="T22" fmla="*/ 946 w 1740"/>
                <a:gd name="T23" fmla="*/ 969 h 1840"/>
                <a:gd name="T24" fmla="*/ 1062 w 1740"/>
                <a:gd name="T25" fmla="*/ 837 h 1840"/>
                <a:gd name="T26" fmla="*/ 1087 w 1740"/>
                <a:gd name="T27" fmla="*/ 720 h 1840"/>
                <a:gd name="T28" fmla="*/ 956 w 1740"/>
                <a:gd name="T29" fmla="*/ 716 h 1840"/>
                <a:gd name="T30" fmla="*/ 923 w 1740"/>
                <a:gd name="T31" fmla="*/ 611 h 1840"/>
                <a:gd name="T32" fmla="*/ 919 w 1740"/>
                <a:gd name="T33" fmla="*/ 553 h 1840"/>
                <a:gd name="T34" fmla="*/ 896 w 1740"/>
                <a:gd name="T35" fmla="*/ 511 h 1840"/>
                <a:gd name="T36" fmla="*/ 859 w 1740"/>
                <a:gd name="T37" fmla="*/ 476 h 1840"/>
                <a:gd name="T38" fmla="*/ 893 w 1740"/>
                <a:gd name="T39" fmla="*/ 407 h 1840"/>
                <a:gd name="T40" fmla="*/ 889 w 1740"/>
                <a:gd name="T41" fmla="*/ 255 h 1840"/>
                <a:gd name="T42" fmla="*/ 848 w 1740"/>
                <a:gd name="T43" fmla="*/ 230 h 1840"/>
                <a:gd name="T44" fmla="*/ 869 w 1740"/>
                <a:gd name="T45" fmla="*/ 111 h 1840"/>
                <a:gd name="T46" fmla="*/ 953 w 1740"/>
                <a:gd name="T47" fmla="*/ 30 h 1840"/>
                <a:gd name="T48" fmla="*/ 1042 w 1740"/>
                <a:gd name="T49" fmla="*/ 2 h 1840"/>
                <a:gd name="T50" fmla="*/ 1117 w 1740"/>
                <a:gd name="T51" fmla="*/ 7 h 1840"/>
                <a:gd name="T52" fmla="*/ 1174 w 1740"/>
                <a:gd name="T53" fmla="*/ 16 h 1840"/>
                <a:gd name="T54" fmla="*/ 1277 w 1740"/>
                <a:gd name="T55" fmla="*/ 6 h 1840"/>
                <a:gd name="T56" fmla="*/ 1372 w 1740"/>
                <a:gd name="T57" fmla="*/ 40 h 1840"/>
                <a:gd name="T58" fmla="*/ 1494 w 1740"/>
                <a:gd name="T59" fmla="*/ 188 h 1840"/>
                <a:gd name="T60" fmla="*/ 1538 w 1740"/>
                <a:gd name="T61" fmla="*/ 200 h 1840"/>
                <a:gd name="T62" fmla="*/ 1593 w 1740"/>
                <a:gd name="T63" fmla="*/ 157 h 1840"/>
                <a:gd name="T64" fmla="*/ 1683 w 1740"/>
                <a:gd name="T65" fmla="*/ 174 h 1840"/>
                <a:gd name="T66" fmla="*/ 1736 w 1740"/>
                <a:gd name="T67" fmla="*/ 317 h 1840"/>
                <a:gd name="T68" fmla="*/ 1683 w 1740"/>
                <a:gd name="T69" fmla="*/ 510 h 1840"/>
                <a:gd name="T70" fmla="*/ 1705 w 1740"/>
                <a:gd name="T71" fmla="*/ 532 h 1840"/>
                <a:gd name="T72" fmla="*/ 1648 w 1740"/>
                <a:gd name="T73" fmla="*/ 514 h 1840"/>
                <a:gd name="T74" fmla="*/ 1690 w 1740"/>
                <a:gd name="T75" fmla="*/ 569 h 1840"/>
                <a:gd name="T76" fmla="*/ 1716 w 1740"/>
                <a:gd name="T77" fmla="*/ 589 h 1840"/>
                <a:gd name="T78" fmla="*/ 1674 w 1740"/>
                <a:gd name="T79" fmla="*/ 683 h 1840"/>
                <a:gd name="T80" fmla="*/ 1555 w 1740"/>
                <a:gd name="T81" fmla="*/ 716 h 1840"/>
                <a:gd name="T82" fmla="*/ 1454 w 1740"/>
                <a:gd name="T83" fmla="*/ 580 h 1840"/>
                <a:gd name="T84" fmla="*/ 1405 w 1740"/>
                <a:gd name="T85" fmla="*/ 594 h 1840"/>
                <a:gd name="T86" fmla="*/ 1345 w 1740"/>
                <a:gd name="T87" fmla="*/ 682 h 1840"/>
                <a:gd name="T88" fmla="*/ 1451 w 1740"/>
                <a:gd name="T89" fmla="*/ 903 h 1840"/>
                <a:gd name="T90" fmla="*/ 1539 w 1740"/>
                <a:gd name="T91" fmla="*/ 1079 h 1840"/>
                <a:gd name="T92" fmla="*/ 1604 w 1740"/>
                <a:gd name="T93" fmla="*/ 1122 h 1840"/>
                <a:gd name="T94" fmla="*/ 1530 w 1740"/>
                <a:gd name="T95" fmla="*/ 1366 h 1840"/>
                <a:gd name="T96" fmla="*/ 1511 w 1740"/>
                <a:gd name="T97" fmla="*/ 1811 h 1840"/>
                <a:gd name="T98" fmla="*/ 1397 w 1740"/>
                <a:gd name="T99" fmla="*/ 1837 h 1840"/>
                <a:gd name="T100" fmla="*/ 1333 w 1740"/>
                <a:gd name="T101" fmla="*/ 1802 h 1840"/>
                <a:gd name="T102" fmla="*/ 1304 w 1740"/>
                <a:gd name="T103" fmla="*/ 1620 h 1840"/>
                <a:gd name="T104" fmla="*/ 1221 w 1740"/>
                <a:gd name="T105" fmla="*/ 1633 h 1840"/>
                <a:gd name="T106" fmla="*/ 1114 w 1740"/>
                <a:gd name="T107" fmla="*/ 1621 h 1840"/>
                <a:gd name="T108" fmla="*/ 1000 w 1740"/>
                <a:gd name="T109" fmla="*/ 1581 h 1840"/>
                <a:gd name="T110" fmla="*/ 886 w 1740"/>
                <a:gd name="T111" fmla="*/ 1515 h 1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40" h="1840">
                  <a:moveTo>
                    <a:pt x="874" y="1588"/>
                  </a:moveTo>
                  <a:lnTo>
                    <a:pt x="866" y="1563"/>
                  </a:lnTo>
                  <a:lnTo>
                    <a:pt x="858" y="1521"/>
                  </a:lnTo>
                  <a:lnTo>
                    <a:pt x="853" y="1483"/>
                  </a:lnTo>
                  <a:lnTo>
                    <a:pt x="850" y="1466"/>
                  </a:lnTo>
                  <a:lnTo>
                    <a:pt x="840" y="1459"/>
                  </a:lnTo>
                  <a:lnTo>
                    <a:pt x="828" y="1452"/>
                  </a:lnTo>
                  <a:lnTo>
                    <a:pt x="817" y="1446"/>
                  </a:lnTo>
                  <a:lnTo>
                    <a:pt x="806" y="1441"/>
                  </a:lnTo>
                  <a:lnTo>
                    <a:pt x="794" y="1436"/>
                  </a:lnTo>
                  <a:lnTo>
                    <a:pt x="782" y="1432"/>
                  </a:lnTo>
                  <a:lnTo>
                    <a:pt x="770" y="1429"/>
                  </a:lnTo>
                  <a:lnTo>
                    <a:pt x="757" y="1426"/>
                  </a:lnTo>
                  <a:lnTo>
                    <a:pt x="750" y="1426"/>
                  </a:lnTo>
                  <a:lnTo>
                    <a:pt x="745" y="1426"/>
                  </a:lnTo>
                  <a:lnTo>
                    <a:pt x="739" y="1427"/>
                  </a:lnTo>
                  <a:lnTo>
                    <a:pt x="733" y="1429"/>
                  </a:lnTo>
                  <a:lnTo>
                    <a:pt x="726" y="1430"/>
                  </a:lnTo>
                  <a:lnTo>
                    <a:pt x="718" y="1431"/>
                  </a:lnTo>
                  <a:lnTo>
                    <a:pt x="709" y="1431"/>
                  </a:lnTo>
                  <a:lnTo>
                    <a:pt x="698" y="1431"/>
                  </a:lnTo>
                  <a:lnTo>
                    <a:pt x="671" y="1431"/>
                  </a:lnTo>
                  <a:lnTo>
                    <a:pt x="551" y="1609"/>
                  </a:lnTo>
                  <a:lnTo>
                    <a:pt x="549" y="1615"/>
                  </a:lnTo>
                  <a:lnTo>
                    <a:pt x="545" y="1620"/>
                  </a:lnTo>
                  <a:lnTo>
                    <a:pt x="540" y="1624"/>
                  </a:lnTo>
                  <a:lnTo>
                    <a:pt x="533" y="1625"/>
                  </a:lnTo>
                  <a:lnTo>
                    <a:pt x="28" y="1566"/>
                  </a:lnTo>
                  <a:lnTo>
                    <a:pt x="15" y="1564"/>
                  </a:lnTo>
                  <a:lnTo>
                    <a:pt x="7" y="1556"/>
                  </a:lnTo>
                  <a:lnTo>
                    <a:pt x="3" y="1545"/>
                  </a:lnTo>
                  <a:lnTo>
                    <a:pt x="0" y="1533"/>
                  </a:lnTo>
                  <a:lnTo>
                    <a:pt x="1" y="1503"/>
                  </a:lnTo>
                  <a:lnTo>
                    <a:pt x="4" y="1474"/>
                  </a:lnTo>
                  <a:lnTo>
                    <a:pt x="8" y="1446"/>
                  </a:lnTo>
                  <a:lnTo>
                    <a:pt x="17" y="1419"/>
                  </a:lnTo>
                  <a:lnTo>
                    <a:pt x="41" y="1395"/>
                  </a:lnTo>
                  <a:lnTo>
                    <a:pt x="47" y="1390"/>
                  </a:lnTo>
                  <a:lnTo>
                    <a:pt x="62" y="1379"/>
                  </a:lnTo>
                  <a:lnTo>
                    <a:pt x="85" y="1363"/>
                  </a:lnTo>
                  <a:lnTo>
                    <a:pt x="115" y="1340"/>
                  </a:lnTo>
                  <a:lnTo>
                    <a:pt x="150" y="1314"/>
                  </a:lnTo>
                  <a:lnTo>
                    <a:pt x="190" y="1285"/>
                  </a:lnTo>
                  <a:lnTo>
                    <a:pt x="234" y="1253"/>
                  </a:lnTo>
                  <a:lnTo>
                    <a:pt x="279" y="1220"/>
                  </a:lnTo>
                  <a:lnTo>
                    <a:pt x="323" y="1188"/>
                  </a:lnTo>
                  <a:lnTo>
                    <a:pt x="367" y="1156"/>
                  </a:lnTo>
                  <a:lnTo>
                    <a:pt x="408" y="1126"/>
                  </a:lnTo>
                  <a:lnTo>
                    <a:pt x="445" y="1098"/>
                  </a:lnTo>
                  <a:lnTo>
                    <a:pt x="477" y="1075"/>
                  </a:lnTo>
                  <a:lnTo>
                    <a:pt x="503" y="1057"/>
                  </a:lnTo>
                  <a:lnTo>
                    <a:pt x="520" y="1044"/>
                  </a:lnTo>
                  <a:lnTo>
                    <a:pt x="529" y="1038"/>
                  </a:lnTo>
                  <a:lnTo>
                    <a:pt x="536" y="1037"/>
                  </a:lnTo>
                  <a:lnTo>
                    <a:pt x="548" y="1037"/>
                  </a:lnTo>
                  <a:lnTo>
                    <a:pt x="565" y="1039"/>
                  </a:lnTo>
                  <a:lnTo>
                    <a:pt x="586" y="1043"/>
                  </a:lnTo>
                  <a:lnTo>
                    <a:pt x="610" y="1047"/>
                  </a:lnTo>
                  <a:lnTo>
                    <a:pt x="636" y="1053"/>
                  </a:lnTo>
                  <a:lnTo>
                    <a:pt x="663" y="1058"/>
                  </a:lnTo>
                  <a:lnTo>
                    <a:pt x="691" y="1063"/>
                  </a:lnTo>
                  <a:lnTo>
                    <a:pt x="720" y="1070"/>
                  </a:lnTo>
                  <a:lnTo>
                    <a:pt x="747" y="1077"/>
                  </a:lnTo>
                  <a:lnTo>
                    <a:pt x="773" y="1083"/>
                  </a:lnTo>
                  <a:lnTo>
                    <a:pt x="796" y="1088"/>
                  </a:lnTo>
                  <a:lnTo>
                    <a:pt x="814" y="1093"/>
                  </a:lnTo>
                  <a:lnTo>
                    <a:pt x="830" y="1097"/>
                  </a:lnTo>
                  <a:lnTo>
                    <a:pt x="840" y="1100"/>
                  </a:lnTo>
                  <a:lnTo>
                    <a:pt x="844" y="1103"/>
                  </a:lnTo>
                  <a:lnTo>
                    <a:pt x="842" y="1107"/>
                  </a:lnTo>
                  <a:lnTo>
                    <a:pt x="842" y="1111"/>
                  </a:lnTo>
                  <a:lnTo>
                    <a:pt x="843" y="1116"/>
                  </a:lnTo>
                  <a:lnTo>
                    <a:pt x="848" y="1116"/>
                  </a:lnTo>
                  <a:lnTo>
                    <a:pt x="853" y="1117"/>
                  </a:lnTo>
                  <a:lnTo>
                    <a:pt x="857" y="1119"/>
                  </a:lnTo>
                  <a:lnTo>
                    <a:pt x="861" y="1120"/>
                  </a:lnTo>
                  <a:lnTo>
                    <a:pt x="866" y="1120"/>
                  </a:lnTo>
                  <a:lnTo>
                    <a:pt x="875" y="1098"/>
                  </a:lnTo>
                  <a:lnTo>
                    <a:pt x="886" y="1077"/>
                  </a:lnTo>
                  <a:lnTo>
                    <a:pt x="897" y="1055"/>
                  </a:lnTo>
                  <a:lnTo>
                    <a:pt x="909" y="1033"/>
                  </a:lnTo>
                  <a:lnTo>
                    <a:pt x="921" y="1011"/>
                  </a:lnTo>
                  <a:lnTo>
                    <a:pt x="933" y="989"/>
                  </a:lnTo>
                  <a:lnTo>
                    <a:pt x="946" y="969"/>
                  </a:lnTo>
                  <a:lnTo>
                    <a:pt x="960" y="948"/>
                  </a:lnTo>
                  <a:lnTo>
                    <a:pt x="975" y="927"/>
                  </a:lnTo>
                  <a:lnTo>
                    <a:pt x="990" y="908"/>
                  </a:lnTo>
                  <a:lnTo>
                    <a:pt x="1006" y="889"/>
                  </a:lnTo>
                  <a:lnTo>
                    <a:pt x="1024" y="871"/>
                  </a:lnTo>
                  <a:lnTo>
                    <a:pt x="1042" y="853"/>
                  </a:lnTo>
                  <a:lnTo>
                    <a:pt x="1062" y="837"/>
                  </a:lnTo>
                  <a:lnTo>
                    <a:pt x="1082" y="823"/>
                  </a:lnTo>
                  <a:lnTo>
                    <a:pt x="1104" y="808"/>
                  </a:lnTo>
                  <a:lnTo>
                    <a:pt x="1106" y="789"/>
                  </a:lnTo>
                  <a:lnTo>
                    <a:pt x="1104" y="769"/>
                  </a:lnTo>
                  <a:lnTo>
                    <a:pt x="1101" y="750"/>
                  </a:lnTo>
                  <a:lnTo>
                    <a:pt x="1099" y="731"/>
                  </a:lnTo>
                  <a:lnTo>
                    <a:pt x="1087" y="720"/>
                  </a:lnTo>
                  <a:lnTo>
                    <a:pt x="1069" y="725"/>
                  </a:lnTo>
                  <a:lnTo>
                    <a:pt x="1050" y="728"/>
                  </a:lnTo>
                  <a:lnTo>
                    <a:pt x="1031" y="729"/>
                  </a:lnTo>
                  <a:lnTo>
                    <a:pt x="1012" y="729"/>
                  </a:lnTo>
                  <a:lnTo>
                    <a:pt x="992" y="727"/>
                  </a:lnTo>
                  <a:lnTo>
                    <a:pt x="974" y="722"/>
                  </a:lnTo>
                  <a:lnTo>
                    <a:pt x="956" y="716"/>
                  </a:lnTo>
                  <a:lnTo>
                    <a:pt x="940" y="707"/>
                  </a:lnTo>
                  <a:lnTo>
                    <a:pt x="930" y="692"/>
                  </a:lnTo>
                  <a:lnTo>
                    <a:pt x="928" y="673"/>
                  </a:lnTo>
                  <a:lnTo>
                    <a:pt x="929" y="655"/>
                  </a:lnTo>
                  <a:lnTo>
                    <a:pt x="933" y="637"/>
                  </a:lnTo>
                  <a:lnTo>
                    <a:pt x="931" y="623"/>
                  </a:lnTo>
                  <a:lnTo>
                    <a:pt x="923" y="611"/>
                  </a:lnTo>
                  <a:lnTo>
                    <a:pt x="917" y="599"/>
                  </a:lnTo>
                  <a:lnTo>
                    <a:pt x="918" y="585"/>
                  </a:lnTo>
                  <a:lnTo>
                    <a:pt x="942" y="566"/>
                  </a:lnTo>
                  <a:lnTo>
                    <a:pt x="936" y="563"/>
                  </a:lnTo>
                  <a:lnTo>
                    <a:pt x="931" y="560"/>
                  </a:lnTo>
                  <a:lnTo>
                    <a:pt x="924" y="557"/>
                  </a:lnTo>
                  <a:lnTo>
                    <a:pt x="919" y="553"/>
                  </a:lnTo>
                  <a:lnTo>
                    <a:pt x="913" y="550"/>
                  </a:lnTo>
                  <a:lnTo>
                    <a:pt x="907" y="546"/>
                  </a:lnTo>
                  <a:lnTo>
                    <a:pt x="903" y="541"/>
                  </a:lnTo>
                  <a:lnTo>
                    <a:pt x="898" y="535"/>
                  </a:lnTo>
                  <a:lnTo>
                    <a:pt x="898" y="527"/>
                  </a:lnTo>
                  <a:lnTo>
                    <a:pt x="897" y="519"/>
                  </a:lnTo>
                  <a:lnTo>
                    <a:pt x="896" y="511"/>
                  </a:lnTo>
                  <a:lnTo>
                    <a:pt x="893" y="503"/>
                  </a:lnTo>
                  <a:lnTo>
                    <a:pt x="887" y="499"/>
                  </a:lnTo>
                  <a:lnTo>
                    <a:pt x="882" y="495"/>
                  </a:lnTo>
                  <a:lnTo>
                    <a:pt x="874" y="491"/>
                  </a:lnTo>
                  <a:lnTo>
                    <a:pt x="868" y="487"/>
                  </a:lnTo>
                  <a:lnTo>
                    <a:pt x="862" y="483"/>
                  </a:lnTo>
                  <a:lnTo>
                    <a:pt x="859" y="476"/>
                  </a:lnTo>
                  <a:lnTo>
                    <a:pt x="858" y="469"/>
                  </a:lnTo>
                  <a:lnTo>
                    <a:pt x="861" y="461"/>
                  </a:lnTo>
                  <a:lnTo>
                    <a:pt x="868" y="450"/>
                  </a:lnTo>
                  <a:lnTo>
                    <a:pt x="874" y="440"/>
                  </a:lnTo>
                  <a:lnTo>
                    <a:pt x="881" y="429"/>
                  </a:lnTo>
                  <a:lnTo>
                    <a:pt x="887" y="418"/>
                  </a:lnTo>
                  <a:lnTo>
                    <a:pt x="893" y="407"/>
                  </a:lnTo>
                  <a:lnTo>
                    <a:pt x="898" y="396"/>
                  </a:lnTo>
                  <a:lnTo>
                    <a:pt x="903" y="384"/>
                  </a:lnTo>
                  <a:lnTo>
                    <a:pt x="906" y="373"/>
                  </a:lnTo>
                  <a:lnTo>
                    <a:pt x="897" y="344"/>
                  </a:lnTo>
                  <a:lnTo>
                    <a:pt x="892" y="315"/>
                  </a:lnTo>
                  <a:lnTo>
                    <a:pt x="889" y="285"/>
                  </a:lnTo>
                  <a:lnTo>
                    <a:pt x="889" y="255"/>
                  </a:lnTo>
                  <a:lnTo>
                    <a:pt x="882" y="252"/>
                  </a:lnTo>
                  <a:lnTo>
                    <a:pt x="877" y="249"/>
                  </a:lnTo>
                  <a:lnTo>
                    <a:pt x="870" y="246"/>
                  </a:lnTo>
                  <a:lnTo>
                    <a:pt x="865" y="243"/>
                  </a:lnTo>
                  <a:lnTo>
                    <a:pt x="858" y="238"/>
                  </a:lnTo>
                  <a:lnTo>
                    <a:pt x="854" y="234"/>
                  </a:lnTo>
                  <a:lnTo>
                    <a:pt x="848" y="230"/>
                  </a:lnTo>
                  <a:lnTo>
                    <a:pt x="844" y="223"/>
                  </a:lnTo>
                  <a:lnTo>
                    <a:pt x="842" y="204"/>
                  </a:lnTo>
                  <a:lnTo>
                    <a:pt x="843" y="184"/>
                  </a:lnTo>
                  <a:lnTo>
                    <a:pt x="846" y="164"/>
                  </a:lnTo>
                  <a:lnTo>
                    <a:pt x="852" y="146"/>
                  </a:lnTo>
                  <a:lnTo>
                    <a:pt x="859" y="128"/>
                  </a:lnTo>
                  <a:lnTo>
                    <a:pt x="869" y="111"/>
                  </a:lnTo>
                  <a:lnTo>
                    <a:pt x="879" y="95"/>
                  </a:lnTo>
                  <a:lnTo>
                    <a:pt x="890" y="78"/>
                  </a:lnTo>
                  <a:lnTo>
                    <a:pt x="902" y="67"/>
                  </a:lnTo>
                  <a:lnTo>
                    <a:pt x="914" y="56"/>
                  </a:lnTo>
                  <a:lnTo>
                    <a:pt x="927" y="48"/>
                  </a:lnTo>
                  <a:lnTo>
                    <a:pt x="940" y="38"/>
                  </a:lnTo>
                  <a:lnTo>
                    <a:pt x="953" y="30"/>
                  </a:lnTo>
                  <a:lnTo>
                    <a:pt x="967" y="24"/>
                  </a:lnTo>
                  <a:lnTo>
                    <a:pt x="981" y="17"/>
                  </a:lnTo>
                  <a:lnTo>
                    <a:pt x="995" y="12"/>
                  </a:lnTo>
                  <a:lnTo>
                    <a:pt x="1007" y="9"/>
                  </a:lnTo>
                  <a:lnTo>
                    <a:pt x="1018" y="5"/>
                  </a:lnTo>
                  <a:lnTo>
                    <a:pt x="1030" y="3"/>
                  </a:lnTo>
                  <a:lnTo>
                    <a:pt x="1042" y="2"/>
                  </a:lnTo>
                  <a:lnTo>
                    <a:pt x="1055" y="1"/>
                  </a:lnTo>
                  <a:lnTo>
                    <a:pt x="1067" y="0"/>
                  </a:lnTo>
                  <a:lnTo>
                    <a:pt x="1079" y="0"/>
                  </a:lnTo>
                  <a:lnTo>
                    <a:pt x="1092" y="1"/>
                  </a:lnTo>
                  <a:lnTo>
                    <a:pt x="1102" y="3"/>
                  </a:lnTo>
                  <a:lnTo>
                    <a:pt x="1110" y="5"/>
                  </a:lnTo>
                  <a:lnTo>
                    <a:pt x="1117" y="7"/>
                  </a:lnTo>
                  <a:lnTo>
                    <a:pt x="1124" y="11"/>
                  </a:lnTo>
                  <a:lnTo>
                    <a:pt x="1130" y="13"/>
                  </a:lnTo>
                  <a:lnTo>
                    <a:pt x="1136" y="17"/>
                  </a:lnTo>
                  <a:lnTo>
                    <a:pt x="1142" y="22"/>
                  </a:lnTo>
                  <a:lnTo>
                    <a:pt x="1148" y="27"/>
                  </a:lnTo>
                  <a:lnTo>
                    <a:pt x="1161" y="20"/>
                  </a:lnTo>
                  <a:lnTo>
                    <a:pt x="1174" y="16"/>
                  </a:lnTo>
                  <a:lnTo>
                    <a:pt x="1188" y="12"/>
                  </a:lnTo>
                  <a:lnTo>
                    <a:pt x="1202" y="9"/>
                  </a:lnTo>
                  <a:lnTo>
                    <a:pt x="1217" y="6"/>
                  </a:lnTo>
                  <a:lnTo>
                    <a:pt x="1232" y="5"/>
                  </a:lnTo>
                  <a:lnTo>
                    <a:pt x="1247" y="4"/>
                  </a:lnTo>
                  <a:lnTo>
                    <a:pt x="1262" y="5"/>
                  </a:lnTo>
                  <a:lnTo>
                    <a:pt x="1277" y="6"/>
                  </a:lnTo>
                  <a:lnTo>
                    <a:pt x="1292" y="9"/>
                  </a:lnTo>
                  <a:lnTo>
                    <a:pt x="1306" y="12"/>
                  </a:lnTo>
                  <a:lnTo>
                    <a:pt x="1320" y="16"/>
                  </a:lnTo>
                  <a:lnTo>
                    <a:pt x="1334" y="20"/>
                  </a:lnTo>
                  <a:lnTo>
                    <a:pt x="1347" y="26"/>
                  </a:lnTo>
                  <a:lnTo>
                    <a:pt x="1360" y="32"/>
                  </a:lnTo>
                  <a:lnTo>
                    <a:pt x="1372" y="40"/>
                  </a:lnTo>
                  <a:lnTo>
                    <a:pt x="1397" y="55"/>
                  </a:lnTo>
                  <a:lnTo>
                    <a:pt x="1418" y="74"/>
                  </a:lnTo>
                  <a:lnTo>
                    <a:pt x="1436" y="94"/>
                  </a:lnTo>
                  <a:lnTo>
                    <a:pt x="1453" y="116"/>
                  </a:lnTo>
                  <a:lnTo>
                    <a:pt x="1468" y="140"/>
                  </a:lnTo>
                  <a:lnTo>
                    <a:pt x="1481" y="164"/>
                  </a:lnTo>
                  <a:lnTo>
                    <a:pt x="1494" y="188"/>
                  </a:lnTo>
                  <a:lnTo>
                    <a:pt x="1507" y="212"/>
                  </a:lnTo>
                  <a:lnTo>
                    <a:pt x="1509" y="206"/>
                  </a:lnTo>
                  <a:lnTo>
                    <a:pt x="1515" y="202"/>
                  </a:lnTo>
                  <a:lnTo>
                    <a:pt x="1520" y="201"/>
                  </a:lnTo>
                  <a:lnTo>
                    <a:pt x="1526" y="201"/>
                  </a:lnTo>
                  <a:lnTo>
                    <a:pt x="1532" y="201"/>
                  </a:lnTo>
                  <a:lnTo>
                    <a:pt x="1538" y="200"/>
                  </a:lnTo>
                  <a:lnTo>
                    <a:pt x="1541" y="198"/>
                  </a:lnTo>
                  <a:lnTo>
                    <a:pt x="1543" y="193"/>
                  </a:lnTo>
                  <a:lnTo>
                    <a:pt x="1551" y="183"/>
                  </a:lnTo>
                  <a:lnTo>
                    <a:pt x="1560" y="173"/>
                  </a:lnTo>
                  <a:lnTo>
                    <a:pt x="1570" y="167"/>
                  </a:lnTo>
                  <a:lnTo>
                    <a:pt x="1581" y="160"/>
                  </a:lnTo>
                  <a:lnTo>
                    <a:pt x="1593" y="157"/>
                  </a:lnTo>
                  <a:lnTo>
                    <a:pt x="1605" y="155"/>
                  </a:lnTo>
                  <a:lnTo>
                    <a:pt x="1618" y="155"/>
                  </a:lnTo>
                  <a:lnTo>
                    <a:pt x="1631" y="157"/>
                  </a:lnTo>
                  <a:lnTo>
                    <a:pt x="1647" y="159"/>
                  </a:lnTo>
                  <a:lnTo>
                    <a:pt x="1661" y="163"/>
                  </a:lnTo>
                  <a:lnTo>
                    <a:pt x="1673" y="168"/>
                  </a:lnTo>
                  <a:lnTo>
                    <a:pt x="1683" y="174"/>
                  </a:lnTo>
                  <a:lnTo>
                    <a:pt x="1692" y="182"/>
                  </a:lnTo>
                  <a:lnTo>
                    <a:pt x="1701" y="189"/>
                  </a:lnTo>
                  <a:lnTo>
                    <a:pt x="1710" y="199"/>
                  </a:lnTo>
                  <a:lnTo>
                    <a:pt x="1717" y="210"/>
                  </a:lnTo>
                  <a:lnTo>
                    <a:pt x="1735" y="246"/>
                  </a:lnTo>
                  <a:lnTo>
                    <a:pt x="1740" y="282"/>
                  </a:lnTo>
                  <a:lnTo>
                    <a:pt x="1736" y="317"/>
                  </a:lnTo>
                  <a:lnTo>
                    <a:pt x="1725" y="352"/>
                  </a:lnTo>
                  <a:lnTo>
                    <a:pt x="1711" y="388"/>
                  </a:lnTo>
                  <a:lnTo>
                    <a:pt x="1697" y="423"/>
                  </a:lnTo>
                  <a:lnTo>
                    <a:pt x="1685" y="458"/>
                  </a:lnTo>
                  <a:lnTo>
                    <a:pt x="1679" y="493"/>
                  </a:lnTo>
                  <a:lnTo>
                    <a:pt x="1679" y="502"/>
                  </a:lnTo>
                  <a:lnTo>
                    <a:pt x="1683" y="510"/>
                  </a:lnTo>
                  <a:lnTo>
                    <a:pt x="1687" y="514"/>
                  </a:lnTo>
                  <a:lnTo>
                    <a:pt x="1692" y="517"/>
                  </a:lnTo>
                  <a:lnTo>
                    <a:pt x="1698" y="521"/>
                  </a:lnTo>
                  <a:lnTo>
                    <a:pt x="1703" y="523"/>
                  </a:lnTo>
                  <a:lnTo>
                    <a:pt x="1708" y="525"/>
                  </a:lnTo>
                  <a:lnTo>
                    <a:pt x="1711" y="528"/>
                  </a:lnTo>
                  <a:lnTo>
                    <a:pt x="1705" y="532"/>
                  </a:lnTo>
                  <a:lnTo>
                    <a:pt x="1698" y="533"/>
                  </a:lnTo>
                  <a:lnTo>
                    <a:pt x="1689" y="533"/>
                  </a:lnTo>
                  <a:lnTo>
                    <a:pt x="1680" y="532"/>
                  </a:lnTo>
                  <a:lnTo>
                    <a:pt x="1671" y="529"/>
                  </a:lnTo>
                  <a:lnTo>
                    <a:pt x="1662" y="525"/>
                  </a:lnTo>
                  <a:lnTo>
                    <a:pt x="1654" y="521"/>
                  </a:lnTo>
                  <a:lnTo>
                    <a:pt x="1648" y="514"/>
                  </a:lnTo>
                  <a:lnTo>
                    <a:pt x="1649" y="529"/>
                  </a:lnTo>
                  <a:lnTo>
                    <a:pt x="1652" y="546"/>
                  </a:lnTo>
                  <a:lnTo>
                    <a:pt x="1660" y="560"/>
                  </a:lnTo>
                  <a:lnTo>
                    <a:pt x="1674" y="568"/>
                  </a:lnTo>
                  <a:lnTo>
                    <a:pt x="1680" y="569"/>
                  </a:lnTo>
                  <a:lnTo>
                    <a:pt x="1686" y="569"/>
                  </a:lnTo>
                  <a:lnTo>
                    <a:pt x="1690" y="569"/>
                  </a:lnTo>
                  <a:lnTo>
                    <a:pt x="1695" y="568"/>
                  </a:lnTo>
                  <a:lnTo>
                    <a:pt x="1698" y="566"/>
                  </a:lnTo>
                  <a:lnTo>
                    <a:pt x="1700" y="564"/>
                  </a:lnTo>
                  <a:lnTo>
                    <a:pt x="1704" y="563"/>
                  </a:lnTo>
                  <a:lnTo>
                    <a:pt x="1708" y="561"/>
                  </a:lnTo>
                  <a:lnTo>
                    <a:pt x="1713" y="575"/>
                  </a:lnTo>
                  <a:lnTo>
                    <a:pt x="1716" y="589"/>
                  </a:lnTo>
                  <a:lnTo>
                    <a:pt x="1715" y="604"/>
                  </a:lnTo>
                  <a:lnTo>
                    <a:pt x="1713" y="618"/>
                  </a:lnTo>
                  <a:lnTo>
                    <a:pt x="1709" y="632"/>
                  </a:lnTo>
                  <a:lnTo>
                    <a:pt x="1702" y="645"/>
                  </a:lnTo>
                  <a:lnTo>
                    <a:pt x="1696" y="658"/>
                  </a:lnTo>
                  <a:lnTo>
                    <a:pt x="1688" y="670"/>
                  </a:lnTo>
                  <a:lnTo>
                    <a:pt x="1674" y="683"/>
                  </a:lnTo>
                  <a:lnTo>
                    <a:pt x="1660" y="694"/>
                  </a:lnTo>
                  <a:lnTo>
                    <a:pt x="1644" y="705"/>
                  </a:lnTo>
                  <a:lnTo>
                    <a:pt x="1628" y="713"/>
                  </a:lnTo>
                  <a:lnTo>
                    <a:pt x="1612" y="718"/>
                  </a:lnTo>
                  <a:lnTo>
                    <a:pt x="1594" y="721"/>
                  </a:lnTo>
                  <a:lnTo>
                    <a:pt x="1575" y="720"/>
                  </a:lnTo>
                  <a:lnTo>
                    <a:pt x="1555" y="716"/>
                  </a:lnTo>
                  <a:lnTo>
                    <a:pt x="1530" y="706"/>
                  </a:lnTo>
                  <a:lnTo>
                    <a:pt x="1509" y="692"/>
                  </a:lnTo>
                  <a:lnTo>
                    <a:pt x="1492" y="674"/>
                  </a:lnTo>
                  <a:lnTo>
                    <a:pt x="1478" y="653"/>
                  </a:lnTo>
                  <a:lnTo>
                    <a:pt x="1467" y="630"/>
                  </a:lnTo>
                  <a:lnTo>
                    <a:pt x="1459" y="605"/>
                  </a:lnTo>
                  <a:lnTo>
                    <a:pt x="1454" y="580"/>
                  </a:lnTo>
                  <a:lnTo>
                    <a:pt x="1451" y="554"/>
                  </a:lnTo>
                  <a:lnTo>
                    <a:pt x="1444" y="557"/>
                  </a:lnTo>
                  <a:lnTo>
                    <a:pt x="1438" y="561"/>
                  </a:lnTo>
                  <a:lnTo>
                    <a:pt x="1431" y="569"/>
                  </a:lnTo>
                  <a:lnTo>
                    <a:pt x="1426" y="575"/>
                  </a:lnTo>
                  <a:lnTo>
                    <a:pt x="1416" y="585"/>
                  </a:lnTo>
                  <a:lnTo>
                    <a:pt x="1405" y="594"/>
                  </a:lnTo>
                  <a:lnTo>
                    <a:pt x="1394" y="604"/>
                  </a:lnTo>
                  <a:lnTo>
                    <a:pt x="1384" y="613"/>
                  </a:lnTo>
                  <a:lnTo>
                    <a:pt x="1374" y="623"/>
                  </a:lnTo>
                  <a:lnTo>
                    <a:pt x="1365" y="633"/>
                  </a:lnTo>
                  <a:lnTo>
                    <a:pt x="1356" y="644"/>
                  </a:lnTo>
                  <a:lnTo>
                    <a:pt x="1348" y="656"/>
                  </a:lnTo>
                  <a:lnTo>
                    <a:pt x="1345" y="682"/>
                  </a:lnTo>
                  <a:lnTo>
                    <a:pt x="1345" y="707"/>
                  </a:lnTo>
                  <a:lnTo>
                    <a:pt x="1345" y="732"/>
                  </a:lnTo>
                  <a:lnTo>
                    <a:pt x="1345" y="759"/>
                  </a:lnTo>
                  <a:lnTo>
                    <a:pt x="1375" y="793"/>
                  </a:lnTo>
                  <a:lnTo>
                    <a:pt x="1403" y="828"/>
                  </a:lnTo>
                  <a:lnTo>
                    <a:pt x="1428" y="865"/>
                  </a:lnTo>
                  <a:lnTo>
                    <a:pt x="1451" y="903"/>
                  </a:lnTo>
                  <a:lnTo>
                    <a:pt x="1469" y="944"/>
                  </a:lnTo>
                  <a:lnTo>
                    <a:pt x="1483" y="985"/>
                  </a:lnTo>
                  <a:lnTo>
                    <a:pt x="1493" y="1029"/>
                  </a:lnTo>
                  <a:lnTo>
                    <a:pt x="1499" y="1073"/>
                  </a:lnTo>
                  <a:lnTo>
                    <a:pt x="1513" y="1074"/>
                  </a:lnTo>
                  <a:lnTo>
                    <a:pt x="1526" y="1077"/>
                  </a:lnTo>
                  <a:lnTo>
                    <a:pt x="1539" y="1079"/>
                  </a:lnTo>
                  <a:lnTo>
                    <a:pt x="1552" y="1082"/>
                  </a:lnTo>
                  <a:lnTo>
                    <a:pt x="1564" y="1085"/>
                  </a:lnTo>
                  <a:lnTo>
                    <a:pt x="1576" y="1091"/>
                  </a:lnTo>
                  <a:lnTo>
                    <a:pt x="1588" y="1096"/>
                  </a:lnTo>
                  <a:lnTo>
                    <a:pt x="1599" y="1104"/>
                  </a:lnTo>
                  <a:lnTo>
                    <a:pt x="1605" y="1112"/>
                  </a:lnTo>
                  <a:lnTo>
                    <a:pt x="1604" y="1122"/>
                  </a:lnTo>
                  <a:lnTo>
                    <a:pt x="1599" y="1131"/>
                  </a:lnTo>
                  <a:lnTo>
                    <a:pt x="1595" y="1140"/>
                  </a:lnTo>
                  <a:lnTo>
                    <a:pt x="1555" y="1261"/>
                  </a:lnTo>
                  <a:lnTo>
                    <a:pt x="1549" y="1287"/>
                  </a:lnTo>
                  <a:lnTo>
                    <a:pt x="1542" y="1313"/>
                  </a:lnTo>
                  <a:lnTo>
                    <a:pt x="1536" y="1340"/>
                  </a:lnTo>
                  <a:lnTo>
                    <a:pt x="1530" y="1366"/>
                  </a:lnTo>
                  <a:lnTo>
                    <a:pt x="1524" y="1393"/>
                  </a:lnTo>
                  <a:lnTo>
                    <a:pt x="1519" y="1420"/>
                  </a:lnTo>
                  <a:lnTo>
                    <a:pt x="1515" y="1447"/>
                  </a:lnTo>
                  <a:lnTo>
                    <a:pt x="1512" y="1474"/>
                  </a:lnTo>
                  <a:lnTo>
                    <a:pt x="1502" y="1601"/>
                  </a:lnTo>
                  <a:lnTo>
                    <a:pt x="1502" y="1725"/>
                  </a:lnTo>
                  <a:lnTo>
                    <a:pt x="1511" y="1811"/>
                  </a:lnTo>
                  <a:lnTo>
                    <a:pt x="1499" y="1823"/>
                  </a:lnTo>
                  <a:lnTo>
                    <a:pt x="1484" y="1832"/>
                  </a:lnTo>
                  <a:lnTo>
                    <a:pt x="1468" y="1837"/>
                  </a:lnTo>
                  <a:lnTo>
                    <a:pt x="1451" y="1840"/>
                  </a:lnTo>
                  <a:lnTo>
                    <a:pt x="1433" y="1840"/>
                  </a:lnTo>
                  <a:lnTo>
                    <a:pt x="1415" y="1840"/>
                  </a:lnTo>
                  <a:lnTo>
                    <a:pt x="1397" y="1837"/>
                  </a:lnTo>
                  <a:lnTo>
                    <a:pt x="1381" y="1834"/>
                  </a:lnTo>
                  <a:lnTo>
                    <a:pt x="1372" y="1831"/>
                  </a:lnTo>
                  <a:lnTo>
                    <a:pt x="1363" y="1826"/>
                  </a:lnTo>
                  <a:lnTo>
                    <a:pt x="1356" y="1822"/>
                  </a:lnTo>
                  <a:lnTo>
                    <a:pt x="1347" y="1816"/>
                  </a:lnTo>
                  <a:lnTo>
                    <a:pt x="1339" y="1810"/>
                  </a:lnTo>
                  <a:lnTo>
                    <a:pt x="1333" y="1802"/>
                  </a:lnTo>
                  <a:lnTo>
                    <a:pt x="1328" y="1795"/>
                  </a:lnTo>
                  <a:lnTo>
                    <a:pt x="1324" y="1786"/>
                  </a:lnTo>
                  <a:lnTo>
                    <a:pt x="1316" y="1746"/>
                  </a:lnTo>
                  <a:lnTo>
                    <a:pt x="1311" y="1703"/>
                  </a:lnTo>
                  <a:lnTo>
                    <a:pt x="1310" y="1661"/>
                  </a:lnTo>
                  <a:lnTo>
                    <a:pt x="1310" y="1618"/>
                  </a:lnTo>
                  <a:lnTo>
                    <a:pt x="1304" y="1620"/>
                  </a:lnTo>
                  <a:lnTo>
                    <a:pt x="1297" y="1624"/>
                  </a:lnTo>
                  <a:lnTo>
                    <a:pt x="1289" y="1627"/>
                  </a:lnTo>
                  <a:lnTo>
                    <a:pt x="1282" y="1630"/>
                  </a:lnTo>
                  <a:lnTo>
                    <a:pt x="1267" y="1632"/>
                  </a:lnTo>
                  <a:lnTo>
                    <a:pt x="1251" y="1633"/>
                  </a:lnTo>
                  <a:lnTo>
                    <a:pt x="1236" y="1633"/>
                  </a:lnTo>
                  <a:lnTo>
                    <a:pt x="1221" y="1633"/>
                  </a:lnTo>
                  <a:lnTo>
                    <a:pt x="1204" y="1633"/>
                  </a:lnTo>
                  <a:lnTo>
                    <a:pt x="1189" y="1632"/>
                  </a:lnTo>
                  <a:lnTo>
                    <a:pt x="1174" y="1631"/>
                  </a:lnTo>
                  <a:lnTo>
                    <a:pt x="1159" y="1629"/>
                  </a:lnTo>
                  <a:lnTo>
                    <a:pt x="1143" y="1627"/>
                  </a:lnTo>
                  <a:lnTo>
                    <a:pt x="1129" y="1625"/>
                  </a:lnTo>
                  <a:lnTo>
                    <a:pt x="1114" y="1621"/>
                  </a:lnTo>
                  <a:lnTo>
                    <a:pt x="1100" y="1618"/>
                  </a:lnTo>
                  <a:lnTo>
                    <a:pt x="1085" y="1615"/>
                  </a:lnTo>
                  <a:lnTo>
                    <a:pt x="1070" y="1611"/>
                  </a:lnTo>
                  <a:lnTo>
                    <a:pt x="1056" y="1606"/>
                  </a:lnTo>
                  <a:lnTo>
                    <a:pt x="1042" y="1602"/>
                  </a:lnTo>
                  <a:lnTo>
                    <a:pt x="1020" y="1593"/>
                  </a:lnTo>
                  <a:lnTo>
                    <a:pt x="1000" y="1581"/>
                  </a:lnTo>
                  <a:lnTo>
                    <a:pt x="980" y="1567"/>
                  </a:lnTo>
                  <a:lnTo>
                    <a:pt x="960" y="1551"/>
                  </a:lnTo>
                  <a:lnTo>
                    <a:pt x="941" y="1534"/>
                  </a:lnTo>
                  <a:lnTo>
                    <a:pt x="922" y="1519"/>
                  </a:lnTo>
                  <a:lnTo>
                    <a:pt x="903" y="1504"/>
                  </a:lnTo>
                  <a:lnTo>
                    <a:pt x="883" y="1490"/>
                  </a:lnTo>
                  <a:lnTo>
                    <a:pt x="886" y="1515"/>
                  </a:lnTo>
                  <a:lnTo>
                    <a:pt x="892" y="1539"/>
                  </a:lnTo>
                  <a:lnTo>
                    <a:pt x="898" y="1564"/>
                  </a:lnTo>
                  <a:lnTo>
                    <a:pt x="906" y="1588"/>
                  </a:lnTo>
                  <a:lnTo>
                    <a:pt x="874" y="15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4" name="Freeform 24"/>
            <p:cNvSpPr>
              <a:spLocks/>
            </p:cNvSpPr>
            <p:nvPr/>
          </p:nvSpPr>
          <p:spPr bwMode="auto">
            <a:xfrm>
              <a:off x="357" y="2491"/>
              <a:ext cx="891" cy="1126"/>
            </a:xfrm>
            <a:custGeom>
              <a:avLst/>
              <a:gdLst>
                <a:gd name="T0" fmla="*/ 402 w 891"/>
                <a:gd name="T1" fmla="*/ 1048 h 1126"/>
                <a:gd name="T2" fmla="*/ 379 w 891"/>
                <a:gd name="T3" fmla="*/ 1057 h 1126"/>
                <a:gd name="T4" fmla="*/ 357 w 891"/>
                <a:gd name="T5" fmla="*/ 1062 h 1126"/>
                <a:gd name="T6" fmla="*/ 338 w 891"/>
                <a:gd name="T7" fmla="*/ 1063 h 1126"/>
                <a:gd name="T8" fmla="*/ 61 w 891"/>
                <a:gd name="T9" fmla="*/ 1008 h 1126"/>
                <a:gd name="T10" fmla="*/ 45 w 891"/>
                <a:gd name="T11" fmla="*/ 1005 h 1126"/>
                <a:gd name="T12" fmla="*/ 33 w 891"/>
                <a:gd name="T13" fmla="*/ 995 h 1126"/>
                <a:gd name="T14" fmla="*/ 22 w 891"/>
                <a:gd name="T15" fmla="*/ 982 h 1126"/>
                <a:gd name="T16" fmla="*/ 15 w 891"/>
                <a:gd name="T17" fmla="*/ 969 h 1126"/>
                <a:gd name="T18" fmla="*/ 1 w 891"/>
                <a:gd name="T19" fmla="*/ 181 h 1126"/>
                <a:gd name="T20" fmla="*/ 6 w 891"/>
                <a:gd name="T21" fmla="*/ 168 h 1126"/>
                <a:gd name="T22" fmla="*/ 16 w 891"/>
                <a:gd name="T23" fmla="*/ 156 h 1126"/>
                <a:gd name="T24" fmla="*/ 28 w 891"/>
                <a:gd name="T25" fmla="*/ 146 h 1126"/>
                <a:gd name="T26" fmla="*/ 40 w 891"/>
                <a:gd name="T27" fmla="*/ 141 h 1126"/>
                <a:gd name="T28" fmla="*/ 66 w 891"/>
                <a:gd name="T29" fmla="*/ 132 h 1126"/>
                <a:gd name="T30" fmla="*/ 111 w 891"/>
                <a:gd name="T31" fmla="*/ 119 h 1126"/>
                <a:gd name="T32" fmla="*/ 165 w 891"/>
                <a:gd name="T33" fmla="*/ 105 h 1126"/>
                <a:gd name="T34" fmla="*/ 223 w 891"/>
                <a:gd name="T35" fmla="*/ 88 h 1126"/>
                <a:gd name="T36" fmla="*/ 276 w 891"/>
                <a:gd name="T37" fmla="*/ 74 h 1126"/>
                <a:gd name="T38" fmla="*/ 319 w 891"/>
                <a:gd name="T39" fmla="*/ 63 h 1126"/>
                <a:gd name="T40" fmla="*/ 344 w 891"/>
                <a:gd name="T41" fmla="*/ 57 h 1126"/>
                <a:gd name="T42" fmla="*/ 826 w 891"/>
                <a:gd name="T43" fmla="*/ 2 h 1126"/>
                <a:gd name="T44" fmla="*/ 847 w 891"/>
                <a:gd name="T45" fmla="*/ 1 h 1126"/>
                <a:gd name="T46" fmla="*/ 863 w 891"/>
                <a:gd name="T47" fmla="*/ 11 h 1126"/>
                <a:gd name="T48" fmla="*/ 874 w 891"/>
                <a:gd name="T49" fmla="*/ 26 h 1126"/>
                <a:gd name="T50" fmla="*/ 884 w 891"/>
                <a:gd name="T51" fmla="*/ 44 h 1126"/>
                <a:gd name="T52" fmla="*/ 891 w 891"/>
                <a:gd name="T53" fmla="*/ 389 h 1126"/>
                <a:gd name="T54" fmla="*/ 888 w 891"/>
                <a:gd name="T55" fmla="*/ 723 h 1126"/>
                <a:gd name="T56" fmla="*/ 867 w 891"/>
                <a:gd name="T57" fmla="*/ 749 h 1126"/>
                <a:gd name="T58" fmla="*/ 842 w 891"/>
                <a:gd name="T59" fmla="*/ 770 h 1126"/>
                <a:gd name="T60" fmla="*/ 815 w 891"/>
                <a:gd name="T61" fmla="*/ 789 h 1126"/>
                <a:gd name="T62" fmla="*/ 788 w 891"/>
                <a:gd name="T63" fmla="*/ 807 h 1126"/>
                <a:gd name="T64" fmla="*/ 797 w 891"/>
                <a:gd name="T65" fmla="*/ 832 h 1126"/>
                <a:gd name="T66" fmla="*/ 789 w 891"/>
                <a:gd name="T67" fmla="*/ 859 h 1126"/>
                <a:gd name="T68" fmla="*/ 772 w 891"/>
                <a:gd name="T69" fmla="*/ 873 h 1126"/>
                <a:gd name="T70" fmla="*/ 728 w 891"/>
                <a:gd name="T71" fmla="*/ 904 h 1126"/>
                <a:gd name="T72" fmla="*/ 665 w 891"/>
                <a:gd name="T73" fmla="*/ 944 h 1126"/>
                <a:gd name="T74" fmla="*/ 594 w 891"/>
                <a:gd name="T75" fmla="*/ 989 h 1126"/>
                <a:gd name="T76" fmla="*/ 522 w 891"/>
                <a:gd name="T77" fmla="*/ 1033 h 1126"/>
                <a:gd name="T78" fmla="*/ 460 w 891"/>
                <a:gd name="T79" fmla="*/ 1073 h 1126"/>
                <a:gd name="T80" fmla="*/ 416 w 891"/>
                <a:gd name="T81" fmla="*/ 1100 h 1126"/>
                <a:gd name="T82" fmla="*/ 399 w 891"/>
                <a:gd name="T83" fmla="*/ 1110 h 1126"/>
                <a:gd name="T84" fmla="*/ 374 w 891"/>
                <a:gd name="T85" fmla="*/ 1122 h 1126"/>
                <a:gd name="T86" fmla="*/ 347 w 891"/>
                <a:gd name="T87" fmla="*/ 1126 h 1126"/>
                <a:gd name="T88" fmla="*/ 314 w 891"/>
                <a:gd name="T89" fmla="*/ 1125 h 1126"/>
                <a:gd name="T90" fmla="*/ 275 w 891"/>
                <a:gd name="T91" fmla="*/ 1118 h 1126"/>
                <a:gd name="T92" fmla="*/ 228 w 891"/>
                <a:gd name="T93" fmla="*/ 1109 h 1126"/>
                <a:gd name="T94" fmla="*/ 171 w 891"/>
                <a:gd name="T95" fmla="*/ 1097 h 1126"/>
                <a:gd name="T96" fmla="*/ 102 w 891"/>
                <a:gd name="T97" fmla="*/ 1081 h 1126"/>
                <a:gd name="T98" fmla="*/ 20 w 891"/>
                <a:gd name="T99" fmla="*/ 1066 h 1126"/>
                <a:gd name="T100" fmla="*/ 24 w 891"/>
                <a:gd name="T101" fmla="*/ 1057 h 1126"/>
                <a:gd name="T102" fmla="*/ 29 w 891"/>
                <a:gd name="T103" fmla="*/ 1049 h 1126"/>
                <a:gd name="T104" fmla="*/ 338 w 891"/>
                <a:gd name="T105" fmla="*/ 1101 h 1126"/>
                <a:gd name="T106" fmla="*/ 353 w 891"/>
                <a:gd name="T107" fmla="*/ 1101 h 1126"/>
                <a:gd name="T108" fmla="*/ 365 w 891"/>
                <a:gd name="T109" fmla="*/ 1099 h 1126"/>
                <a:gd name="T110" fmla="*/ 378 w 891"/>
                <a:gd name="T111" fmla="*/ 1095 h 1126"/>
                <a:gd name="T112" fmla="*/ 768 w 891"/>
                <a:gd name="T113" fmla="*/ 847 h 1126"/>
                <a:gd name="T114" fmla="*/ 770 w 891"/>
                <a:gd name="T115" fmla="*/ 834 h 1126"/>
                <a:gd name="T116" fmla="*/ 765 w 891"/>
                <a:gd name="T117" fmla="*/ 821 h 1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91" h="1126">
                  <a:moveTo>
                    <a:pt x="412" y="1041"/>
                  </a:moveTo>
                  <a:lnTo>
                    <a:pt x="402" y="1048"/>
                  </a:lnTo>
                  <a:lnTo>
                    <a:pt x="391" y="1053"/>
                  </a:lnTo>
                  <a:lnTo>
                    <a:pt x="379" y="1057"/>
                  </a:lnTo>
                  <a:lnTo>
                    <a:pt x="368" y="1061"/>
                  </a:lnTo>
                  <a:lnTo>
                    <a:pt x="357" y="1062"/>
                  </a:lnTo>
                  <a:lnTo>
                    <a:pt x="347" y="1063"/>
                  </a:lnTo>
                  <a:lnTo>
                    <a:pt x="338" y="1063"/>
                  </a:lnTo>
                  <a:lnTo>
                    <a:pt x="333" y="1061"/>
                  </a:lnTo>
                  <a:lnTo>
                    <a:pt x="61" y="1008"/>
                  </a:lnTo>
                  <a:lnTo>
                    <a:pt x="53" y="1008"/>
                  </a:lnTo>
                  <a:lnTo>
                    <a:pt x="45" y="1005"/>
                  </a:lnTo>
                  <a:lnTo>
                    <a:pt x="39" y="1001"/>
                  </a:lnTo>
                  <a:lnTo>
                    <a:pt x="33" y="995"/>
                  </a:lnTo>
                  <a:lnTo>
                    <a:pt x="28" y="989"/>
                  </a:lnTo>
                  <a:lnTo>
                    <a:pt x="22" y="982"/>
                  </a:lnTo>
                  <a:lnTo>
                    <a:pt x="19" y="976"/>
                  </a:lnTo>
                  <a:lnTo>
                    <a:pt x="15" y="969"/>
                  </a:lnTo>
                  <a:lnTo>
                    <a:pt x="0" y="188"/>
                  </a:lnTo>
                  <a:lnTo>
                    <a:pt x="1" y="181"/>
                  </a:lnTo>
                  <a:lnTo>
                    <a:pt x="3" y="175"/>
                  </a:lnTo>
                  <a:lnTo>
                    <a:pt x="6" y="168"/>
                  </a:lnTo>
                  <a:lnTo>
                    <a:pt x="11" y="162"/>
                  </a:lnTo>
                  <a:lnTo>
                    <a:pt x="16" y="156"/>
                  </a:lnTo>
                  <a:lnTo>
                    <a:pt x="21" y="151"/>
                  </a:lnTo>
                  <a:lnTo>
                    <a:pt x="28" y="146"/>
                  </a:lnTo>
                  <a:lnTo>
                    <a:pt x="34" y="143"/>
                  </a:lnTo>
                  <a:lnTo>
                    <a:pt x="40" y="141"/>
                  </a:lnTo>
                  <a:lnTo>
                    <a:pt x="51" y="138"/>
                  </a:lnTo>
                  <a:lnTo>
                    <a:pt x="66" y="132"/>
                  </a:lnTo>
                  <a:lnTo>
                    <a:pt x="87" y="127"/>
                  </a:lnTo>
                  <a:lnTo>
                    <a:pt x="111" y="119"/>
                  </a:lnTo>
                  <a:lnTo>
                    <a:pt x="137" y="112"/>
                  </a:lnTo>
                  <a:lnTo>
                    <a:pt x="165" y="105"/>
                  </a:lnTo>
                  <a:lnTo>
                    <a:pt x="195" y="96"/>
                  </a:lnTo>
                  <a:lnTo>
                    <a:pt x="223" y="88"/>
                  </a:lnTo>
                  <a:lnTo>
                    <a:pt x="250" y="81"/>
                  </a:lnTo>
                  <a:lnTo>
                    <a:pt x="276" y="74"/>
                  </a:lnTo>
                  <a:lnTo>
                    <a:pt x="299" y="69"/>
                  </a:lnTo>
                  <a:lnTo>
                    <a:pt x="319" y="63"/>
                  </a:lnTo>
                  <a:lnTo>
                    <a:pt x="334" y="59"/>
                  </a:lnTo>
                  <a:lnTo>
                    <a:pt x="344" y="57"/>
                  </a:lnTo>
                  <a:lnTo>
                    <a:pt x="347" y="56"/>
                  </a:lnTo>
                  <a:lnTo>
                    <a:pt x="826" y="2"/>
                  </a:lnTo>
                  <a:lnTo>
                    <a:pt x="837" y="0"/>
                  </a:lnTo>
                  <a:lnTo>
                    <a:pt x="847" y="1"/>
                  </a:lnTo>
                  <a:lnTo>
                    <a:pt x="856" y="6"/>
                  </a:lnTo>
                  <a:lnTo>
                    <a:pt x="863" y="11"/>
                  </a:lnTo>
                  <a:lnTo>
                    <a:pt x="869" y="18"/>
                  </a:lnTo>
                  <a:lnTo>
                    <a:pt x="874" y="26"/>
                  </a:lnTo>
                  <a:lnTo>
                    <a:pt x="880" y="35"/>
                  </a:lnTo>
                  <a:lnTo>
                    <a:pt x="884" y="44"/>
                  </a:lnTo>
                  <a:lnTo>
                    <a:pt x="890" y="156"/>
                  </a:lnTo>
                  <a:lnTo>
                    <a:pt x="891" y="389"/>
                  </a:lnTo>
                  <a:lnTo>
                    <a:pt x="890" y="619"/>
                  </a:lnTo>
                  <a:lnTo>
                    <a:pt x="888" y="723"/>
                  </a:lnTo>
                  <a:lnTo>
                    <a:pt x="879" y="736"/>
                  </a:lnTo>
                  <a:lnTo>
                    <a:pt x="867" y="749"/>
                  </a:lnTo>
                  <a:lnTo>
                    <a:pt x="855" y="760"/>
                  </a:lnTo>
                  <a:lnTo>
                    <a:pt x="842" y="770"/>
                  </a:lnTo>
                  <a:lnTo>
                    <a:pt x="829" y="779"/>
                  </a:lnTo>
                  <a:lnTo>
                    <a:pt x="815" y="789"/>
                  </a:lnTo>
                  <a:lnTo>
                    <a:pt x="801" y="798"/>
                  </a:lnTo>
                  <a:lnTo>
                    <a:pt x="788" y="807"/>
                  </a:lnTo>
                  <a:lnTo>
                    <a:pt x="796" y="819"/>
                  </a:lnTo>
                  <a:lnTo>
                    <a:pt x="797" y="832"/>
                  </a:lnTo>
                  <a:lnTo>
                    <a:pt x="794" y="846"/>
                  </a:lnTo>
                  <a:lnTo>
                    <a:pt x="789" y="859"/>
                  </a:lnTo>
                  <a:lnTo>
                    <a:pt x="785" y="864"/>
                  </a:lnTo>
                  <a:lnTo>
                    <a:pt x="772" y="873"/>
                  </a:lnTo>
                  <a:lnTo>
                    <a:pt x="753" y="887"/>
                  </a:lnTo>
                  <a:lnTo>
                    <a:pt x="728" y="904"/>
                  </a:lnTo>
                  <a:lnTo>
                    <a:pt x="699" y="923"/>
                  </a:lnTo>
                  <a:lnTo>
                    <a:pt x="665" y="944"/>
                  </a:lnTo>
                  <a:lnTo>
                    <a:pt x="630" y="967"/>
                  </a:lnTo>
                  <a:lnTo>
                    <a:pt x="594" y="989"/>
                  </a:lnTo>
                  <a:lnTo>
                    <a:pt x="557" y="1012"/>
                  </a:lnTo>
                  <a:lnTo>
                    <a:pt x="522" y="1033"/>
                  </a:lnTo>
                  <a:lnTo>
                    <a:pt x="490" y="1054"/>
                  </a:lnTo>
                  <a:lnTo>
                    <a:pt x="460" y="1073"/>
                  </a:lnTo>
                  <a:lnTo>
                    <a:pt x="435" y="1088"/>
                  </a:lnTo>
                  <a:lnTo>
                    <a:pt x="416" y="1100"/>
                  </a:lnTo>
                  <a:lnTo>
                    <a:pt x="404" y="1107"/>
                  </a:lnTo>
                  <a:lnTo>
                    <a:pt x="399" y="1110"/>
                  </a:lnTo>
                  <a:lnTo>
                    <a:pt x="387" y="1116"/>
                  </a:lnTo>
                  <a:lnTo>
                    <a:pt x="374" y="1122"/>
                  </a:lnTo>
                  <a:lnTo>
                    <a:pt x="361" y="1125"/>
                  </a:lnTo>
                  <a:lnTo>
                    <a:pt x="347" y="1126"/>
                  </a:lnTo>
                  <a:lnTo>
                    <a:pt x="331" y="1126"/>
                  </a:lnTo>
                  <a:lnTo>
                    <a:pt x="314" y="1125"/>
                  </a:lnTo>
                  <a:lnTo>
                    <a:pt x="296" y="1123"/>
                  </a:lnTo>
                  <a:lnTo>
                    <a:pt x="275" y="1118"/>
                  </a:lnTo>
                  <a:lnTo>
                    <a:pt x="252" y="1114"/>
                  </a:lnTo>
                  <a:lnTo>
                    <a:pt x="228" y="1109"/>
                  </a:lnTo>
                  <a:lnTo>
                    <a:pt x="201" y="1103"/>
                  </a:lnTo>
                  <a:lnTo>
                    <a:pt x="171" y="1097"/>
                  </a:lnTo>
                  <a:lnTo>
                    <a:pt x="138" y="1089"/>
                  </a:lnTo>
                  <a:lnTo>
                    <a:pt x="102" y="1081"/>
                  </a:lnTo>
                  <a:lnTo>
                    <a:pt x="63" y="1074"/>
                  </a:lnTo>
                  <a:lnTo>
                    <a:pt x="20" y="1066"/>
                  </a:lnTo>
                  <a:lnTo>
                    <a:pt x="21" y="1062"/>
                  </a:lnTo>
                  <a:lnTo>
                    <a:pt x="24" y="1057"/>
                  </a:lnTo>
                  <a:lnTo>
                    <a:pt x="27" y="1053"/>
                  </a:lnTo>
                  <a:lnTo>
                    <a:pt x="29" y="1049"/>
                  </a:lnTo>
                  <a:lnTo>
                    <a:pt x="332" y="1101"/>
                  </a:lnTo>
                  <a:lnTo>
                    <a:pt x="338" y="1101"/>
                  </a:lnTo>
                  <a:lnTo>
                    <a:pt x="346" y="1101"/>
                  </a:lnTo>
                  <a:lnTo>
                    <a:pt x="353" y="1101"/>
                  </a:lnTo>
                  <a:lnTo>
                    <a:pt x="359" y="1100"/>
                  </a:lnTo>
                  <a:lnTo>
                    <a:pt x="365" y="1099"/>
                  </a:lnTo>
                  <a:lnTo>
                    <a:pt x="371" y="1097"/>
                  </a:lnTo>
                  <a:lnTo>
                    <a:pt x="378" y="1095"/>
                  </a:lnTo>
                  <a:lnTo>
                    <a:pt x="383" y="1093"/>
                  </a:lnTo>
                  <a:lnTo>
                    <a:pt x="768" y="847"/>
                  </a:lnTo>
                  <a:lnTo>
                    <a:pt x="771" y="840"/>
                  </a:lnTo>
                  <a:lnTo>
                    <a:pt x="770" y="834"/>
                  </a:lnTo>
                  <a:lnTo>
                    <a:pt x="768" y="827"/>
                  </a:lnTo>
                  <a:lnTo>
                    <a:pt x="765" y="821"/>
                  </a:lnTo>
                  <a:lnTo>
                    <a:pt x="412" y="104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5" name="Freeform 25"/>
            <p:cNvSpPr>
              <a:spLocks/>
            </p:cNvSpPr>
            <p:nvPr/>
          </p:nvSpPr>
          <p:spPr bwMode="auto">
            <a:xfrm>
              <a:off x="385" y="2516"/>
              <a:ext cx="834" cy="1012"/>
            </a:xfrm>
            <a:custGeom>
              <a:avLst/>
              <a:gdLst>
                <a:gd name="T0" fmla="*/ 834 w 834"/>
                <a:gd name="T1" fmla="*/ 45 h 1012"/>
                <a:gd name="T2" fmla="*/ 833 w 834"/>
                <a:gd name="T3" fmla="*/ 697 h 1012"/>
                <a:gd name="T4" fmla="*/ 822 w 834"/>
                <a:gd name="T5" fmla="*/ 713 h 1012"/>
                <a:gd name="T6" fmla="*/ 368 w 834"/>
                <a:gd name="T7" fmla="*/ 1004 h 1012"/>
                <a:gd name="T8" fmla="*/ 363 w 834"/>
                <a:gd name="T9" fmla="*/ 1005 h 1012"/>
                <a:gd name="T10" fmla="*/ 357 w 834"/>
                <a:gd name="T11" fmla="*/ 1006 h 1012"/>
                <a:gd name="T12" fmla="*/ 351 w 834"/>
                <a:gd name="T13" fmla="*/ 1008 h 1012"/>
                <a:gd name="T14" fmla="*/ 345 w 834"/>
                <a:gd name="T15" fmla="*/ 1009 h 1012"/>
                <a:gd name="T16" fmla="*/ 340 w 834"/>
                <a:gd name="T17" fmla="*/ 1012 h 1012"/>
                <a:gd name="T18" fmla="*/ 334 w 834"/>
                <a:gd name="T19" fmla="*/ 1012 h 1012"/>
                <a:gd name="T20" fmla="*/ 329 w 834"/>
                <a:gd name="T21" fmla="*/ 1011 h 1012"/>
                <a:gd name="T22" fmla="*/ 325 w 834"/>
                <a:gd name="T23" fmla="*/ 1008 h 1012"/>
                <a:gd name="T24" fmla="*/ 65 w 834"/>
                <a:gd name="T25" fmla="*/ 966 h 1012"/>
                <a:gd name="T26" fmla="*/ 58 w 834"/>
                <a:gd name="T27" fmla="*/ 965 h 1012"/>
                <a:gd name="T28" fmla="*/ 50 w 834"/>
                <a:gd name="T29" fmla="*/ 964 h 1012"/>
                <a:gd name="T30" fmla="*/ 42 w 834"/>
                <a:gd name="T31" fmla="*/ 963 h 1012"/>
                <a:gd name="T32" fmla="*/ 35 w 834"/>
                <a:gd name="T33" fmla="*/ 960 h 1012"/>
                <a:gd name="T34" fmla="*/ 27 w 834"/>
                <a:gd name="T35" fmla="*/ 957 h 1012"/>
                <a:gd name="T36" fmla="*/ 22 w 834"/>
                <a:gd name="T37" fmla="*/ 953 h 1012"/>
                <a:gd name="T38" fmla="*/ 17 w 834"/>
                <a:gd name="T39" fmla="*/ 947 h 1012"/>
                <a:gd name="T40" fmla="*/ 15 w 834"/>
                <a:gd name="T41" fmla="*/ 939 h 1012"/>
                <a:gd name="T42" fmla="*/ 10 w 834"/>
                <a:gd name="T43" fmla="*/ 761 h 1012"/>
                <a:gd name="T44" fmla="*/ 0 w 834"/>
                <a:gd name="T45" fmla="*/ 166 h 1012"/>
                <a:gd name="T46" fmla="*/ 1 w 834"/>
                <a:gd name="T47" fmla="*/ 158 h 1012"/>
                <a:gd name="T48" fmla="*/ 5 w 834"/>
                <a:gd name="T49" fmla="*/ 152 h 1012"/>
                <a:gd name="T50" fmla="*/ 12 w 834"/>
                <a:gd name="T51" fmla="*/ 147 h 1012"/>
                <a:gd name="T52" fmla="*/ 16 w 834"/>
                <a:gd name="T53" fmla="*/ 142 h 1012"/>
                <a:gd name="T54" fmla="*/ 297 w 834"/>
                <a:gd name="T55" fmla="*/ 126 h 1012"/>
                <a:gd name="T56" fmla="*/ 318 w 834"/>
                <a:gd name="T57" fmla="*/ 126 h 1012"/>
                <a:gd name="T58" fmla="*/ 539 w 834"/>
                <a:gd name="T59" fmla="*/ 78 h 1012"/>
                <a:gd name="T60" fmla="*/ 705 w 834"/>
                <a:gd name="T61" fmla="*/ 32 h 1012"/>
                <a:gd name="T62" fmla="*/ 718 w 834"/>
                <a:gd name="T63" fmla="*/ 30 h 1012"/>
                <a:gd name="T64" fmla="*/ 730 w 834"/>
                <a:gd name="T65" fmla="*/ 26 h 1012"/>
                <a:gd name="T66" fmla="*/ 742 w 834"/>
                <a:gd name="T67" fmla="*/ 22 h 1012"/>
                <a:gd name="T68" fmla="*/ 754 w 834"/>
                <a:gd name="T69" fmla="*/ 19 h 1012"/>
                <a:gd name="T70" fmla="*/ 766 w 834"/>
                <a:gd name="T71" fmla="*/ 14 h 1012"/>
                <a:gd name="T72" fmla="*/ 778 w 834"/>
                <a:gd name="T73" fmla="*/ 10 h 1012"/>
                <a:gd name="T74" fmla="*/ 790 w 834"/>
                <a:gd name="T75" fmla="*/ 5 h 1012"/>
                <a:gd name="T76" fmla="*/ 802 w 834"/>
                <a:gd name="T77" fmla="*/ 0 h 1012"/>
                <a:gd name="T78" fmla="*/ 807 w 834"/>
                <a:gd name="T79" fmla="*/ 6 h 1012"/>
                <a:gd name="T80" fmla="*/ 813 w 834"/>
                <a:gd name="T81" fmla="*/ 11 h 1012"/>
                <a:gd name="T82" fmla="*/ 817 w 834"/>
                <a:gd name="T83" fmla="*/ 16 h 1012"/>
                <a:gd name="T84" fmla="*/ 822 w 834"/>
                <a:gd name="T85" fmla="*/ 21 h 1012"/>
                <a:gd name="T86" fmla="*/ 827 w 834"/>
                <a:gd name="T87" fmla="*/ 26 h 1012"/>
                <a:gd name="T88" fmla="*/ 830 w 834"/>
                <a:gd name="T89" fmla="*/ 32 h 1012"/>
                <a:gd name="T90" fmla="*/ 832 w 834"/>
                <a:gd name="T91" fmla="*/ 38 h 1012"/>
                <a:gd name="T92" fmla="*/ 834 w 834"/>
                <a:gd name="T93" fmla="*/ 45 h 10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834" h="1012">
                  <a:moveTo>
                    <a:pt x="834" y="45"/>
                  </a:moveTo>
                  <a:lnTo>
                    <a:pt x="833" y="697"/>
                  </a:lnTo>
                  <a:lnTo>
                    <a:pt x="822" y="713"/>
                  </a:lnTo>
                  <a:lnTo>
                    <a:pt x="368" y="1004"/>
                  </a:lnTo>
                  <a:lnTo>
                    <a:pt x="363" y="1005"/>
                  </a:lnTo>
                  <a:lnTo>
                    <a:pt x="357" y="1006"/>
                  </a:lnTo>
                  <a:lnTo>
                    <a:pt x="351" y="1008"/>
                  </a:lnTo>
                  <a:lnTo>
                    <a:pt x="345" y="1009"/>
                  </a:lnTo>
                  <a:lnTo>
                    <a:pt x="340" y="1012"/>
                  </a:lnTo>
                  <a:lnTo>
                    <a:pt x="334" y="1012"/>
                  </a:lnTo>
                  <a:lnTo>
                    <a:pt x="329" y="1011"/>
                  </a:lnTo>
                  <a:lnTo>
                    <a:pt x="325" y="1008"/>
                  </a:lnTo>
                  <a:lnTo>
                    <a:pt x="65" y="966"/>
                  </a:lnTo>
                  <a:lnTo>
                    <a:pt x="58" y="965"/>
                  </a:lnTo>
                  <a:lnTo>
                    <a:pt x="50" y="964"/>
                  </a:lnTo>
                  <a:lnTo>
                    <a:pt x="42" y="963"/>
                  </a:lnTo>
                  <a:lnTo>
                    <a:pt x="35" y="960"/>
                  </a:lnTo>
                  <a:lnTo>
                    <a:pt x="27" y="957"/>
                  </a:lnTo>
                  <a:lnTo>
                    <a:pt x="22" y="953"/>
                  </a:lnTo>
                  <a:lnTo>
                    <a:pt x="17" y="947"/>
                  </a:lnTo>
                  <a:lnTo>
                    <a:pt x="15" y="939"/>
                  </a:lnTo>
                  <a:lnTo>
                    <a:pt x="10" y="761"/>
                  </a:lnTo>
                  <a:lnTo>
                    <a:pt x="0" y="166"/>
                  </a:lnTo>
                  <a:lnTo>
                    <a:pt x="1" y="158"/>
                  </a:lnTo>
                  <a:lnTo>
                    <a:pt x="5" y="152"/>
                  </a:lnTo>
                  <a:lnTo>
                    <a:pt x="12" y="147"/>
                  </a:lnTo>
                  <a:lnTo>
                    <a:pt x="16" y="142"/>
                  </a:lnTo>
                  <a:lnTo>
                    <a:pt x="297" y="126"/>
                  </a:lnTo>
                  <a:lnTo>
                    <a:pt x="318" y="126"/>
                  </a:lnTo>
                  <a:lnTo>
                    <a:pt x="539" y="78"/>
                  </a:lnTo>
                  <a:lnTo>
                    <a:pt x="705" y="32"/>
                  </a:lnTo>
                  <a:lnTo>
                    <a:pt x="718" y="30"/>
                  </a:lnTo>
                  <a:lnTo>
                    <a:pt x="730" y="26"/>
                  </a:lnTo>
                  <a:lnTo>
                    <a:pt x="742" y="22"/>
                  </a:lnTo>
                  <a:lnTo>
                    <a:pt x="754" y="19"/>
                  </a:lnTo>
                  <a:lnTo>
                    <a:pt x="766" y="14"/>
                  </a:lnTo>
                  <a:lnTo>
                    <a:pt x="778" y="10"/>
                  </a:lnTo>
                  <a:lnTo>
                    <a:pt x="790" y="5"/>
                  </a:lnTo>
                  <a:lnTo>
                    <a:pt x="802" y="0"/>
                  </a:lnTo>
                  <a:lnTo>
                    <a:pt x="807" y="6"/>
                  </a:lnTo>
                  <a:lnTo>
                    <a:pt x="813" y="11"/>
                  </a:lnTo>
                  <a:lnTo>
                    <a:pt x="817" y="16"/>
                  </a:lnTo>
                  <a:lnTo>
                    <a:pt x="822" y="21"/>
                  </a:lnTo>
                  <a:lnTo>
                    <a:pt x="827" y="26"/>
                  </a:lnTo>
                  <a:lnTo>
                    <a:pt x="830" y="32"/>
                  </a:lnTo>
                  <a:lnTo>
                    <a:pt x="832" y="38"/>
                  </a:lnTo>
                  <a:lnTo>
                    <a:pt x="834" y="45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6" name="Freeform 26"/>
            <p:cNvSpPr>
              <a:spLocks/>
            </p:cNvSpPr>
            <p:nvPr/>
          </p:nvSpPr>
          <p:spPr bwMode="auto">
            <a:xfrm>
              <a:off x="461" y="2520"/>
              <a:ext cx="642" cy="112"/>
            </a:xfrm>
            <a:custGeom>
              <a:avLst/>
              <a:gdLst>
                <a:gd name="T0" fmla="*/ 508 w 642"/>
                <a:gd name="T1" fmla="*/ 41 h 112"/>
                <a:gd name="T2" fmla="*/ 381 w 642"/>
                <a:gd name="T3" fmla="*/ 71 h 112"/>
                <a:gd name="T4" fmla="*/ 244 w 642"/>
                <a:gd name="T5" fmla="*/ 98 h 112"/>
                <a:gd name="T6" fmla="*/ 0 w 642"/>
                <a:gd name="T7" fmla="*/ 112 h 112"/>
                <a:gd name="T8" fmla="*/ 269 w 642"/>
                <a:gd name="T9" fmla="*/ 44 h 112"/>
                <a:gd name="T10" fmla="*/ 280 w 642"/>
                <a:gd name="T11" fmla="*/ 44 h 112"/>
                <a:gd name="T12" fmla="*/ 296 w 642"/>
                <a:gd name="T13" fmla="*/ 43 h 112"/>
                <a:gd name="T14" fmla="*/ 318 w 642"/>
                <a:gd name="T15" fmla="*/ 41 h 112"/>
                <a:gd name="T16" fmla="*/ 343 w 642"/>
                <a:gd name="T17" fmla="*/ 38 h 112"/>
                <a:gd name="T18" fmla="*/ 373 w 642"/>
                <a:gd name="T19" fmla="*/ 34 h 112"/>
                <a:gd name="T20" fmla="*/ 403 w 642"/>
                <a:gd name="T21" fmla="*/ 30 h 112"/>
                <a:gd name="T22" fmla="*/ 436 w 642"/>
                <a:gd name="T23" fmla="*/ 27 h 112"/>
                <a:gd name="T24" fmla="*/ 470 w 642"/>
                <a:gd name="T25" fmla="*/ 22 h 112"/>
                <a:gd name="T26" fmla="*/ 501 w 642"/>
                <a:gd name="T27" fmla="*/ 18 h 112"/>
                <a:gd name="T28" fmla="*/ 533 w 642"/>
                <a:gd name="T29" fmla="*/ 14 h 112"/>
                <a:gd name="T30" fmla="*/ 561 w 642"/>
                <a:gd name="T31" fmla="*/ 10 h 112"/>
                <a:gd name="T32" fmla="*/ 587 w 642"/>
                <a:gd name="T33" fmla="*/ 7 h 112"/>
                <a:gd name="T34" fmla="*/ 609 w 642"/>
                <a:gd name="T35" fmla="*/ 4 h 112"/>
                <a:gd name="T36" fmla="*/ 625 w 642"/>
                <a:gd name="T37" fmla="*/ 2 h 112"/>
                <a:gd name="T38" fmla="*/ 636 w 642"/>
                <a:gd name="T39" fmla="*/ 0 h 112"/>
                <a:gd name="T40" fmla="*/ 640 w 642"/>
                <a:gd name="T41" fmla="*/ 0 h 112"/>
                <a:gd name="T42" fmla="*/ 642 w 642"/>
                <a:gd name="T43" fmla="*/ 0 h 112"/>
                <a:gd name="T44" fmla="*/ 508 w 642"/>
                <a:gd name="T45" fmla="*/ 4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42" h="112">
                  <a:moveTo>
                    <a:pt x="508" y="41"/>
                  </a:moveTo>
                  <a:lnTo>
                    <a:pt x="381" y="71"/>
                  </a:lnTo>
                  <a:lnTo>
                    <a:pt x="244" y="98"/>
                  </a:lnTo>
                  <a:lnTo>
                    <a:pt x="0" y="112"/>
                  </a:lnTo>
                  <a:lnTo>
                    <a:pt x="269" y="44"/>
                  </a:lnTo>
                  <a:lnTo>
                    <a:pt x="280" y="44"/>
                  </a:lnTo>
                  <a:lnTo>
                    <a:pt x="296" y="43"/>
                  </a:lnTo>
                  <a:lnTo>
                    <a:pt x="318" y="41"/>
                  </a:lnTo>
                  <a:lnTo>
                    <a:pt x="343" y="38"/>
                  </a:lnTo>
                  <a:lnTo>
                    <a:pt x="373" y="34"/>
                  </a:lnTo>
                  <a:lnTo>
                    <a:pt x="403" y="30"/>
                  </a:lnTo>
                  <a:lnTo>
                    <a:pt x="436" y="27"/>
                  </a:lnTo>
                  <a:lnTo>
                    <a:pt x="470" y="22"/>
                  </a:lnTo>
                  <a:lnTo>
                    <a:pt x="501" y="18"/>
                  </a:lnTo>
                  <a:lnTo>
                    <a:pt x="533" y="14"/>
                  </a:lnTo>
                  <a:lnTo>
                    <a:pt x="561" y="10"/>
                  </a:lnTo>
                  <a:lnTo>
                    <a:pt x="587" y="7"/>
                  </a:lnTo>
                  <a:lnTo>
                    <a:pt x="609" y="4"/>
                  </a:lnTo>
                  <a:lnTo>
                    <a:pt x="625" y="2"/>
                  </a:lnTo>
                  <a:lnTo>
                    <a:pt x="636" y="0"/>
                  </a:lnTo>
                  <a:lnTo>
                    <a:pt x="640" y="0"/>
                  </a:lnTo>
                  <a:lnTo>
                    <a:pt x="642" y="0"/>
                  </a:lnTo>
                  <a:lnTo>
                    <a:pt x="508" y="41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7" name="Freeform 27"/>
            <p:cNvSpPr>
              <a:spLocks/>
            </p:cNvSpPr>
            <p:nvPr/>
          </p:nvSpPr>
          <p:spPr bwMode="auto">
            <a:xfrm>
              <a:off x="774" y="2595"/>
              <a:ext cx="384" cy="790"/>
            </a:xfrm>
            <a:custGeom>
              <a:avLst/>
              <a:gdLst>
                <a:gd name="T0" fmla="*/ 384 w 384"/>
                <a:gd name="T1" fmla="*/ 574 h 790"/>
                <a:gd name="T2" fmla="*/ 307 w 384"/>
                <a:gd name="T3" fmla="*/ 630 h 790"/>
                <a:gd name="T4" fmla="*/ 127 w 384"/>
                <a:gd name="T5" fmla="*/ 738 h 790"/>
                <a:gd name="T6" fmla="*/ 25 w 384"/>
                <a:gd name="T7" fmla="*/ 790 h 790"/>
                <a:gd name="T8" fmla="*/ 21 w 384"/>
                <a:gd name="T9" fmla="*/ 790 h 790"/>
                <a:gd name="T10" fmla="*/ 17 w 384"/>
                <a:gd name="T11" fmla="*/ 788 h 790"/>
                <a:gd name="T12" fmla="*/ 14 w 384"/>
                <a:gd name="T13" fmla="*/ 785 h 790"/>
                <a:gd name="T14" fmla="*/ 12 w 384"/>
                <a:gd name="T15" fmla="*/ 782 h 790"/>
                <a:gd name="T16" fmla="*/ 0 w 384"/>
                <a:gd name="T17" fmla="*/ 138 h 790"/>
                <a:gd name="T18" fmla="*/ 0 w 384"/>
                <a:gd name="T19" fmla="*/ 128 h 790"/>
                <a:gd name="T20" fmla="*/ 0 w 384"/>
                <a:gd name="T21" fmla="*/ 119 h 790"/>
                <a:gd name="T22" fmla="*/ 3 w 384"/>
                <a:gd name="T23" fmla="*/ 110 h 790"/>
                <a:gd name="T24" fmla="*/ 9 w 384"/>
                <a:gd name="T25" fmla="*/ 100 h 790"/>
                <a:gd name="T26" fmla="*/ 23 w 384"/>
                <a:gd name="T27" fmla="*/ 98 h 790"/>
                <a:gd name="T28" fmla="*/ 37 w 384"/>
                <a:gd name="T29" fmla="*/ 95 h 790"/>
                <a:gd name="T30" fmla="*/ 51 w 384"/>
                <a:gd name="T31" fmla="*/ 92 h 790"/>
                <a:gd name="T32" fmla="*/ 65 w 384"/>
                <a:gd name="T33" fmla="*/ 89 h 790"/>
                <a:gd name="T34" fmla="*/ 78 w 384"/>
                <a:gd name="T35" fmla="*/ 87 h 790"/>
                <a:gd name="T36" fmla="*/ 92 w 384"/>
                <a:gd name="T37" fmla="*/ 84 h 790"/>
                <a:gd name="T38" fmla="*/ 107 w 384"/>
                <a:gd name="T39" fmla="*/ 81 h 790"/>
                <a:gd name="T40" fmla="*/ 121 w 384"/>
                <a:gd name="T41" fmla="*/ 78 h 790"/>
                <a:gd name="T42" fmla="*/ 259 w 384"/>
                <a:gd name="T43" fmla="*/ 39 h 790"/>
                <a:gd name="T44" fmla="*/ 273 w 384"/>
                <a:gd name="T45" fmla="*/ 35 h 790"/>
                <a:gd name="T46" fmla="*/ 287 w 384"/>
                <a:gd name="T47" fmla="*/ 29 h 790"/>
                <a:gd name="T48" fmla="*/ 302 w 384"/>
                <a:gd name="T49" fmla="*/ 25 h 790"/>
                <a:gd name="T50" fmla="*/ 316 w 384"/>
                <a:gd name="T51" fmla="*/ 20 h 790"/>
                <a:gd name="T52" fmla="*/ 330 w 384"/>
                <a:gd name="T53" fmla="*/ 15 h 790"/>
                <a:gd name="T54" fmla="*/ 344 w 384"/>
                <a:gd name="T55" fmla="*/ 11 h 790"/>
                <a:gd name="T56" fmla="*/ 357 w 384"/>
                <a:gd name="T57" fmla="*/ 5 h 790"/>
                <a:gd name="T58" fmla="*/ 371 w 384"/>
                <a:gd name="T59" fmla="*/ 0 h 790"/>
                <a:gd name="T60" fmla="*/ 384 w 384"/>
                <a:gd name="T61" fmla="*/ 2 h 790"/>
                <a:gd name="T62" fmla="*/ 384 w 384"/>
                <a:gd name="T63" fmla="*/ 574 h 7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84" h="790">
                  <a:moveTo>
                    <a:pt x="384" y="574"/>
                  </a:moveTo>
                  <a:lnTo>
                    <a:pt x="307" y="630"/>
                  </a:lnTo>
                  <a:lnTo>
                    <a:pt x="127" y="738"/>
                  </a:lnTo>
                  <a:lnTo>
                    <a:pt x="25" y="790"/>
                  </a:lnTo>
                  <a:lnTo>
                    <a:pt x="21" y="790"/>
                  </a:lnTo>
                  <a:lnTo>
                    <a:pt x="17" y="788"/>
                  </a:lnTo>
                  <a:lnTo>
                    <a:pt x="14" y="785"/>
                  </a:lnTo>
                  <a:lnTo>
                    <a:pt x="12" y="782"/>
                  </a:lnTo>
                  <a:lnTo>
                    <a:pt x="0" y="138"/>
                  </a:lnTo>
                  <a:lnTo>
                    <a:pt x="0" y="128"/>
                  </a:lnTo>
                  <a:lnTo>
                    <a:pt x="0" y="119"/>
                  </a:lnTo>
                  <a:lnTo>
                    <a:pt x="3" y="110"/>
                  </a:lnTo>
                  <a:lnTo>
                    <a:pt x="9" y="100"/>
                  </a:lnTo>
                  <a:lnTo>
                    <a:pt x="23" y="98"/>
                  </a:lnTo>
                  <a:lnTo>
                    <a:pt x="37" y="95"/>
                  </a:lnTo>
                  <a:lnTo>
                    <a:pt x="51" y="92"/>
                  </a:lnTo>
                  <a:lnTo>
                    <a:pt x="65" y="89"/>
                  </a:lnTo>
                  <a:lnTo>
                    <a:pt x="78" y="87"/>
                  </a:lnTo>
                  <a:lnTo>
                    <a:pt x="92" y="84"/>
                  </a:lnTo>
                  <a:lnTo>
                    <a:pt x="107" y="81"/>
                  </a:lnTo>
                  <a:lnTo>
                    <a:pt x="121" y="78"/>
                  </a:lnTo>
                  <a:lnTo>
                    <a:pt x="259" y="39"/>
                  </a:lnTo>
                  <a:lnTo>
                    <a:pt x="273" y="35"/>
                  </a:lnTo>
                  <a:lnTo>
                    <a:pt x="287" y="29"/>
                  </a:lnTo>
                  <a:lnTo>
                    <a:pt x="302" y="25"/>
                  </a:lnTo>
                  <a:lnTo>
                    <a:pt x="316" y="20"/>
                  </a:lnTo>
                  <a:lnTo>
                    <a:pt x="330" y="15"/>
                  </a:lnTo>
                  <a:lnTo>
                    <a:pt x="344" y="11"/>
                  </a:lnTo>
                  <a:lnTo>
                    <a:pt x="357" y="5"/>
                  </a:lnTo>
                  <a:lnTo>
                    <a:pt x="371" y="0"/>
                  </a:lnTo>
                  <a:lnTo>
                    <a:pt x="384" y="2"/>
                  </a:lnTo>
                  <a:lnTo>
                    <a:pt x="384" y="5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8" name="Freeform 28"/>
            <p:cNvSpPr>
              <a:spLocks/>
            </p:cNvSpPr>
            <p:nvPr/>
          </p:nvSpPr>
          <p:spPr bwMode="auto">
            <a:xfrm>
              <a:off x="801" y="2626"/>
              <a:ext cx="332" cy="720"/>
            </a:xfrm>
            <a:custGeom>
              <a:avLst/>
              <a:gdLst>
                <a:gd name="T0" fmla="*/ 200 w 332"/>
                <a:gd name="T1" fmla="*/ 618 h 720"/>
                <a:gd name="T2" fmla="*/ 56 w 332"/>
                <a:gd name="T3" fmla="*/ 699 h 720"/>
                <a:gd name="T4" fmla="*/ 50 w 332"/>
                <a:gd name="T5" fmla="*/ 702 h 720"/>
                <a:gd name="T6" fmla="*/ 45 w 332"/>
                <a:gd name="T7" fmla="*/ 704 h 720"/>
                <a:gd name="T8" fmla="*/ 38 w 332"/>
                <a:gd name="T9" fmla="*/ 707 h 720"/>
                <a:gd name="T10" fmla="*/ 33 w 332"/>
                <a:gd name="T11" fmla="*/ 709 h 720"/>
                <a:gd name="T12" fmla="*/ 27 w 332"/>
                <a:gd name="T13" fmla="*/ 712 h 720"/>
                <a:gd name="T14" fmla="*/ 22 w 332"/>
                <a:gd name="T15" fmla="*/ 714 h 720"/>
                <a:gd name="T16" fmla="*/ 16 w 332"/>
                <a:gd name="T17" fmla="*/ 716 h 720"/>
                <a:gd name="T18" fmla="*/ 11 w 332"/>
                <a:gd name="T19" fmla="*/ 720 h 720"/>
                <a:gd name="T20" fmla="*/ 0 w 332"/>
                <a:gd name="T21" fmla="*/ 94 h 720"/>
                <a:gd name="T22" fmla="*/ 22 w 332"/>
                <a:gd name="T23" fmla="*/ 92 h 720"/>
                <a:gd name="T24" fmla="*/ 44 w 332"/>
                <a:gd name="T25" fmla="*/ 89 h 720"/>
                <a:gd name="T26" fmla="*/ 65 w 332"/>
                <a:gd name="T27" fmla="*/ 84 h 720"/>
                <a:gd name="T28" fmla="*/ 86 w 332"/>
                <a:gd name="T29" fmla="*/ 80 h 720"/>
                <a:gd name="T30" fmla="*/ 107 w 332"/>
                <a:gd name="T31" fmla="*/ 76 h 720"/>
                <a:gd name="T32" fmla="*/ 127 w 332"/>
                <a:gd name="T33" fmla="*/ 70 h 720"/>
                <a:gd name="T34" fmla="*/ 148 w 332"/>
                <a:gd name="T35" fmla="*/ 64 h 720"/>
                <a:gd name="T36" fmla="*/ 169 w 332"/>
                <a:gd name="T37" fmla="*/ 58 h 720"/>
                <a:gd name="T38" fmla="*/ 190 w 332"/>
                <a:gd name="T39" fmla="*/ 52 h 720"/>
                <a:gd name="T40" fmla="*/ 210 w 332"/>
                <a:gd name="T41" fmla="*/ 45 h 720"/>
                <a:gd name="T42" fmla="*/ 230 w 332"/>
                <a:gd name="T43" fmla="*/ 37 h 720"/>
                <a:gd name="T44" fmla="*/ 251 w 332"/>
                <a:gd name="T45" fmla="*/ 30 h 720"/>
                <a:gd name="T46" fmla="*/ 270 w 332"/>
                <a:gd name="T47" fmla="*/ 23 h 720"/>
                <a:gd name="T48" fmla="*/ 290 w 332"/>
                <a:gd name="T49" fmla="*/ 16 h 720"/>
                <a:gd name="T50" fmla="*/ 310 w 332"/>
                <a:gd name="T51" fmla="*/ 8 h 720"/>
                <a:gd name="T52" fmla="*/ 330 w 332"/>
                <a:gd name="T53" fmla="*/ 0 h 720"/>
                <a:gd name="T54" fmla="*/ 332 w 332"/>
                <a:gd name="T55" fmla="*/ 535 h 720"/>
                <a:gd name="T56" fmla="*/ 200 w 332"/>
                <a:gd name="T57" fmla="*/ 618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32" h="720">
                  <a:moveTo>
                    <a:pt x="200" y="618"/>
                  </a:moveTo>
                  <a:lnTo>
                    <a:pt x="56" y="699"/>
                  </a:lnTo>
                  <a:lnTo>
                    <a:pt x="50" y="702"/>
                  </a:lnTo>
                  <a:lnTo>
                    <a:pt x="45" y="704"/>
                  </a:lnTo>
                  <a:lnTo>
                    <a:pt x="38" y="707"/>
                  </a:lnTo>
                  <a:lnTo>
                    <a:pt x="33" y="709"/>
                  </a:lnTo>
                  <a:lnTo>
                    <a:pt x="27" y="712"/>
                  </a:lnTo>
                  <a:lnTo>
                    <a:pt x="22" y="714"/>
                  </a:lnTo>
                  <a:lnTo>
                    <a:pt x="16" y="716"/>
                  </a:lnTo>
                  <a:lnTo>
                    <a:pt x="11" y="720"/>
                  </a:lnTo>
                  <a:lnTo>
                    <a:pt x="0" y="94"/>
                  </a:lnTo>
                  <a:lnTo>
                    <a:pt x="22" y="92"/>
                  </a:lnTo>
                  <a:lnTo>
                    <a:pt x="44" y="89"/>
                  </a:lnTo>
                  <a:lnTo>
                    <a:pt x="65" y="84"/>
                  </a:lnTo>
                  <a:lnTo>
                    <a:pt x="86" y="80"/>
                  </a:lnTo>
                  <a:lnTo>
                    <a:pt x="107" y="76"/>
                  </a:lnTo>
                  <a:lnTo>
                    <a:pt x="127" y="70"/>
                  </a:lnTo>
                  <a:lnTo>
                    <a:pt x="148" y="64"/>
                  </a:lnTo>
                  <a:lnTo>
                    <a:pt x="169" y="58"/>
                  </a:lnTo>
                  <a:lnTo>
                    <a:pt x="190" y="52"/>
                  </a:lnTo>
                  <a:lnTo>
                    <a:pt x="210" y="45"/>
                  </a:lnTo>
                  <a:lnTo>
                    <a:pt x="230" y="37"/>
                  </a:lnTo>
                  <a:lnTo>
                    <a:pt x="251" y="30"/>
                  </a:lnTo>
                  <a:lnTo>
                    <a:pt x="270" y="23"/>
                  </a:lnTo>
                  <a:lnTo>
                    <a:pt x="290" y="16"/>
                  </a:lnTo>
                  <a:lnTo>
                    <a:pt x="310" y="8"/>
                  </a:lnTo>
                  <a:lnTo>
                    <a:pt x="330" y="0"/>
                  </a:lnTo>
                  <a:lnTo>
                    <a:pt x="332" y="535"/>
                  </a:lnTo>
                  <a:lnTo>
                    <a:pt x="200" y="618"/>
                  </a:lnTo>
                  <a:close/>
                </a:path>
              </a:pathLst>
            </a:custGeom>
            <a:solidFill>
              <a:srgbClr val="00D8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29" name="Freeform 29"/>
            <p:cNvSpPr>
              <a:spLocks/>
            </p:cNvSpPr>
            <p:nvPr/>
          </p:nvSpPr>
          <p:spPr bwMode="auto">
            <a:xfrm>
              <a:off x="668" y="2676"/>
              <a:ext cx="77" cy="833"/>
            </a:xfrm>
            <a:custGeom>
              <a:avLst/>
              <a:gdLst>
                <a:gd name="T0" fmla="*/ 37 w 77"/>
                <a:gd name="T1" fmla="*/ 684 h 833"/>
                <a:gd name="T2" fmla="*/ 44 w 77"/>
                <a:gd name="T3" fmla="*/ 798 h 833"/>
                <a:gd name="T4" fmla="*/ 47 w 77"/>
                <a:gd name="T5" fmla="*/ 804 h 833"/>
                <a:gd name="T6" fmla="*/ 50 w 77"/>
                <a:gd name="T7" fmla="*/ 808 h 833"/>
                <a:gd name="T8" fmla="*/ 55 w 77"/>
                <a:gd name="T9" fmla="*/ 812 h 833"/>
                <a:gd name="T10" fmla="*/ 59 w 77"/>
                <a:gd name="T11" fmla="*/ 816 h 833"/>
                <a:gd name="T12" fmla="*/ 64 w 77"/>
                <a:gd name="T13" fmla="*/ 819 h 833"/>
                <a:gd name="T14" fmla="*/ 69 w 77"/>
                <a:gd name="T15" fmla="*/ 822 h 833"/>
                <a:gd name="T16" fmla="*/ 73 w 77"/>
                <a:gd name="T17" fmla="*/ 827 h 833"/>
                <a:gd name="T18" fmla="*/ 77 w 77"/>
                <a:gd name="T19" fmla="*/ 831 h 833"/>
                <a:gd name="T20" fmla="*/ 73 w 77"/>
                <a:gd name="T21" fmla="*/ 832 h 833"/>
                <a:gd name="T22" fmla="*/ 68 w 77"/>
                <a:gd name="T23" fmla="*/ 833 h 833"/>
                <a:gd name="T24" fmla="*/ 62 w 77"/>
                <a:gd name="T25" fmla="*/ 833 h 833"/>
                <a:gd name="T26" fmla="*/ 57 w 77"/>
                <a:gd name="T27" fmla="*/ 832 h 833"/>
                <a:gd name="T28" fmla="*/ 51 w 77"/>
                <a:gd name="T29" fmla="*/ 830 h 833"/>
                <a:gd name="T30" fmla="*/ 46 w 77"/>
                <a:gd name="T31" fmla="*/ 828 h 833"/>
                <a:gd name="T32" fmla="*/ 40 w 77"/>
                <a:gd name="T33" fmla="*/ 824 h 833"/>
                <a:gd name="T34" fmla="*/ 36 w 77"/>
                <a:gd name="T35" fmla="*/ 821 h 833"/>
                <a:gd name="T36" fmla="*/ 30 w 77"/>
                <a:gd name="T37" fmla="*/ 817 h 833"/>
                <a:gd name="T38" fmla="*/ 24 w 77"/>
                <a:gd name="T39" fmla="*/ 811 h 833"/>
                <a:gd name="T40" fmla="*/ 20 w 77"/>
                <a:gd name="T41" fmla="*/ 805 h 833"/>
                <a:gd name="T42" fmla="*/ 15 w 77"/>
                <a:gd name="T43" fmla="*/ 798 h 833"/>
                <a:gd name="T44" fmla="*/ 6 w 77"/>
                <a:gd name="T45" fmla="*/ 225 h 833"/>
                <a:gd name="T46" fmla="*/ 0 w 77"/>
                <a:gd name="T47" fmla="*/ 9 h 833"/>
                <a:gd name="T48" fmla="*/ 5 w 77"/>
                <a:gd name="T49" fmla="*/ 2 h 833"/>
                <a:gd name="T50" fmla="*/ 12 w 77"/>
                <a:gd name="T51" fmla="*/ 0 h 833"/>
                <a:gd name="T52" fmla="*/ 20 w 77"/>
                <a:gd name="T53" fmla="*/ 3 h 833"/>
                <a:gd name="T54" fmla="*/ 26 w 77"/>
                <a:gd name="T55" fmla="*/ 3 h 833"/>
                <a:gd name="T56" fmla="*/ 37 w 77"/>
                <a:gd name="T57" fmla="*/ 684 h 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7" h="833">
                  <a:moveTo>
                    <a:pt x="37" y="684"/>
                  </a:moveTo>
                  <a:lnTo>
                    <a:pt x="44" y="798"/>
                  </a:lnTo>
                  <a:lnTo>
                    <a:pt x="47" y="804"/>
                  </a:lnTo>
                  <a:lnTo>
                    <a:pt x="50" y="808"/>
                  </a:lnTo>
                  <a:lnTo>
                    <a:pt x="55" y="812"/>
                  </a:lnTo>
                  <a:lnTo>
                    <a:pt x="59" y="816"/>
                  </a:lnTo>
                  <a:lnTo>
                    <a:pt x="64" y="819"/>
                  </a:lnTo>
                  <a:lnTo>
                    <a:pt x="69" y="822"/>
                  </a:lnTo>
                  <a:lnTo>
                    <a:pt x="73" y="827"/>
                  </a:lnTo>
                  <a:lnTo>
                    <a:pt x="77" y="831"/>
                  </a:lnTo>
                  <a:lnTo>
                    <a:pt x="73" y="832"/>
                  </a:lnTo>
                  <a:lnTo>
                    <a:pt x="68" y="833"/>
                  </a:lnTo>
                  <a:lnTo>
                    <a:pt x="62" y="833"/>
                  </a:lnTo>
                  <a:lnTo>
                    <a:pt x="57" y="832"/>
                  </a:lnTo>
                  <a:lnTo>
                    <a:pt x="51" y="830"/>
                  </a:lnTo>
                  <a:lnTo>
                    <a:pt x="46" y="828"/>
                  </a:lnTo>
                  <a:lnTo>
                    <a:pt x="40" y="824"/>
                  </a:lnTo>
                  <a:lnTo>
                    <a:pt x="36" y="821"/>
                  </a:lnTo>
                  <a:lnTo>
                    <a:pt x="30" y="817"/>
                  </a:lnTo>
                  <a:lnTo>
                    <a:pt x="24" y="811"/>
                  </a:lnTo>
                  <a:lnTo>
                    <a:pt x="20" y="805"/>
                  </a:lnTo>
                  <a:lnTo>
                    <a:pt x="15" y="798"/>
                  </a:lnTo>
                  <a:lnTo>
                    <a:pt x="6" y="225"/>
                  </a:lnTo>
                  <a:lnTo>
                    <a:pt x="0" y="9"/>
                  </a:lnTo>
                  <a:lnTo>
                    <a:pt x="5" y="2"/>
                  </a:lnTo>
                  <a:lnTo>
                    <a:pt x="12" y="0"/>
                  </a:lnTo>
                  <a:lnTo>
                    <a:pt x="20" y="3"/>
                  </a:lnTo>
                  <a:lnTo>
                    <a:pt x="26" y="3"/>
                  </a:lnTo>
                  <a:lnTo>
                    <a:pt x="37" y="6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30" name="Freeform 30"/>
            <p:cNvSpPr>
              <a:spLocks/>
            </p:cNvSpPr>
            <p:nvPr/>
          </p:nvSpPr>
          <p:spPr bwMode="auto">
            <a:xfrm>
              <a:off x="969" y="2679"/>
              <a:ext cx="126" cy="162"/>
            </a:xfrm>
            <a:custGeom>
              <a:avLst/>
              <a:gdLst>
                <a:gd name="T0" fmla="*/ 123 w 126"/>
                <a:gd name="T1" fmla="*/ 18 h 162"/>
                <a:gd name="T2" fmla="*/ 126 w 126"/>
                <a:gd name="T3" fmla="*/ 36 h 162"/>
                <a:gd name="T4" fmla="*/ 121 w 126"/>
                <a:gd name="T5" fmla="*/ 51 h 162"/>
                <a:gd name="T6" fmla="*/ 112 w 126"/>
                <a:gd name="T7" fmla="*/ 66 h 162"/>
                <a:gd name="T8" fmla="*/ 103 w 126"/>
                <a:gd name="T9" fmla="*/ 80 h 162"/>
                <a:gd name="T10" fmla="*/ 99 w 126"/>
                <a:gd name="T11" fmla="*/ 86 h 162"/>
                <a:gd name="T12" fmla="*/ 93 w 126"/>
                <a:gd name="T13" fmla="*/ 91 h 162"/>
                <a:gd name="T14" fmla="*/ 88 w 126"/>
                <a:gd name="T15" fmla="*/ 96 h 162"/>
                <a:gd name="T16" fmla="*/ 83 w 126"/>
                <a:gd name="T17" fmla="*/ 99 h 162"/>
                <a:gd name="T18" fmla="*/ 78 w 126"/>
                <a:gd name="T19" fmla="*/ 103 h 162"/>
                <a:gd name="T20" fmla="*/ 74 w 126"/>
                <a:gd name="T21" fmla="*/ 109 h 162"/>
                <a:gd name="T22" fmla="*/ 72 w 126"/>
                <a:gd name="T23" fmla="*/ 114 h 162"/>
                <a:gd name="T24" fmla="*/ 71 w 126"/>
                <a:gd name="T25" fmla="*/ 121 h 162"/>
                <a:gd name="T26" fmla="*/ 65 w 126"/>
                <a:gd name="T27" fmla="*/ 130 h 162"/>
                <a:gd name="T28" fmla="*/ 58 w 126"/>
                <a:gd name="T29" fmla="*/ 137 h 162"/>
                <a:gd name="T30" fmla="*/ 50 w 126"/>
                <a:gd name="T31" fmla="*/ 142 h 162"/>
                <a:gd name="T32" fmla="*/ 41 w 126"/>
                <a:gd name="T33" fmla="*/ 147 h 162"/>
                <a:gd name="T34" fmla="*/ 31 w 126"/>
                <a:gd name="T35" fmla="*/ 150 h 162"/>
                <a:gd name="T36" fmla="*/ 23 w 126"/>
                <a:gd name="T37" fmla="*/ 153 h 162"/>
                <a:gd name="T38" fmla="*/ 13 w 126"/>
                <a:gd name="T39" fmla="*/ 158 h 162"/>
                <a:gd name="T40" fmla="*/ 4 w 126"/>
                <a:gd name="T41" fmla="*/ 162 h 162"/>
                <a:gd name="T42" fmla="*/ 0 w 126"/>
                <a:gd name="T43" fmla="*/ 156 h 162"/>
                <a:gd name="T44" fmla="*/ 2 w 126"/>
                <a:gd name="T45" fmla="*/ 148 h 162"/>
                <a:gd name="T46" fmla="*/ 6 w 126"/>
                <a:gd name="T47" fmla="*/ 140 h 162"/>
                <a:gd name="T48" fmla="*/ 6 w 126"/>
                <a:gd name="T49" fmla="*/ 132 h 162"/>
                <a:gd name="T50" fmla="*/ 6 w 126"/>
                <a:gd name="T51" fmla="*/ 116 h 162"/>
                <a:gd name="T52" fmla="*/ 5 w 126"/>
                <a:gd name="T53" fmla="*/ 101 h 162"/>
                <a:gd name="T54" fmla="*/ 4 w 126"/>
                <a:gd name="T55" fmla="*/ 86 h 162"/>
                <a:gd name="T56" fmla="*/ 4 w 126"/>
                <a:gd name="T57" fmla="*/ 71 h 162"/>
                <a:gd name="T58" fmla="*/ 5 w 126"/>
                <a:gd name="T59" fmla="*/ 57 h 162"/>
                <a:gd name="T60" fmla="*/ 10 w 126"/>
                <a:gd name="T61" fmla="*/ 44 h 162"/>
                <a:gd name="T62" fmla="*/ 17 w 126"/>
                <a:gd name="T63" fmla="*/ 32 h 162"/>
                <a:gd name="T64" fmla="*/ 29 w 126"/>
                <a:gd name="T65" fmla="*/ 23 h 162"/>
                <a:gd name="T66" fmla="*/ 34 w 126"/>
                <a:gd name="T67" fmla="*/ 21 h 162"/>
                <a:gd name="T68" fmla="*/ 39 w 126"/>
                <a:gd name="T69" fmla="*/ 20 h 162"/>
                <a:gd name="T70" fmla="*/ 42 w 126"/>
                <a:gd name="T71" fmla="*/ 20 h 162"/>
                <a:gd name="T72" fmla="*/ 47 w 126"/>
                <a:gd name="T73" fmla="*/ 19 h 162"/>
                <a:gd name="T74" fmla="*/ 51 w 126"/>
                <a:gd name="T75" fmla="*/ 19 h 162"/>
                <a:gd name="T76" fmla="*/ 55 w 126"/>
                <a:gd name="T77" fmla="*/ 19 h 162"/>
                <a:gd name="T78" fmla="*/ 59 w 126"/>
                <a:gd name="T79" fmla="*/ 19 h 162"/>
                <a:gd name="T80" fmla="*/ 63 w 126"/>
                <a:gd name="T81" fmla="*/ 19 h 162"/>
                <a:gd name="T82" fmla="*/ 68 w 126"/>
                <a:gd name="T83" fmla="*/ 15 h 162"/>
                <a:gd name="T84" fmla="*/ 74 w 126"/>
                <a:gd name="T85" fmla="*/ 11 h 162"/>
                <a:gd name="T86" fmla="*/ 80 w 126"/>
                <a:gd name="T87" fmla="*/ 6 h 162"/>
                <a:gd name="T88" fmla="*/ 86 w 126"/>
                <a:gd name="T89" fmla="*/ 3 h 162"/>
                <a:gd name="T90" fmla="*/ 92 w 126"/>
                <a:gd name="T91" fmla="*/ 1 h 162"/>
                <a:gd name="T92" fmla="*/ 97 w 126"/>
                <a:gd name="T93" fmla="*/ 0 h 162"/>
                <a:gd name="T94" fmla="*/ 102 w 126"/>
                <a:gd name="T95" fmla="*/ 0 h 162"/>
                <a:gd name="T96" fmla="*/ 105 w 126"/>
                <a:gd name="T97" fmla="*/ 1 h 162"/>
                <a:gd name="T98" fmla="*/ 123 w 126"/>
                <a:gd name="T99" fmla="*/ 18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26" h="162">
                  <a:moveTo>
                    <a:pt x="123" y="18"/>
                  </a:moveTo>
                  <a:lnTo>
                    <a:pt x="126" y="36"/>
                  </a:lnTo>
                  <a:lnTo>
                    <a:pt x="121" y="51"/>
                  </a:lnTo>
                  <a:lnTo>
                    <a:pt x="112" y="66"/>
                  </a:lnTo>
                  <a:lnTo>
                    <a:pt x="103" y="80"/>
                  </a:lnTo>
                  <a:lnTo>
                    <a:pt x="99" y="86"/>
                  </a:lnTo>
                  <a:lnTo>
                    <a:pt x="93" y="91"/>
                  </a:lnTo>
                  <a:lnTo>
                    <a:pt x="88" y="96"/>
                  </a:lnTo>
                  <a:lnTo>
                    <a:pt x="83" y="99"/>
                  </a:lnTo>
                  <a:lnTo>
                    <a:pt x="78" y="103"/>
                  </a:lnTo>
                  <a:lnTo>
                    <a:pt x="74" y="109"/>
                  </a:lnTo>
                  <a:lnTo>
                    <a:pt x="72" y="114"/>
                  </a:lnTo>
                  <a:lnTo>
                    <a:pt x="71" y="121"/>
                  </a:lnTo>
                  <a:lnTo>
                    <a:pt x="65" y="130"/>
                  </a:lnTo>
                  <a:lnTo>
                    <a:pt x="58" y="137"/>
                  </a:lnTo>
                  <a:lnTo>
                    <a:pt x="50" y="142"/>
                  </a:lnTo>
                  <a:lnTo>
                    <a:pt x="41" y="147"/>
                  </a:lnTo>
                  <a:lnTo>
                    <a:pt x="31" y="150"/>
                  </a:lnTo>
                  <a:lnTo>
                    <a:pt x="23" y="153"/>
                  </a:lnTo>
                  <a:lnTo>
                    <a:pt x="13" y="158"/>
                  </a:lnTo>
                  <a:lnTo>
                    <a:pt x="4" y="162"/>
                  </a:lnTo>
                  <a:lnTo>
                    <a:pt x="0" y="156"/>
                  </a:lnTo>
                  <a:lnTo>
                    <a:pt x="2" y="148"/>
                  </a:lnTo>
                  <a:lnTo>
                    <a:pt x="6" y="140"/>
                  </a:lnTo>
                  <a:lnTo>
                    <a:pt x="6" y="132"/>
                  </a:lnTo>
                  <a:lnTo>
                    <a:pt x="6" y="116"/>
                  </a:lnTo>
                  <a:lnTo>
                    <a:pt x="5" y="101"/>
                  </a:lnTo>
                  <a:lnTo>
                    <a:pt x="4" y="86"/>
                  </a:lnTo>
                  <a:lnTo>
                    <a:pt x="4" y="71"/>
                  </a:lnTo>
                  <a:lnTo>
                    <a:pt x="5" y="57"/>
                  </a:lnTo>
                  <a:lnTo>
                    <a:pt x="10" y="44"/>
                  </a:lnTo>
                  <a:lnTo>
                    <a:pt x="17" y="32"/>
                  </a:lnTo>
                  <a:lnTo>
                    <a:pt x="29" y="23"/>
                  </a:lnTo>
                  <a:lnTo>
                    <a:pt x="34" y="21"/>
                  </a:lnTo>
                  <a:lnTo>
                    <a:pt x="39" y="20"/>
                  </a:lnTo>
                  <a:lnTo>
                    <a:pt x="42" y="20"/>
                  </a:lnTo>
                  <a:lnTo>
                    <a:pt x="47" y="19"/>
                  </a:lnTo>
                  <a:lnTo>
                    <a:pt x="51" y="19"/>
                  </a:lnTo>
                  <a:lnTo>
                    <a:pt x="55" y="19"/>
                  </a:lnTo>
                  <a:lnTo>
                    <a:pt x="59" y="19"/>
                  </a:lnTo>
                  <a:lnTo>
                    <a:pt x="63" y="19"/>
                  </a:lnTo>
                  <a:lnTo>
                    <a:pt x="68" y="15"/>
                  </a:lnTo>
                  <a:lnTo>
                    <a:pt x="74" y="11"/>
                  </a:lnTo>
                  <a:lnTo>
                    <a:pt x="80" y="6"/>
                  </a:lnTo>
                  <a:lnTo>
                    <a:pt x="86" y="3"/>
                  </a:lnTo>
                  <a:lnTo>
                    <a:pt x="92" y="1"/>
                  </a:lnTo>
                  <a:lnTo>
                    <a:pt x="97" y="0"/>
                  </a:lnTo>
                  <a:lnTo>
                    <a:pt x="102" y="0"/>
                  </a:lnTo>
                  <a:lnTo>
                    <a:pt x="105" y="1"/>
                  </a:lnTo>
                  <a:lnTo>
                    <a:pt x="123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31" name="Freeform 31"/>
            <p:cNvSpPr>
              <a:spLocks/>
            </p:cNvSpPr>
            <p:nvPr/>
          </p:nvSpPr>
          <p:spPr bwMode="auto">
            <a:xfrm>
              <a:off x="985" y="2693"/>
              <a:ext cx="91" cy="127"/>
            </a:xfrm>
            <a:custGeom>
              <a:avLst/>
              <a:gdLst>
                <a:gd name="T0" fmla="*/ 91 w 91"/>
                <a:gd name="T1" fmla="*/ 13 h 127"/>
                <a:gd name="T2" fmla="*/ 91 w 91"/>
                <a:gd name="T3" fmla="*/ 22 h 127"/>
                <a:gd name="T4" fmla="*/ 88 w 91"/>
                <a:gd name="T5" fmla="*/ 30 h 127"/>
                <a:gd name="T6" fmla="*/ 85 w 91"/>
                <a:gd name="T7" fmla="*/ 39 h 127"/>
                <a:gd name="T8" fmla="*/ 80 w 91"/>
                <a:gd name="T9" fmla="*/ 47 h 127"/>
                <a:gd name="T10" fmla="*/ 74 w 91"/>
                <a:gd name="T11" fmla="*/ 53 h 127"/>
                <a:gd name="T12" fmla="*/ 68 w 91"/>
                <a:gd name="T13" fmla="*/ 60 h 127"/>
                <a:gd name="T14" fmla="*/ 60 w 91"/>
                <a:gd name="T15" fmla="*/ 66 h 127"/>
                <a:gd name="T16" fmla="*/ 52 w 91"/>
                <a:gd name="T17" fmla="*/ 72 h 127"/>
                <a:gd name="T18" fmla="*/ 49 w 91"/>
                <a:gd name="T19" fmla="*/ 73 h 127"/>
                <a:gd name="T20" fmla="*/ 47 w 91"/>
                <a:gd name="T21" fmla="*/ 73 h 127"/>
                <a:gd name="T22" fmla="*/ 44 w 91"/>
                <a:gd name="T23" fmla="*/ 74 h 127"/>
                <a:gd name="T24" fmla="*/ 40 w 91"/>
                <a:gd name="T25" fmla="*/ 77 h 127"/>
                <a:gd name="T26" fmla="*/ 42 w 91"/>
                <a:gd name="T27" fmla="*/ 84 h 127"/>
                <a:gd name="T28" fmla="*/ 44 w 91"/>
                <a:gd name="T29" fmla="*/ 89 h 127"/>
                <a:gd name="T30" fmla="*/ 46 w 91"/>
                <a:gd name="T31" fmla="*/ 95 h 127"/>
                <a:gd name="T32" fmla="*/ 44 w 91"/>
                <a:gd name="T33" fmla="*/ 101 h 127"/>
                <a:gd name="T34" fmla="*/ 39 w 91"/>
                <a:gd name="T35" fmla="*/ 108 h 127"/>
                <a:gd name="T36" fmla="*/ 35 w 91"/>
                <a:gd name="T37" fmla="*/ 113 h 127"/>
                <a:gd name="T38" fmla="*/ 30 w 91"/>
                <a:gd name="T39" fmla="*/ 118 h 127"/>
                <a:gd name="T40" fmla="*/ 23 w 91"/>
                <a:gd name="T41" fmla="*/ 121 h 127"/>
                <a:gd name="T42" fmla="*/ 16 w 91"/>
                <a:gd name="T43" fmla="*/ 123 h 127"/>
                <a:gd name="T44" fmla="*/ 11 w 91"/>
                <a:gd name="T45" fmla="*/ 125 h 127"/>
                <a:gd name="T46" fmla="*/ 6 w 91"/>
                <a:gd name="T47" fmla="*/ 126 h 127"/>
                <a:gd name="T48" fmla="*/ 0 w 91"/>
                <a:gd name="T49" fmla="*/ 127 h 127"/>
                <a:gd name="T50" fmla="*/ 1 w 91"/>
                <a:gd name="T51" fmla="*/ 102 h 127"/>
                <a:gd name="T52" fmla="*/ 1 w 91"/>
                <a:gd name="T53" fmla="*/ 74 h 127"/>
                <a:gd name="T54" fmla="*/ 3 w 91"/>
                <a:gd name="T55" fmla="*/ 48 h 127"/>
                <a:gd name="T56" fmla="*/ 10 w 91"/>
                <a:gd name="T57" fmla="*/ 28 h 127"/>
                <a:gd name="T58" fmla="*/ 14 w 91"/>
                <a:gd name="T59" fmla="*/ 23 h 127"/>
                <a:gd name="T60" fmla="*/ 21 w 91"/>
                <a:gd name="T61" fmla="*/ 21 h 127"/>
                <a:gd name="T62" fmla="*/ 27 w 91"/>
                <a:gd name="T63" fmla="*/ 19 h 127"/>
                <a:gd name="T64" fmla="*/ 34 w 91"/>
                <a:gd name="T65" fmla="*/ 18 h 127"/>
                <a:gd name="T66" fmla="*/ 38 w 91"/>
                <a:gd name="T67" fmla="*/ 22 h 127"/>
                <a:gd name="T68" fmla="*/ 44 w 91"/>
                <a:gd name="T69" fmla="*/ 23 h 127"/>
                <a:gd name="T70" fmla="*/ 48 w 91"/>
                <a:gd name="T71" fmla="*/ 23 h 127"/>
                <a:gd name="T72" fmla="*/ 53 w 91"/>
                <a:gd name="T73" fmla="*/ 22 h 127"/>
                <a:gd name="T74" fmla="*/ 59 w 91"/>
                <a:gd name="T75" fmla="*/ 14 h 127"/>
                <a:gd name="T76" fmla="*/ 64 w 91"/>
                <a:gd name="T77" fmla="*/ 5 h 127"/>
                <a:gd name="T78" fmla="*/ 72 w 91"/>
                <a:gd name="T79" fmla="*/ 0 h 127"/>
                <a:gd name="T80" fmla="*/ 84 w 91"/>
                <a:gd name="T81" fmla="*/ 2 h 127"/>
                <a:gd name="T82" fmla="*/ 91 w 91"/>
                <a:gd name="T83" fmla="*/ 13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1" h="127">
                  <a:moveTo>
                    <a:pt x="91" y="13"/>
                  </a:moveTo>
                  <a:lnTo>
                    <a:pt x="91" y="22"/>
                  </a:lnTo>
                  <a:lnTo>
                    <a:pt x="88" y="30"/>
                  </a:lnTo>
                  <a:lnTo>
                    <a:pt x="85" y="39"/>
                  </a:lnTo>
                  <a:lnTo>
                    <a:pt x="80" y="47"/>
                  </a:lnTo>
                  <a:lnTo>
                    <a:pt x="74" y="53"/>
                  </a:lnTo>
                  <a:lnTo>
                    <a:pt x="68" y="60"/>
                  </a:lnTo>
                  <a:lnTo>
                    <a:pt x="60" y="66"/>
                  </a:lnTo>
                  <a:lnTo>
                    <a:pt x="52" y="72"/>
                  </a:lnTo>
                  <a:lnTo>
                    <a:pt x="49" y="73"/>
                  </a:lnTo>
                  <a:lnTo>
                    <a:pt x="47" y="73"/>
                  </a:lnTo>
                  <a:lnTo>
                    <a:pt x="44" y="74"/>
                  </a:lnTo>
                  <a:lnTo>
                    <a:pt x="40" y="77"/>
                  </a:lnTo>
                  <a:lnTo>
                    <a:pt x="42" y="84"/>
                  </a:lnTo>
                  <a:lnTo>
                    <a:pt x="44" y="89"/>
                  </a:lnTo>
                  <a:lnTo>
                    <a:pt x="46" y="95"/>
                  </a:lnTo>
                  <a:lnTo>
                    <a:pt x="44" y="101"/>
                  </a:lnTo>
                  <a:lnTo>
                    <a:pt x="39" y="108"/>
                  </a:lnTo>
                  <a:lnTo>
                    <a:pt x="35" y="113"/>
                  </a:lnTo>
                  <a:lnTo>
                    <a:pt x="30" y="118"/>
                  </a:lnTo>
                  <a:lnTo>
                    <a:pt x="23" y="121"/>
                  </a:lnTo>
                  <a:lnTo>
                    <a:pt x="16" y="123"/>
                  </a:lnTo>
                  <a:lnTo>
                    <a:pt x="11" y="125"/>
                  </a:lnTo>
                  <a:lnTo>
                    <a:pt x="6" y="126"/>
                  </a:lnTo>
                  <a:lnTo>
                    <a:pt x="0" y="127"/>
                  </a:lnTo>
                  <a:lnTo>
                    <a:pt x="1" y="102"/>
                  </a:lnTo>
                  <a:lnTo>
                    <a:pt x="1" y="74"/>
                  </a:lnTo>
                  <a:lnTo>
                    <a:pt x="3" y="48"/>
                  </a:lnTo>
                  <a:lnTo>
                    <a:pt x="10" y="28"/>
                  </a:lnTo>
                  <a:lnTo>
                    <a:pt x="14" y="23"/>
                  </a:lnTo>
                  <a:lnTo>
                    <a:pt x="21" y="21"/>
                  </a:lnTo>
                  <a:lnTo>
                    <a:pt x="27" y="19"/>
                  </a:lnTo>
                  <a:lnTo>
                    <a:pt x="34" y="18"/>
                  </a:lnTo>
                  <a:lnTo>
                    <a:pt x="38" y="22"/>
                  </a:lnTo>
                  <a:lnTo>
                    <a:pt x="44" y="23"/>
                  </a:lnTo>
                  <a:lnTo>
                    <a:pt x="48" y="23"/>
                  </a:lnTo>
                  <a:lnTo>
                    <a:pt x="53" y="22"/>
                  </a:lnTo>
                  <a:lnTo>
                    <a:pt x="59" y="14"/>
                  </a:lnTo>
                  <a:lnTo>
                    <a:pt x="64" y="5"/>
                  </a:lnTo>
                  <a:lnTo>
                    <a:pt x="72" y="0"/>
                  </a:lnTo>
                  <a:lnTo>
                    <a:pt x="84" y="2"/>
                  </a:lnTo>
                  <a:lnTo>
                    <a:pt x="91" y="13"/>
                  </a:lnTo>
                  <a:close/>
                </a:path>
              </a:pathLst>
            </a:custGeom>
            <a:solidFill>
              <a:srgbClr val="BAF4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32" name="Freeform 32"/>
            <p:cNvSpPr>
              <a:spLocks/>
            </p:cNvSpPr>
            <p:nvPr/>
          </p:nvSpPr>
          <p:spPr bwMode="auto">
            <a:xfrm>
              <a:off x="841" y="2724"/>
              <a:ext cx="113" cy="175"/>
            </a:xfrm>
            <a:custGeom>
              <a:avLst/>
              <a:gdLst>
                <a:gd name="T0" fmla="*/ 92 w 113"/>
                <a:gd name="T1" fmla="*/ 24 h 175"/>
                <a:gd name="T2" fmla="*/ 89 w 113"/>
                <a:gd name="T3" fmla="*/ 37 h 175"/>
                <a:gd name="T4" fmla="*/ 81 w 113"/>
                <a:gd name="T5" fmla="*/ 47 h 175"/>
                <a:gd name="T6" fmla="*/ 71 w 113"/>
                <a:gd name="T7" fmla="*/ 52 h 175"/>
                <a:gd name="T8" fmla="*/ 60 w 113"/>
                <a:gd name="T9" fmla="*/ 55 h 175"/>
                <a:gd name="T10" fmla="*/ 48 w 113"/>
                <a:gd name="T11" fmla="*/ 58 h 175"/>
                <a:gd name="T12" fmla="*/ 35 w 113"/>
                <a:gd name="T13" fmla="*/ 68 h 175"/>
                <a:gd name="T14" fmla="*/ 23 w 113"/>
                <a:gd name="T15" fmla="*/ 87 h 175"/>
                <a:gd name="T16" fmla="*/ 16 w 113"/>
                <a:gd name="T17" fmla="*/ 106 h 175"/>
                <a:gd name="T18" fmla="*/ 16 w 113"/>
                <a:gd name="T19" fmla="*/ 127 h 175"/>
                <a:gd name="T20" fmla="*/ 24 w 113"/>
                <a:gd name="T21" fmla="*/ 145 h 175"/>
                <a:gd name="T22" fmla="*/ 41 w 113"/>
                <a:gd name="T23" fmla="*/ 153 h 175"/>
                <a:gd name="T24" fmla="*/ 56 w 113"/>
                <a:gd name="T25" fmla="*/ 151 h 175"/>
                <a:gd name="T26" fmla="*/ 68 w 113"/>
                <a:gd name="T27" fmla="*/ 145 h 175"/>
                <a:gd name="T28" fmla="*/ 78 w 113"/>
                <a:gd name="T29" fmla="*/ 136 h 175"/>
                <a:gd name="T30" fmla="*/ 87 w 113"/>
                <a:gd name="T31" fmla="*/ 125 h 175"/>
                <a:gd name="T32" fmla="*/ 94 w 113"/>
                <a:gd name="T33" fmla="*/ 115 h 175"/>
                <a:gd name="T34" fmla="*/ 95 w 113"/>
                <a:gd name="T35" fmla="*/ 103 h 175"/>
                <a:gd name="T36" fmla="*/ 98 w 113"/>
                <a:gd name="T37" fmla="*/ 95 h 175"/>
                <a:gd name="T38" fmla="*/ 94 w 113"/>
                <a:gd name="T39" fmla="*/ 85 h 175"/>
                <a:gd name="T40" fmla="*/ 74 w 113"/>
                <a:gd name="T41" fmla="*/ 69 h 175"/>
                <a:gd name="T42" fmla="*/ 85 w 113"/>
                <a:gd name="T43" fmla="*/ 59 h 175"/>
                <a:gd name="T44" fmla="*/ 95 w 113"/>
                <a:gd name="T45" fmla="*/ 60 h 175"/>
                <a:gd name="T46" fmla="*/ 109 w 113"/>
                <a:gd name="T47" fmla="*/ 82 h 175"/>
                <a:gd name="T48" fmla="*/ 110 w 113"/>
                <a:gd name="T49" fmla="*/ 108 h 175"/>
                <a:gd name="T50" fmla="*/ 101 w 113"/>
                <a:gd name="T51" fmla="*/ 128 h 175"/>
                <a:gd name="T52" fmla="*/ 90 w 113"/>
                <a:gd name="T53" fmla="*/ 148 h 175"/>
                <a:gd name="T54" fmla="*/ 79 w 113"/>
                <a:gd name="T55" fmla="*/ 158 h 175"/>
                <a:gd name="T56" fmla="*/ 67 w 113"/>
                <a:gd name="T57" fmla="*/ 167 h 175"/>
                <a:gd name="T58" fmla="*/ 53 w 113"/>
                <a:gd name="T59" fmla="*/ 174 h 175"/>
                <a:gd name="T60" fmla="*/ 37 w 113"/>
                <a:gd name="T61" fmla="*/ 174 h 175"/>
                <a:gd name="T62" fmla="*/ 20 w 113"/>
                <a:gd name="T63" fmla="*/ 168 h 175"/>
                <a:gd name="T64" fmla="*/ 7 w 113"/>
                <a:gd name="T65" fmla="*/ 153 h 175"/>
                <a:gd name="T66" fmla="*/ 0 w 113"/>
                <a:gd name="T67" fmla="*/ 127 h 175"/>
                <a:gd name="T68" fmla="*/ 3 w 113"/>
                <a:gd name="T69" fmla="*/ 101 h 175"/>
                <a:gd name="T70" fmla="*/ 11 w 113"/>
                <a:gd name="T71" fmla="*/ 76 h 175"/>
                <a:gd name="T72" fmla="*/ 26 w 113"/>
                <a:gd name="T73" fmla="*/ 53 h 175"/>
                <a:gd name="T74" fmla="*/ 41 w 113"/>
                <a:gd name="T75" fmla="*/ 42 h 175"/>
                <a:gd name="T76" fmla="*/ 59 w 113"/>
                <a:gd name="T77" fmla="*/ 40 h 175"/>
                <a:gd name="T78" fmla="*/ 73 w 113"/>
                <a:gd name="T79" fmla="*/ 35 h 175"/>
                <a:gd name="T80" fmla="*/ 72 w 113"/>
                <a:gd name="T81" fmla="*/ 18 h 175"/>
                <a:gd name="T82" fmla="*/ 61 w 113"/>
                <a:gd name="T83" fmla="*/ 31 h 175"/>
                <a:gd name="T84" fmla="*/ 46 w 113"/>
                <a:gd name="T85" fmla="*/ 32 h 175"/>
                <a:gd name="T86" fmla="*/ 46 w 113"/>
                <a:gd name="T87" fmla="*/ 27 h 175"/>
                <a:gd name="T88" fmla="*/ 43 w 113"/>
                <a:gd name="T89" fmla="*/ 22 h 175"/>
                <a:gd name="T90" fmla="*/ 30 w 113"/>
                <a:gd name="T91" fmla="*/ 23 h 175"/>
                <a:gd name="T92" fmla="*/ 20 w 113"/>
                <a:gd name="T93" fmla="*/ 34 h 175"/>
                <a:gd name="T94" fmla="*/ 11 w 113"/>
                <a:gd name="T95" fmla="*/ 46 h 175"/>
                <a:gd name="T96" fmla="*/ 7 w 113"/>
                <a:gd name="T97" fmla="*/ 32 h 175"/>
                <a:gd name="T98" fmla="*/ 12 w 113"/>
                <a:gd name="T99" fmla="*/ 19 h 175"/>
                <a:gd name="T100" fmla="*/ 21 w 113"/>
                <a:gd name="T101" fmla="*/ 9 h 175"/>
                <a:gd name="T102" fmla="*/ 33 w 113"/>
                <a:gd name="T103" fmla="*/ 5 h 175"/>
                <a:gd name="T104" fmla="*/ 43 w 113"/>
                <a:gd name="T105" fmla="*/ 6 h 175"/>
                <a:gd name="T106" fmla="*/ 50 w 113"/>
                <a:gd name="T107" fmla="*/ 7 h 175"/>
                <a:gd name="T108" fmla="*/ 59 w 113"/>
                <a:gd name="T109" fmla="*/ 5 h 175"/>
                <a:gd name="T110" fmla="*/ 73 w 113"/>
                <a:gd name="T111" fmla="*/ 0 h 175"/>
                <a:gd name="T112" fmla="*/ 87 w 113"/>
                <a:gd name="T113" fmla="*/ 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13" h="175">
                  <a:moveTo>
                    <a:pt x="92" y="17"/>
                  </a:moveTo>
                  <a:lnTo>
                    <a:pt x="92" y="24"/>
                  </a:lnTo>
                  <a:lnTo>
                    <a:pt x="91" y="31"/>
                  </a:lnTo>
                  <a:lnTo>
                    <a:pt x="89" y="37"/>
                  </a:lnTo>
                  <a:lnTo>
                    <a:pt x="86" y="43"/>
                  </a:lnTo>
                  <a:lnTo>
                    <a:pt x="81" y="47"/>
                  </a:lnTo>
                  <a:lnTo>
                    <a:pt x="77" y="49"/>
                  </a:lnTo>
                  <a:lnTo>
                    <a:pt x="71" y="52"/>
                  </a:lnTo>
                  <a:lnTo>
                    <a:pt x="66" y="53"/>
                  </a:lnTo>
                  <a:lnTo>
                    <a:pt x="60" y="55"/>
                  </a:lnTo>
                  <a:lnTo>
                    <a:pt x="54" y="56"/>
                  </a:lnTo>
                  <a:lnTo>
                    <a:pt x="48" y="58"/>
                  </a:lnTo>
                  <a:lnTo>
                    <a:pt x="43" y="60"/>
                  </a:lnTo>
                  <a:lnTo>
                    <a:pt x="35" y="68"/>
                  </a:lnTo>
                  <a:lnTo>
                    <a:pt x="29" y="77"/>
                  </a:lnTo>
                  <a:lnTo>
                    <a:pt x="23" y="87"/>
                  </a:lnTo>
                  <a:lnTo>
                    <a:pt x="19" y="96"/>
                  </a:lnTo>
                  <a:lnTo>
                    <a:pt x="16" y="106"/>
                  </a:lnTo>
                  <a:lnTo>
                    <a:pt x="15" y="117"/>
                  </a:lnTo>
                  <a:lnTo>
                    <a:pt x="16" y="127"/>
                  </a:lnTo>
                  <a:lnTo>
                    <a:pt x="19" y="138"/>
                  </a:lnTo>
                  <a:lnTo>
                    <a:pt x="24" y="145"/>
                  </a:lnTo>
                  <a:lnTo>
                    <a:pt x="32" y="151"/>
                  </a:lnTo>
                  <a:lnTo>
                    <a:pt x="41" y="153"/>
                  </a:lnTo>
                  <a:lnTo>
                    <a:pt x="49" y="152"/>
                  </a:lnTo>
                  <a:lnTo>
                    <a:pt x="56" y="151"/>
                  </a:lnTo>
                  <a:lnTo>
                    <a:pt x="62" y="149"/>
                  </a:lnTo>
                  <a:lnTo>
                    <a:pt x="68" y="145"/>
                  </a:lnTo>
                  <a:lnTo>
                    <a:pt x="73" y="141"/>
                  </a:lnTo>
                  <a:lnTo>
                    <a:pt x="78" y="136"/>
                  </a:lnTo>
                  <a:lnTo>
                    <a:pt x="83" y="130"/>
                  </a:lnTo>
                  <a:lnTo>
                    <a:pt x="87" y="125"/>
                  </a:lnTo>
                  <a:lnTo>
                    <a:pt x="92" y="120"/>
                  </a:lnTo>
                  <a:lnTo>
                    <a:pt x="94" y="115"/>
                  </a:lnTo>
                  <a:lnTo>
                    <a:pt x="95" y="108"/>
                  </a:lnTo>
                  <a:lnTo>
                    <a:pt x="95" y="103"/>
                  </a:lnTo>
                  <a:lnTo>
                    <a:pt x="95" y="101"/>
                  </a:lnTo>
                  <a:lnTo>
                    <a:pt x="98" y="95"/>
                  </a:lnTo>
                  <a:lnTo>
                    <a:pt x="97" y="91"/>
                  </a:lnTo>
                  <a:lnTo>
                    <a:pt x="94" y="85"/>
                  </a:lnTo>
                  <a:lnTo>
                    <a:pt x="93" y="81"/>
                  </a:lnTo>
                  <a:lnTo>
                    <a:pt x="74" y="69"/>
                  </a:lnTo>
                  <a:lnTo>
                    <a:pt x="78" y="63"/>
                  </a:lnTo>
                  <a:lnTo>
                    <a:pt x="85" y="59"/>
                  </a:lnTo>
                  <a:lnTo>
                    <a:pt x="92" y="60"/>
                  </a:lnTo>
                  <a:lnTo>
                    <a:pt x="95" y="60"/>
                  </a:lnTo>
                  <a:lnTo>
                    <a:pt x="103" y="70"/>
                  </a:lnTo>
                  <a:lnTo>
                    <a:pt x="109" y="82"/>
                  </a:lnTo>
                  <a:lnTo>
                    <a:pt x="113" y="94"/>
                  </a:lnTo>
                  <a:lnTo>
                    <a:pt x="110" y="108"/>
                  </a:lnTo>
                  <a:lnTo>
                    <a:pt x="105" y="118"/>
                  </a:lnTo>
                  <a:lnTo>
                    <a:pt x="101" y="128"/>
                  </a:lnTo>
                  <a:lnTo>
                    <a:pt x="95" y="138"/>
                  </a:lnTo>
                  <a:lnTo>
                    <a:pt x="90" y="148"/>
                  </a:lnTo>
                  <a:lnTo>
                    <a:pt x="84" y="153"/>
                  </a:lnTo>
                  <a:lnTo>
                    <a:pt x="79" y="158"/>
                  </a:lnTo>
                  <a:lnTo>
                    <a:pt x="72" y="163"/>
                  </a:lnTo>
                  <a:lnTo>
                    <a:pt x="67" y="167"/>
                  </a:lnTo>
                  <a:lnTo>
                    <a:pt x="60" y="172"/>
                  </a:lnTo>
                  <a:lnTo>
                    <a:pt x="53" y="174"/>
                  </a:lnTo>
                  <a:lnTo>
                    <a:pt x="46" y="175"/>
                  </a:lnTo>
                  <a:lnTo>
                    <a:pt x="37" y="174"/>
                  </a:lnTo>
                  <a:lnTo>
                    <a:pt x="28" y="173"/>
                  </a:lnTo>
                  <a:lnTo>
                    <a:pt x="20" y="168"/>
                  </a:lnTo>
                  <a:lnTo>
                    <a:pt x="13" y="161"/>
                  </a:lnTo>
                  <a:lnTo>
                    <a:pt x="7" y="153"/>
                  </a:lnTo>
                  <a:lnTo>
                    <a:pt x="3" y="140"/>
                  </a:lnTo>
                  <a:lnTo>
                    <a:pt x="0" y="127"/>
                  </a:lnTo>
                  <a:lnTo>
                    <a:pt x="0" y="114"/>
                  </a:lnTo>
                  <a:lnTo>
                    <a:pt x="3" y="101"/>
                  </a:lnTo>
                  <a:lnTo>
                    <a:pt x="6" y="88"/>
                  </a:lnTo>
                  <a:lnTo>
                    <a:pt x="11" y="76"/>
                  </a:lnTo>
                  <a:lnTo>
                    <a:pt x="18" y="64"/>
                  </a:lnTo>
                  <a:lnTo>
                    <a:pt x="26" y="53"/>
                  </a:lnTo>
                  <a:lnTo>
                    <a:pt x="32" y="45"/>
                  </a:lnTo>
                  <a:lnTo>
                    <a:pt x="41" y="42"/>
                  </a:lnTo>
                  <a:lnTo>
                    <a:pt x="50" y="41"/>
                  </a:lnTo>
                  <a:lnTo>
                    <a:pt x="59" y="40"/>
                  </a:lnTo>
                  <a:lnTo>
                    <a:pt x="68" y="39"/>
                  </a:lnTo>
                  <a:lnTo>
                    <a:pt x="73" y="35"/>
                  </a:lnTo>
                  <a:lnTo>
                    <a:pt x="76" y="29"/>
                  </a:lnTo>
                  <a:lnTo>
                    <a:pt x="72" y="18"/>
                  </a:lnTo>
                  <a:lnTo>
                    <a:pt x="65" y="23"/>
                  </a:lnTo>
                  <a:lnTo>
                    <a:pt x="61" y="31"/>
                  </a:lnTo>
                  <a:lnTo>
                    <a:pt x="56" y="35"/>
                  </a:lnTo>
                  <a:lnTo>
                    <a:pt x="46" y="32"/>
                  </a:lnTo>
                  <a:lnTo>
                    <a:pt x="46" y="30"/>
                  </a:lnTo>
                  <a:lnTo>
                    <a:pt x="46" y="27"/>
                  </a:lnTo>
                  <a:lnTo>
                    <a:pt x="45" y="24"/>
                  </a:lnTo>
                  <a:lnTo>
                    <a:pt x="43" y="22"/>
                  </a:lnTo>
                  <a:lnTo>
                    <a:pt x="36" y="22"/>
                  </a:lnTo>
                  <a:lnTo>
                    <a:pt x="30" y="23"/>
                  </a:lnTo>
                  <a:lnTo>
                    <a:pt x="24" y="27"/>
                  </a:lnTo>
                  <a:lnTo>
                    <a:pt x="20" y="34"/>
                  </a:lnTo>
                  <a:lnTo>
                    <a:pt x="19" y="46"/>
                  </a:lnTo>
                  <a:lnTo>
                    <a:pt x="11" y="46"/>
                  </a:lnTo>
                  <a:lnTo>
                    <a:pt x="8" y="41"/>
                  </a:lnTo>
                  <a:lnTo>
                    <a:pt x="7" y="32"/>
                  </a:lnTo>
                  <a:lnTo>
                    <a:pt x="9" y="26"/>
                  </a:lnTo>
                  <a:lnTo>
                    <a:pt x="12" y="19"/>
                  </a:lnTo>
                  <a:lnTo>
                    <a:pt x="16" y="14"/>
                  </a:lnTo>
                  <a:lnTo>
                    <a:pt x="21" y="9"/>
                  </a:lnTo>
                  <a:lnTo>
                    <a:pt x="28" y="6"/>
                  </a:lnTo>
                  <a:lnTo>
                    <a:pt x="33" y="5"/>
                  </a:lnTo>
                  <a:lnTo>
                    <a:pt x="38" y="6"/>
                  </a:lnTo>
                  <a:lnTo>
                    <a:pt x="43" y="6"/>
                  </a:lnTo>
                  <a:lnTo>
                    <a:pt x="47" y="7"/>
                  </a:lnTo>
                  <a:lnTo>
                    <a:pt x="50" y="7"/>
                  </a:lnTo>
                  <a:lnTo>
                    <a:pt x="55" y="6"/>
                  </a:lnTo>
                  <a:lnTo>
                    <a:pt x="59" y="5"/>
                  </a:lnTo>
                  <a:lnTo>
                    <a:pt x="64" y="0"/>
                  </a:lnTo>
                  <a:lnTo>
                    <a:pt x="73" y="0"/>
                  </a:lnTo>
                  <a:lnTo>
                    <a:pt x="81" y="4"/>
                  </a:lnTo>
                  <a:lnTo>
                    <a:pt x="87" y="9"/>
                  </a:lnTo>
                  <a:lnTo>
                    <a:pt x="92" y="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33" name="Freeform 33"/>
            <p:cNvSpPr>
              <a:spLocks/>
            </p:cNvSpPr>
            <p:nvPr/>
          </p:nvSpPr>
          <p:spPr bwMode="auto">
            <a:xfrm>
              <a:off x="1639" y="2753"/>
              <a:ext cx="17" cy="12"/>
            </a:xfrm>
            <a:custGeom>
              <a:avLst/>
              <a:gdLst>
                <a:gd name="T0" fmla="*/ 17 w 17"/>
                <a:gd name="T1" fmla="*/ 6 h 12"/>
                <a:gd name="T2" fmla="*/ 13 w 17"/>
                <a:gd name="T3" fmla="*/ 8 h 12"/>
                <a:gd name="T4" fmla="*/ 8 w 17"/>
                <a:gd name="T5" fmla="*/ 10 h 12"/>
                <a:gd name="T6" fmla="*/ 4 w 17"/>
                <a:gd name="T7" fmla="*/ 11 h 12"/>
                <a:gd name="T8" fmla="*/ 0 w 17"/>
                <a:gd name="T9" fmla="*/ 12 h 12"/>
                <a:gd name="T10" fmla="*/ 2 w 17"/>
                <a:gd name="T11" fmla="*/ 0 h 12"/>
                <a:gd name="T12" fmla="*/ 17 w 17"/>
                <a:gd name="T13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2">
                  <a:moveTo>
                    <a:pt x="17" y="6"/>
                  </a:moveTo>
                  <a:lnTo>
                    <a:pt x="13" y="8"/>
                  </a:lnTo>
                  <a:lnTo>
                    <a:pt x="8" y="10"/>
                  </a:lnTo>
                  <a:lnTo>
                    <a:pt x="4" y="11"/>
                  </a:lnTo>
                  <a:lnTo>
                    <a:pt x="0" y="12"/>
                  </a:lnTo>
                  <a:lnTo>
                    <a:pt x="2" y="0"/>
                  </a:lnTo>
                  <a:lnTo>
                    <a:pt x="17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34" name="Freeform 34"/>
            <p:cNvSpPr>
              <a:spLocks/>
            </p:cNvSpPr>
            <p:nvPr/>
          </p:nvSpPr>
          <p:spPr bwMode="auto">
            <a:xfrm>
              <a:off x="1918" y="2780"/>
              <a:ext cx="40" cy="70"/>
            </a:xfrm>
            <a:custGeom>
              <a:avLst/>
              <a:gdLst>
                <a:gd name="T0" fmla="*/ 40 w 40"/>
                <a:gd name="T1" fmla="*/ 9 h 70"/>
                <a:gd name="T2" fmla="*/ 40 w 40"/>
                <a:gd name="T3" fmla="*/ 12 h 70"/>
                <a:gd name="T4" fmla="*/ 39 w 40"/>
                <a:gd name="T5" fmla="*/ 14 h 70"/>
                <a:gd name="T6" fmla="*/ 37 w 40"/>
                <a:gd name="T7" fmla="*/ 16 h 70"/>
                <a:gd name="T8" fmla="*/ 34 w 40"/>
                <a:gd name="T9" fmla="*/ 17 h 70"/>
                <a:gd name="T10" fmla="*/ 22 w 40"/>
                <a:gd name="T11" fmla="*/ 13 h 70"/>
                <a:gd name="T12" fmla="*/ 19 w 40"/>
                <a:gd name="T13" fmla="*/ 19 h 70"/>
                <a:gd name="T14" fmla="*/ 17 w 40"/>
                <a:gd name="T15" fmla="*/ 27 h 70"/>
                <a:gd name="T16" fmla="*/ 15 w 40"/>
                <a:gd name="T17" fmla="*/ 35 h 70"/>
                <a:gd name="T18" fmla="*/ 14 w 40"/>
                <a:gd name="T19" fmla="*/ 41 h 70"/>
                <a:gd name="T20" fmla="*/ 21 w 40"/>
                <a:gd name="T21" fmla="*/ 43 h 70"/>
                <a:gd name="T22" fmla="*/ 28 w 40"/>
                <a:gd name="T23" fmla="*/ 44 h 70"/>
                <a:gd name="T24" fmla="*/ 31 w 40"/>
                <a:gd name="T25" fmla="*/ 47 h 70"/>
                <a:gd name="T26" fmla="*/ 29 w 40"/>
                <a:gd name="T27" fmla="*/ 53 h 70"/>
                <a:gd name="T28" fmla="*/ 25 w 40"/>
                <a:gd name="T29" fmla="*/ 60 h 70"/>
                <a:gd name="T30" fmla="*/ 18 w 40"/>
                <a:gd name="T31" fmla="*/ 66 h 70"/>
                <a:gd name="T32" fmla="*/ 10 w 40"/>
                <a:gd name="T33" fmla="*/ 70 h 70"/>
                <a:gd name="T34" fmla="*/ 4 w 40"/>
                <a:gd name="T35" fmla="*/ 70 h 70"/>
                <a:gd name="T36" fmla="*/ 1 w 40"/>
                <a:gd name="T37" fmla="*/ 59 h 70"/>
                <a:gd name="T38" fmla="*/ 1 w 40"/>
                <a:gd name="T39" fmla="*/ 46 h 70"/>
                <a:gd name="T40" fmla="*/ 1 w 40"/>
                <a:gd name="T41" fmla="*/ 34 h 70"/>
                <a:gd name="T42" fmla="*/ 0 w 40"/>
                <a:gd name="T43" fmla="*/ 23 h 70"/>
                <a:gd name="T44" fmla="*/ 2 w 40"/>
                <a:gd name="T45" fmla="*/ 16 h 70"/>
                <a:gd name="T46" fmla="*/ 6 w 40"/>
                <a:gd name="T47" fmla="*/ 10 h 70"/>
                <a:gd name="T48" fmla="*/ 12 w 40"/>
                <a:gd name="T49" fmla="*/ 3 h 70"/>
                <a:gd name="T50" fmla="*/ 18 w 40"/>
                <a:gd name="T51" fmla="*/ 0 h 70"/>
                <a:gd name="T52" fmla="*/ 25 w 40"/>
                <a:gd name="T53" fmla="*/ 0 h 70"/>
                <a:gd name="T54" fmla="*/ 30 w 40"/>
                <a:gd name="T55" fmla="*/ 1 h 70"/>
                <a:gd name="T56" fmla="*/ 35 w 40"/>
                <a:gd name="T57" fmla="*/ 4 h 70"/>
                <a:gd name="T58" fmla="*/ 40 w 40"/>
                <a:gd name="T59" fmla="*/ 9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0" h="70">
                  <a:moveTo>
                    <a:pt x="40" y="9"/>
                  </a:moveTo>
                  <a:lnTo>
                    <a:pt x="40" y="12"/>
                  </a:lnTo>
                  <a:lnTo>
                    <a:pt x="39" y="14"/>
                  </a:lnTo>
                  <a:lnTo>
                    <a:pt x="37" y="16"/>
                  </a:lnTo>
                  <a:lnTo>
                    <a:pt x="34" y="17"/>
                  </a:lnTo>
                  <a:lnTo>
                    <a:pt x="22" y="13"/>
                  </a:lnTo>
                  <a:lnTo>
                    <a:pt x="19" y="19"/>
                  </a:lnTo>
                  <a:lnTo>
                    <a:pt x="17" y="27"/>
                  </a:lnTo>
                  <a:lnTo>
                    <a:pt x="15" y="35"/>
                  </a:lnTo>
                  <a:lnTo>
                    <a:pt x="14" y="41"/>
                  </a:lnTo>
                  <a:lnTo>
                    <a:pt x="21" y="43"/>
                  </a:lnTo>
                  <a:lnTo>
                    <a:pt x="28" y="44"/>
                  </a:lnTo>
                  <a:lnTo>
                    <a:pt x="31" y="47"/>
                  </a:lnTo>
                  <a:lnTo>
                    <a:pt x="29" y="53"/>
                  </a:lnTo>
                  <a:lnTo>
                    <a:pt x="25" y="60"/>
                  </a:lnTo>
                  <a:lnTo>
                    <a:pt x="18" y="66"/>
                  </a:lnTo>
                  <a:lnTo>
                    <a:pt x="10" y="70"/>
                  </a:lnTo>
                  <a:lnTo>
                    <a:pt x="4" y="70"/>
                  </a:lnTo>
                  <a:lnTo>
                    <a:pt x="1" y="59"/>
                  </a:lnTo>
                  <a:lnTo>
                    <a:pt x="1" y="46"/>
                  </a:lnTo>
                  <a:lnTo>
                    <a:pt x="1" y="34"/>
                  </a:lnTo>
                  <a:lnTo>
                    <a:pt x="0" y="23"/>
                  </a:lnTo>
                  <a:lnTo>
                    <a:pt x="2" y="16"/>
                  </a:lnTo>
                  <a:lnTo>
                    <a:pt x="6" y="10"/>
                  </a:lnTo>
                  <a:lnTo>
                    <a:pt x="12" y="3"/>
                  </a:lnTo>
                  <a:lnTo>
                    <a:pt x="18" y="0"/>
                  </a:lnTo>
                  <a:lnTo>
                    <a:pt x="25" y="0"/>
                  </a:lnTo>
                  <a:lnTo>
                    <a:pt x="30" y="1"/>
                  </a:lnTo>
                  <a:lnTo>
                    <a:pt x="35" y="4"/>
                  </a:lnTo>
                  <a:lnTo>
                    <a:pt x="4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35" name="Freeform 35"/>
            <p:cNvSpPr>
              <a:spLocks/>
            </p:cNvSpPr>
            <p:nvPr/>
          </p:nvSpPr>
          <p:spPr bwMode="auto">
            <a:xfrm>
              <a:off x="881" y="2794"/>
              <a:ext cx="32" cy="26"/>
            </a:xfrm>
            <a:custGeom>
              <a:avLst/>
              <a:gdLst>
                <a:gd name="T0" fmla="*/ 32 w 32"/>
                <a:gd name="T1" fmla="*/ 6 h 26"/>
                <a:gd name="T2" fmla="*/ 31 w 32"/>
                <a:gd name="T3" fmla="*/ 10 h 26"/>
                <a:gd name="T4" fmla="*/ 31 w 32"/>
                <a:gd name="T5" fmla="*/ 15 h 26"/>
                <a:gd name="T6" fmla="*/ 30 w 32"/>
                <a:gd name="T7" fmla="*/ 20 h 26"/>
                <a:gd name="T8" fmla="*/ 26 w 32"/>
                <a:gd name="T9" fmla="*/ 21 h 26"/>
                <a:gd name="T10" fmla="*/ 18 w 32"/>
                <a:gd name="T11" fmla="*/ 14 h 26"/>
                <a:gd name="T12" fmla="*/ 15 w 32"/>
                <a:gd name="T13" fmla="*/ 18 h 26"/>
                <a:gd name="T14" fmla="*/ 10 w 32"/>
                <a:gd name="T15" fmla="*/ 22 h 26"/>
                <a:gd name="T16" fmla="*/ 6 w 32"/>
                <a:gd name="T17" fmla="*/ 25 h 26"/>
                <a:gd name="T18" fmla="*/ 1 w 32"/>
                <a:gd name="T19" fmla="*/ 26 h 26"/>
                <a:gd name="T20" fmla="*/ 0 w 32"/>
                <a:gd name="T21" fmla="*/ 21 h 26"/>
                <a:gd name="T22" fmla="*/ 1 w 32"/>
                <a:gd name="T23" fmla="*/ 17 h 26"/>
                <a:gd name="T24" fmla="*/ 4 w 32"/>
                <a:gd name="T25" fmla="*/ 12 h 26"/>
                <a:gd name="T26" fmla="*/ 6 w 32"/>
                <a:gd name="T27" fmla="*/ 8 h 26"/>
                <a:gd name="T28" fmla="*/ 12 w 32"/>
                <a:gd name="T29" fmla="*/ 3 h 26"/>
                <a:gd name="T30" fmla="*/ 19 w 32"/>
                <a:gd name="T31" fmla="*/ 0 h 26"/>
                <a:gd name="T32" fmla="*/ 27 w 32"/>
                <a:gd name="T33" fmla="*/ 1 h 26"/>
                <a:gd name="T34" fmla="*/ 32 w 32"/>
                <a:gd name="T3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2" h="26">
                  <a:moveTo>
                    <a:pt x="32" y="6"/>
                  </a:moveTo>
                  <a:lnTo>
                    <a:pt x="31" y="10"/>
                  </a:lnTo>
                  <a:lnTo>
                    <a:pt x="31" y="15"/>
                  </a:lnTo>
                  <a:lnTo>
                    <a:pt x="30" y="20"/>
                  </a:lnTo>
                  <a:lnTo>
                    <a:pt x="26" y="21"/>
                  </a:lnTo>
                  <a:lnTo>
                    <a:pt x="18" y="14"/>
                  </a:lnTo>
                  <a:lnTo>
                    <a:pt x="15" y="18"/>
                  </a:lnTo>
                  <a:lnTo>
                    <a:pt x="10" y="22"/>
                  </a:lnTo>
                  <a:lnTo>
                    <a:pt x="6" y="25"/>
                  </a:lnTo>
                  <a:lnTo>
                    <a:pt x="1" y="26"/>
                  </a:lnTo>
                  <a:lnTo>
                    <a:pt x="0" y="21"/>
                  </a:lnTo>
                  <a:lnTo>
                    <a:pt x="1" y="17"/>
                  </a:lnTo>
                  <a:lnTo>
                    <a:pt x="4" y="12"/>
                  </a:lnTo>
                  <a:lnTo>
                    <a:pt x="6" y="8"/>
                  </a:lnTo>
                  <a:lnTo>
                    <a:pt x="12" y="3"/>
                  </a:lnTo>
                  <a:lnTo>
                    <a:pt x="19" y="0"/>
                  </a:lnTo>
                  <a:lnTo>
                    <a:pt x="27" y="1"/>
                  </a:lnTo>
                  <a:lnTo>
                    <a:pt x="32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36" name="Freeform 36"/>
            <p:cNvSpPr>
              <a:spLocks/>
            </p:cNvSpPr>
            <p:nvPr/>
          </p:nvSpPr>
          <p:spPr bwMode="auto">
            <a:xfrm>
              <a:off x="1644" y="2803"/>
              <a:ext cx="38" cy="156"/>
            </a:xfrm>
            <a:custGeom>
              <a:avLst/>
              <a:gdLst>
                <a:gd name="T0" fmla="*/ 28 w 38"/>
                <a:gd name="T1" fmla="*/ 5 h 156"/>
                <a:gd name="T2" fmla="*/ 28 w 38"/>
                <a:gd name="T3" fmla="*/ 18 h 156"/>
                <a:gd name="T4" fmla="*/ 25 w 38"/>
                <a:gd name="T5" fmla="*/ 32 h 156"/>
                <a:gd name="T6" fmla="*/ 22 w 38"/>
                <a:gd name="T7" fmla="*/ 45 h 156"/>
                <a:gd name="T8" fmla="*/ 21 w 38"/>
                <a:gd name="T9" fmla="*/ 59 h 156"/>
                <a:gd name="T10" fmla="*/ 22 w 38"/>
                <a:gd name="T11" fmla="*/ 82 h 156"/>
                <a:gd name="T12" fmla="*/ 25 w 38"/>
                <a:gd name="T13" fmla="*/ 106 h 156"/>
                <a:gd name="T14" fmla="*/ 31 w 38"/>
                <a:gd name="T15" fmla="*/ 128 h 156"/>
                <a:gd name="T16" fmla="*/ 38 w 38"/>
                <a:gd name="T17" fmla="*/ 150 h 156"/>
                <a:gd name="T18" fmla="*/ 37 w 38"/>
                <a:gd name="T19" fmla="*/ 152 h 156"/>
                <a:gd name="T20" fmla="*/ 35 w 38"/>
                <a:gd name="T21" fmla="*/ 155 h 156"/>
                <a:gd name="T22" fmla="*/ 33 w 38"/>
                <a:gd name="T23" fmla="*/ 156 h 156"/>
                <a:gd name="T24" fmla="*/ 30 w 38"/>
                <a:gd name="T25" fmla="*/ 154 h 156"/>
                <a:gd name="T26" fmla="*/ 20 w 38"/>
                <a:gd name="T27" fmla="*/ 137 h 156"/>
                <a:gd name="T28" fmla="*/ 11 w 38"/>
                <a:gd name="T29" fmla="*/ 119 h 156"/>
                <a:gd name="T30" fmla="*/ 6 w 38"/>
                <a:gd name="T31" fmla="*/ 100 h 156"/>
                <a:gd name="T32" fmla="*/ 1 w 38"/>
                <a:gd name="T33" fmla="*/ 79 h 156"/>
                <a:gd name="T34" fmla="*/ 0 w 38"/>
                <a:gd name="T35" fmla="*/ 60 h 156"/>
                <a:gd name="T36" fmla="*/ 2 w 38"/>
                <a:gd name="T37" fmla="*/ 40 h 156"/>
                <a:gd name="T38" fmla="*/ 8 w 38"/>
                <a:gd name="T39" fmla="*/ 22 h 156"/>
                <a:gd name="T40" fmla="*/ 16 w 38"/>
                <a:gd name="T41" fmla="*/ 3 h 156"/>
                <a:gd name="T42" fmla="*/ 19 w 38"/>
                <a:gd name="T43" fmla="*/ 0 h 156"/>
                <a:gd name="T44" fmla="*/ 23 w 38"/>
                <a:gd name="T45" fmla="*/ 0 h 156"/>
                <a:gd name="T46" fmla="*/ 26 w 38"/>
                <a:gd name="T47" fmla="*/ 1 h 156"/>
                <a:gd name="T48" fmla="*/ 28 w 38"/>
                <a:gd name="T49" fmla="*/ 5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156">
                  <a:moveTo>
                    <a:pt x="28" y="5"/>
                  </a:moveTo>
                  <a:lnTo>
                    <a:pt x="28" y="18"/>
                  </a:lnTo>
                  <a:lnTo>
                    <a:pt x="25" y="32"/>
                  </a:lnTo>
                  <a:lnTo>
                    <a:pt x="22" y="45"/>
                  </a:lnTo>
                  <a:lnTo>
                    <a:pt x="21" y="59"/>
                  </a:lnTo>
                  <a:lnTo>
                    <a:pt x="22" y="82"/>
                  </a:lnTo>
                  <a:lnTo>
                    <a:pt x="25" y="106"/>
                  </a:lnTo>
                  <a:lnTo>
                    <a:pt x="31" y="128"/>
                  </a:lnTo>
                  <a:lnTo>
                    <a:pt x="38" y="150"/>
                  </a:lnTo>
                  <a:lnTo>
                    <a:pt x="37" y="152"/>
                  </a:lnTo>
                  <a:lnTo>
                    <a:pt x="35" y="155"/>
                  </a:lnTo>
                  <a:lnTo>
                    <a:pt x="33" y="156"/>
                  </a:lnTo>
                  <a:lnTo>
                    <a:pt x="30" y="154"/>
                  </a:lnTo>
                  <a:lnTo>
                    <a:pt x="20" y="137"/>
                  </a:lnTo>
                  <a:lnTo>
                    <a:pt x="11" y="119"/>
                  </a:lnTo>
                  <a:lnTo>
                    <a:pt x="6" y="100"/>
                  </a:lnTo>
                  <a:lnTo>
                    <a:pt x="1" y="79"/>
                  </a:lnTo>
                  <a:lnTo>
                    <a:pt x="0" y="60"/>
                  </a:lnTo>
                  <a:lnTo>
                    <a:pt x="2" y="40"/>
                  </a:lnTo>
                  <a:lnTo>
                    <a:pt x="8" y="22"/>
                  </a:lnTo>
                  <a:lnTo>
                    <a:pt x="16" y="3"/>
                  </a:lnTo>
                  <a:lnTo>
                    <a:pt x="19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8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37" name="Freeform 37"/>
            <p:cNvSpPr>
              <a:spLocks/>
            </p:cNvSpPr>
            <p:nvPr/>
          </p:nvSpPr>
          <p:spPr bwMode="auto">
            <a:xfrm>
              <a:off x="884" y="2826"/>
              <a:ext cx="43" cy="27"/>
            </a:xfrm>
            <a:custGeom>
              <a:avLst/>
              <a:gdLst>
                <a:gd name="T0" fmla="*/ 43 w 43"/>
                <a:gd name="T1" fmla="*/ 1 h 27"/>
                <a:gd name="T2" fmla="*/ 43 w 43"/>
                <a:gd name="T3" fmla="*/ 7 h 27"/>
                <a:gd name="T4" fmla="*/ 41 w 43"/>
                <a:gd name="T5" fmla="*/ 12 h 27"/>
                <a:gd name="T6" fmla="*/ 38 w 43"/>
                <a:gd name="T7" fmla="*/ 17 h 27"/>
                <a:gd name="T8" fmla="*/ 36 w 43"/>
                <a:gd name="T9" fmla="*/ 23 h 27"/>
                <a:gd name="T10" fmla="*/ 33 w 43"/>
                <a:gd name="T11" fmla="*/ 25 h 27"/>
                <a:gd name="T12" fmla="*/ 28 w 43"/>
                <a:gd name="T13" fmla="*/ 27 h 27"/>
                <a:gd name="T14" fmla="*/ 24 w 43"/>
                <a:gd name="T15" fmla="*/ 27 h 27"/>
                <a:gd name="T16" fmla="*/ 19 w 43"/>
                <a:gd name="T17" fmla="*/ 27 h 27"/>
                <a:gd name="T18" fmla="*/ 15 w 43"/>
                <a:gd name="T19" fmla="*/ 27 h 27"/>
                <a:gd name="T20" fmla="*/ 11 w 43"/>
                <a:gd name="T21" fmla="*/ 27 h 27"/>
                <a:gd name="T22" fmla="*/ 6 w 43"/>
                <a:gd name="T23" fmla="*/ 26 h 27"/>
                <a:gd name="T24" fmla="*/ 2 w 43"/>
                <a:gd name="T25" fmla="*/ 25 h 27"/>
                <a:gd name="T26" fmla="*/ 0 w 43"/>
                <a:gd name="T27" fmla="*/ 22 h 27"/>
                <a:gd name="T28" fmla="*/ 2 w 43"/>
                <a:gd name="T29" fmla="*/ 18 h 27"/>
                <a:gd name="T30" fmla="*/ 4 w 43"/>
                <a:gd name="T31" fmla="*/ 15 h 27"/>
                <a:gd name="T32" fmla="*/ 5 w 43"/>
                <a:gd name="T33" fmla="*/ 12 h 27"/>
                <a:gd name="T34" fmla="*/ 11 w 43"/>
                <a:gd name="T35" fmla="*/ 12 h 27"/>
                <a:gd name="T36" fmla="*/ 15 w 43"/>
                <a:gd name="T37" fmla="*/ 11 h 27"/>
                <a:gd name="T38" fmla="*/ 19 w 43"/>
                <a:gd name="T39" fmla="*/ 9 h 27"/>
                <a:gd name="T40" fmla="*/ 24 w 43"/>
                <a:gd name="T41" fmla="*/ 5 h 27"/>
                <a:gd name="T42" fmla="*/ 28 w 43"/>
                <a:gd name="T43" fmla="*/ 3 h 27"/>
                <a:gd name="T44" fmla="*/ 33 w 43"/>
                <a:gd name="T45" fmla="*/ 1 h 27"/>
                <a:gd name="T46" fmla="*/ 38 w 43"/>
                <a:gd name="T47" fmla="*/ 0 h 27"/>
                <a:gd name="T48" fmla="*/ 43 w 43"/>
                <a:gd name="T49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3" h="27">
                  <a:moveTo>
                    <a:pt x="43" y="1"/>
                  </a:moveTo>
                  <a:lnTo>
                    <a:pt x="43" y="7"/>
                  </a:lnTo>
                  <a:lnTo>
                    <a:pt x="41" y="12"/>
                  </a:lnTo>
                  <a:lnTo>
                    <a:pt x="38" y="17"/>
                  </a:lnTo>
                  <a:lnTo>
                    <a:pt x="36" y="23"/>
                  </a:lnTo>
                  <a:lnTo>
                    <a:pt x="33" y="25"/>
                  </a:lnTo>
                  <a:lnTo>
                    <a:pt x="28" y="27"/>
                  </a:lnTo>
                  <a:lnTo>
                    <a:pt x="24" y="27"/>
                  </a:lnTo>
                  <a:lnTo>
                    <a:pt x="19" y="27"/>
                  </a:lnTo>
                  <a:lnTo>
                    <a:pt x="15" y="27"/>
                  </a:lnTo>
                  <a:lnTo>
                    <a:pt x="11" y="27"/>
                  </a:lnTo>
                  <a:lnTo>
                    <a:pt x="6" y="26"/>
                  </a:lnTo>
                  <a:lnTo>
                    <a:pt x="2" y="25"/>
                  </a:lnTo>
                  <a:lnTo>
                    <a:pt x="0" y="22"/>
                  </a:lnTo>
                  <a:lnTo>
                    <a:pt x="2" y="18"/>
                  </a:lnTo>
                  <a:lnTo>
                    <a:pt x="4" y="15"/>
                  </a:lnTo>
                  <a:lnTo>
                    <a:pt x="5" y="12"/>
                  </a:lnTo>
                  <a:lnTo>
                    <a:pt x="11" y="12"/>
                  </a:lnTo>
                  <a:lnTo>
                    <a:pt x="15" y="11"/>
                  </a:lnTo>
                  <a:lnTo>
                    <a:pt x="19" y="9"/>
                  </a:lnTo>
                  <a:lnTo>
                    <a:pt x="24" y="5"/>
                  </a:lnTo>
                  <a:lnTo>
                    <a:pt x="28" y="3"/>
                  </a:lnTo>
                  <a:lnTo>
                    <a:pt x="33" y="1"/>
                  </a:lnTo>
                  <a:lnTo>
                    <a:pt x="38" y="0"/>
                  </a:lnTo>
                  <a:lnTo>
                    <a:pt x="4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38" name="Freeform 38"/>
            <p:cNvSpPr>
              <a:spLocks/>
            </p:cNvSpPr>
            <p:nvPr/>
          </p:nvSpPr>
          <p:spPr bwMode="auto">
            <a:xfrm>
              <a:off x="919" y="2833"/>
              <a:ext cx="184" cy="173"/>
            </a:xfrm>
            <a:custGeom>
              <a:avLst/>
              <a:gdLst>
                <a:gd name="T0" fmla="*/ 184 w 184"/>
                <a:gd name="T1" fmla="*/ 23 h 173"/>
                <a:gd name="T2" fmla="*/ 177 w 184"/>
                <a:gd name="T3" fmla="*/ 46 h 173"/>
                <a:gd name="T4" fmla="*/ 183 w 184"/>
                <a:gd name="T5" fmla="*/ 66 h 173"/>
                <a:gd name="T6" fmla="*/ 180 w 184"/>
                <a:gd name="T7" fmla="*/ 81 h 173"/>
                <a:gd name="T8" fmla="*/ 171 w 184"/>
                <a:gd name="T9" fmla="*/ 91 h 173"/>
                <a:gd name="T10" fmla="*/ 158 w 184"/>
                <a:gd name="T11" fmla="*/ 91 h 173"/>
                <a:gd name="T12" fmla="*/ 146 w 184"/>
                <a:gd name="T13" fmla="*/ 84 h 173"/>
                <a:gd name="T14" fmla="*/ 134 w 184"/>
                <a:gd name="T15" fmla="*/ 93 h 173"/>
                <a:gd name="T16" fmla="*/ 116 w 184"/>
                <a:gd name="T17" fmla="*/ 97 h 173"/>
                <a:gd name="T18" fmla="*/ 94 w 184"/>
                <a:gd name="T19" fmla="*/ 108 h 173"/>
                <a:gd name="T20" fmla="*/ 76 w 184"/>
                <a:gd name="T21" fmla="*/ 125 h 173"/>
                <a:gd name="T22" fmla="*/ 62 w 184"/>
                <a:gd name="T23" fmla="*/ 145 h 173"/>
                <a:gd name="T24" fmla="*/ 56 w 184"/>
                <a:gd name="T25" fmla="*/ 162 h 173"/>
                <a:gd name="T26" fmla="*/ 53 w 184"/>
                <a:gd name="T27" fmla="*/ 169 h 173"/>
                <a:gd name="T28" fmla="*/ 45 w 184"/>
                <a:gd name="T29" fmla="*/ 173 h 173"/>
                <a:gd name="T30" fmla="*/ 44 w 184"/>
                <a:gd name="T31" fmla="*/ 144 h 173"/>
                <a:gd name="T32" fmla="*/ 56 w 184"/>
                <a:gd name="T33" fmla="*/ 120 h 173"/>
                <a:gd name="T34" fmla="*/ 75 w 184"/>
                <a:gd name="T35" fmla="*/ 101 h 173"/>
                <a:gd name="T36" fmla="*/ 97 w 184"/>
                <a:gd name="T37" fmla="*/ 93 h 173"/>
                <a:gd name="T38" fmla="*/ 118 w 184"/>
                <a:gd name="T39" fmla="*/ 87 h 173"/>
                <a:gd name="T40" fmla="*/ 138 w 184"/>
                <a:gd name="T41" fmla="*/ 72 h 173"/>
                <a:gd name="T42" fmla="*/ 149 w 184"/>
                <a:gd name="T43" fmla="*/ 72 h 173"/>
                <a:gd name="T44" fmla="*/ 159 w 184"/>
                <a:gd name="T45" fmla="*/ 79 h 173"/>
                <a:gd name="T46" fmla="*/ 169 w 184"/>
                <a:gd name="T47" fmla="*/ 70 h 173"/>
                <a:gd name="T48" fmla="*/ 171 w 184"/>
                <a:gd name="T49" fmla="*/ 58 h 173"/>
                <a:gd name="T50" fmla="*/ 160 w 184"/>
                <a:gd name="T51" fmla="*/ 60 h 173"/>
                <a:gd name="T52" fmla="*/ 152 w 184"/>
                <a:gd name="T53" fmla="*/ 56 h 173"/>
                <a:gd name="T54" fmla="*/ 151 w 184"/>
                <a:gd name="T55" fmla="*/ 43 h 173"/>
                <a:gd name="T56" fmla="*/ 162 w 184"/>
                <a:gd name="T57" fmla="*/ 30 h 173"/>
                <a:gd name="T58" fmla="*/ 169 w 184"/>
                <a:gd name="T59" fmla="*/ 20 h 173"/>
                <a:gd name="T60" fmla="*/ 155 w 184"/>
                <a:gd name="T61" fmla="*/ 17 h 173"/>
                <a:gd name="T62" fmla="*/ 142 w 184"/>
                <a:gd name="T63" fmla="*/ 34 h 173"/>
                <a:gd name="T64" fmla="*/ 126 w 184"/>
                <a:gd name="T65" fmla="*/ 37 h 173"/>
                <a:gd name="T66" fmla="*/ 116 w 184"/>
                <a:gd name="T67" fmla="*/ 27 h 173"/>
                <a:gd name="T68" fmla="*/ 110 w 184"/>
                <a:gd name="T69" fmla="*/ 45 h 173"/>
                <a:gd name="T70" fmla="*/ 27 w 184"/>
                <a:gd name="T71" fmla="*/ 102 h 173"/>
                <a:gd name="T72" fmla="*/ 13 w 184"/>
                <a:gd name="T73" fmla="*/ 98 h 173"/>
                <a:gd name="T74" fmla="*/ 5 w 184"/>
                <a:gd name="T75" fmla="*/ 88 h 173"/>
                <a:gd name="T76" fmla="*/ 0 w 184"/>
                <a:gd name="T77" fmla="*/ 75 h 173"/>
                <a:gd name="T78" fmla="*/ 1 w 184"/>
                <a:gd name="T79" fmla="*/ 61 h 173"/>
                <a:gd name="T80" fmla="*/ 11 w 184"/>
                <a:gd name="T81" fmla="*/ 71 h 173"/>
                <a:gd name="T82" fmla="*/ 23 w 184"/>
                <a:gd name="T83" fmla="*/ 82 h 173"/>
                <a:gd name="T84" fmla="*/ 49 w 184"/>
                <a:gd name="T85" fmla="*/ 71 h 173"/>
                <a:gd name="T86" fmla="*/ 76 w 184"/>
                <a:gd name="T87" fmla="*/ 57 h 173"/>
                <a:gd name="T88" fmla="*/ 98 w 184"/>
                <a:gd name="T89" fmla="*/ 39 h 173"/>
                <a:gd name="T90" fmla="*/ 110 w 184"/>
                <a:gd name="T91" fmla="*/ 11 h 173"/>
                <a:gd name="T92" fmla="*/ 122 w 184"/>
                <a:gd name="T93" fmla="*/ 6 h 173"/>
                <a:gd name="T94" fmla="*/ 133 w 184"/>
                <a:gd name="T95" fmla="*/ 7 h 173"/>
                <a:gd name="T96" fmla="*/ 145 w 184"/>
                <a:gd name="T97" fmla="*/ 8 h 173"/>
                <a:gd name="T98" fmla="*/ 155 w 184"/>
                <a:gd name="T99" fmla="*/ 0 h 173"/>
                <a:gd name="T100" fmla="*/ 170 w 184"/>
                <a:gd name="T101" fmla="*/ 2 h 173"/>
                <a:gd name="T102" fmla="*/ 179 w 184"/>
                <a:gd name="T103" fmla="*/ 1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84" h="173">
                  <a:moveTo>
                    <a:pt x="179" y="11"/>
                  </a:moveTo>
                  <a:lnTo>
                    <a:pt x="184" y="23"/>
                  </a:lnTo>
                  <a:lnTo>
                    <a:pt x="180" y="35"/>
                  </a:lnTo>
                  <a:lnTo>
                    <a:pt x="177" y="46"/>
                  </a:lnTo>
                  <a:lnTo>
                    <a:pt x="183" y="58"/>
                  </a:lnTo>
                  <a:lnTo>
                    <a:pt x="183" y="66"/>
                  </a:lnTo>
                  <a:lnTo>
                    <a:pt x="183" y="75"/>
                  </a:lnTo>
                  <a:lnTo>
                    <a:pt x="180" y="81"/>
                  </a:lnTo>
                  <a:lnTo>
                    <a:pt x="176" y="88"/>
                  </a:lnTo>
                  <a:lnTo>
                    <a:pt x="171" y="91"/>
                  </a:lnTo>
                  <a:lnTo>
                    <a:pt x="164" y="92"/>
                  </a:lnTo>
                  <a:lnTo>
                    <a:pt x="158" y="91"/>
                  </a:lnTo>
                  <a:lnTo>
                    <a:pt x="152" y="88"/>
                  </a:lnTo>
                  <a:lnTo>
                    <a:pt x="146" y="84"/>
                  </a:lnTo>
                  <a:lnTo>
                    <a:pt x="140" y="88"/>
                  </a:lnTo>
                  <a:lnTo>
                    <a:pt x="134" y="93"/>
                  </a:lnTo>
                  <a:lnTo>
                    <a:pt x="127" y="94"/>
                  </a:lnTo>
                  <a:lnTo>
                    <a:pt x="116" y="97"/>
                  </a:lnTo>
                  <a:lnTo>
                    <a:pt x="104" y="102"/>
                  </a:lnTo>
                  <a:lnTo>
                    <a:pt x="94" y="108"/>
                  </a:lnTo>
                  <a:lnTo>
                    <a:pt x="85" y="116"/>
                  </a:lnTo>
                  <a:lnTo>
                    <a:pt x="76" y="125"/>
                  </a:lnTo>
                  <a:lnTo>
                    <a:pt x="67" y="134"/>
                  </a:lnTo>
                  <a:lnTo>
                    <a:pt x="62" y="145"/>
                  </a:lnTo>
                  <a:lnTo>
                    <a:pt x="56" y="156"/>
                  </a:lnTo>
                  <a:lnTo>
                    <a:pt x="56" y="162"/>
                  </a:lnTo>
                  <a:lnTo>
                    <a:pt x="55" y="166"/>
                  </a:lnTo>
                  <a:lnTo>
                    <a:pt x="53" y="169"/>
                  </a:lnTo>
                  <a:lnTo>
                    <a:pt x="50" y="173"/>
                  </a:lnTo>
                  <a:lnTo>
                    <a:pt x="45" y="173"/>
                  </a:lnTo>
                  <a:lnTo>
                    <a:pt x="44" y="158"/>
                  </a:lnTo>
                  <a:lnTo>
                    <a:pt x="44" y="144"/>
                  </a:lnTo>
                  <a:lnTo>
                    <a:pt x="48" y="131"/>
                  </a:lnTo>
                  <a:lnTo>
                    <a:pt x="56" y="120"/>
                  </a:lnTo>
                  <a:lnTo>
                    <a:pt x="65" y="108"/>
                  </a:lnTo>
                  <a:lnTo>
                    <a:pt x="75" y="101"/>
                  </a:lnTo>
                  <a:lnTo>
                    <a:pt x="85" y="96"/>
                  </a:lnTo>
                  <a:lnTo>
                    <a:pt x="97" y="93"/>
                  </a:lnTo>
                  <a:lnTo>
                    <a:pt x="108" y="90"/>
                  </a:lnTo>
                  <a:lnTo>
                    <a:pt x="118" y="87"/>
                  </a:lnTo>
                  <a:lnTo>
                    <a:pt x="129" y="81"/>
                  </a:lnTo>
                  <a:lnTo>
                    <a:pt x="138" y="72"/>
                  </a:lnTo>
                  <a:lnTo>
                    <a:pt x="143" y="70"/>
                  </a:lnTo>
                  <a:lnTo>
                    <a:pt x="149" y="72"/>
                  </a:lnTo>
                  <a:lnTo>
                    <a:pt x="153" y="76"/>
                  </a:lnTo>
                  <a:lnTo>
                    <a:pt x="159" y="79"/>
                  </a:lnTo>
                  <a:lnTo>
                    <a:pt x="164" y="76"/>
                  </a:lnTo>
                  <a:lnTo>
                    <a:pt x="169" y="70"/>
                  </a:lnTo>
                  <a:lnTo>
                    <a:pt x="171" y="65"/>
                  </a:lnTo>
                  <a:lnTo>
                    <a:pt x="171" y="58"/>
                  </a:lnTo>
                  <a:lnTo>
                    <a:pt x="165" y="57"/>
                  </a:lnTo>
                  <a:lnTo>
                    <a:pt x="160" y="60"/>
                  </a:lnTo>
                  <a:lnTo>
                    <a:pt x="155" y="61"/>
                  </a:lnTo>
                  <a:lnTo>
                    <a:pt x="152" y="56"/>
                  </a:lnTo>
                  <a:lnTo>
                    <a:pt x="150" y="49"/>
                  </a:lnTo>
                  <a:lnTo>
                    <a:pt x="151" y="43"/>
                  </a:lnTo>
                  <a:lnTo>
                    <a:pt x="157" y="36"/>
                  </a:lnTo>
                  <a:lnTo>
                    <a:pt x="162" y="30"/>
                  </a:lnTo>
                  <a:lnTo>
                    <a:pt x="166" y="24"/>
                  </a:lnTo>
                  <a:lnTo>
                    <a:pt x="169" y="20"/>
                  </a:lnTo>
                  <a:lnTo>
                    <a:pt x="165" y="18"/>
                  </a:lnTo>
                  <a:lnTo>
                    <a:pt x="155" y="17"/>
                  </a:lnTo>
                  <a:lnTo>
                    <a:pt x="148" y="24"/>
                  </a:lnTo>
                  <a:lnTo>
                    <a:pt x="142" y="34"/>
                  </a:lnTo>
                  <a:lnTo>
                    <a:pt x="136" y="41"/>
                  </a:lnTo>
                  <a:lnTo>
                    <a:pt x="126" y="37"/>
                  </a:lnTo>
                  <a:lnTo>
                    <a:pt x="123" y="18"/>
                  </a:lnTo>
                  <a:lnTo>
                    <a:pt x="116" y="27"/>
                  </a:lnTo>
                  <a:lnTo>
                    <a:pt x="114" y="36"/>
                  </a:lnTo>
                  <a:lnTo>
                    <a:pt x="110" y="45"/>
                  </a:lnTo>
                  <a:lnTo>
                    <a:pt x="101" y="52"/>
                  </a:lnTo>
                  <a:lnTo>
                    <a:pt x="27" y="102"/>
                  </a:lnTo>
                  <a:lnTo>
                    <a:pt x="19" y="102"/>
                  </a:lnTo>
                  <a:lnTo>
                    <a:pt x="13" y="98"/>
                  </a:lnTo>
                  <a:lnTo>
                    <a:pt x="8" y="94"/>
                  </a:lnTo>
                  <a:lnTo>
                    <a:pt x="5" y="88"/>
                  </a:lnTo>
                  <a:lnTo>
                    <a:pt x="2" y="81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1" y="61"/>
                  </a:lnTo>
                  <a:lnTo>
                    <a:pt x="6" y="65"/>
                  </a:lnTo>
                  <a:lnTo>
                    <a:pt x="11" y="71"/>
                  </a:lnTo>
                  <a:lnTo>
                    <a:pt x="16" y="78"/>
                  </a:lnTo>
                  <a:lnTo>
                    <a:pt x="23" y="82"/>
                  </a:lnTo>
                  <a:lnTo>
                    <a:pt x="36" y="77"/>
                  </a:lnTo>
                  <a:lnTo>
                    <a:pt x="49" y="71"/>
                  </a:lnTo>
                  <a:lnTo>
                    <a:pt x="62" y="65"/>
                  </a:lnTo>
                  <a:lnTo>
                    <a:pt x="76" y="57"/>
                  </a:lnTo>
                  <a:lnTo>
                    <a:pt x="88" y="48"/>
                  </a:lnTo>
                  <a:lnTo>
                    <a:pt x="98" y="39"/>
                  </a:lnTo>
                  <a:lnTo>
                    <a:pt x="105" y="27"/>
                  </a:lnTo>
                  <a:lnTo>
                    <a:pt x="110" y="11"/>
                  </a:lnTo>
                  <a:lnTo>
                    <a:pt x="115" y="7"/>
                  </a:lnTo>
                  <a:lnTo>
                    <a:pt x="122" y="6"/>
                  </a:lnTo>
                  <a:lnTo>
                    <a:pt x="127" y="6"/>
                  </a:lnTo>
                  <a:lnTo>
                    <a:pt x="133" y="7"/>
                  </a:lnTo>
                  <a:lnTo>
                    <a:pt x="139" y="8"/>
                  </a:lnTo>
                  <a:lnTo>
                    <a:pt x="145" y="8"/>
                  </a:lnTo>
                  <a:lnTo>
                    <a:pt x="150" y="6"/>
                  </a:lnTo>
                  <a:lnTo>
                    <a:pt x="155" y="0"/>
                  </a:lnTo>
                  <a:lnTo>
                    <a:pt x="163" y="0"/>
                  </a:lnTo>
                  <a:lnTo>
                    <a:pt x="170" y="2"/>
                  </a:lnTo>
                  <a:lnTo>
                    <a:pt x="176" y="5"/>
                  </a:lnTo>
                  <a:lnTo>
                    <a:pt x="179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39" name="Freeform 39"/>
            <p:cNvSpPr>
              <a:spLocks/>
            </p:cNvSpPr>
            <p:nvPr/>
          </p:nvSpPr>
          <p:spPr bwMode="auto">
            <a:xfrm>
              <a:off x="834" y="2906"/>
              <a:ext cx="76" cy="165"/>
            </a:xfrm>
            <a:custGeom>
              <a:avLst/>
              <a:gdLst>
                <a:gd name="T0" fmla="*/ 74 w 76"/>
                <a:gd name="T1" fmla="*/ 21 h 165"/>
                <a:gd name="T2" fmla="*/ 76 w 76"/>
                <a:gd name="T3" fmla="*/ 33 h 165"/>
                <a:gd name="T4" fmla="*/ 74 w 76"/>
                <a:gd name="T5" fmla="*/ 43 h 165"/>
                <a:gd name="T6" fmla="*/ 68 w 76"/>
                <a:gd name="T7" fmla="*/ 52 h 165"/>
                <a:gd name="T8" fmla="*/ 62 w 76"/>
                <a:gd name="T9" fmla="*/ 59 h 165"/>
                <a:gd name="T10" fmla="*/ 53 w 76"/>
                <a:gd name="T11" fmla="*/ 67 h 165"/>
                <a:gd name="T12" fmla="*/ 45 w 76"/>
                <a:gd name="T13" fmla="*/ 75 h 165"/>
                <a:gd name="T14" fmla="*/ 38 w 76"/>
                <a:gd name="T15" fmla="*/ 82 h 165"/>
                <a:gd name="T16" fmla="*/ 31 w 76"/>
                <a:gd name="T17" fmla="*/ 91 h 165"/>
                <a:gd name="T18" fmla="*/ 24 w 76"/>
                <a:gd name="T19" fmla="*/ 107 h 165"/>
                <a:gd name="T20" fmla="*/ 17 w 76"/>
                <a:gd name="T21" fmla="*/ 126 h 165"/>
                <a:gd name="T22" fmla="*/ 13 w 76"/>
                <a:gd name="T23" fmla="*/ 144 h 165"/>
                <a:gd name="T24" fmla="*/ 14 w 76"/>
                <a:gd name="T25" fmla="*/ 164 h 165"/>
                <a:gd name="T26" fmla="*/ 8 w 76"/>
                <a:gd name="T27" fmla="*/ 165 h 165"/>
                <a:gd name="T28" fmla="*/ 6 w 76"/>
                <a:gd name="T29" fmla="*/ 161 h 165"/>
                <a:gd name="T30" fmla="*/ 3 w 76"/>
                <a:gd name="T31" fmla="*/ 156 h 165"/>
                <a:gd name="T32" fmla="*/ 1 w 76"/>
                <a:gd name="T33" fmla="*/ 151 h 165"/>
                <a:gd name="T34" fmla="*/ 0 w 76"/>
                <a:gd name="T35" fmla="*/ 133 h 165"/>
                <a:gd name="T36" fmla="*/ 0 w 76"/>
                <a:gd name="T37" fmla="*/ 116 h 165"/>
                <a:gd name="T38" fmla="*/ 2 w 76"/>
                <a:gd name="T39" fmla="*/ 101 h 165"/>
                <a:gd name="T40" fmla="*/ 6 w 76"/>
                <a:gd name="T41" fmla="*/ 85 h 165"/>
                <a:gd name="T42" fmla="*/ 13 w 76"/>
                <a:gd name="T43" fmla="*/ 72 h 165"/>
                <a:gd name="T44" fmla="*/ 20 w 76"/>
                <a:gd name="T45" fmla="*/ 60 h 165"/>
                <a:gd name="T46" fmla="*/ 31 w 76"/>
                <a:gd name="T47" fmla="*/ 49 h 165"/>
                <a:gd name="T48" fmla="*/ 43 w 76"/>
                <a:gd name="T49" fmla="*/ 40 h 165"/>
                <a:gd name="T50" fmla="*/ 49 w 76"/>
                <a:gd name="T51" fmla="*/ 30 h 165"/>
                <a:gd name="T52" fmla="*/ 48 w 76"/>
                <a:gd name="T53" fmla="*/ 17 h 165"/>
                <a:gd name="T54" fmla="*/ 50 w 76"/>
                <a:gd name="T55" fmla="*/ 6 h 165"/>
                <a:gd name="T56" fmla="*/ 62 w 76"/>
                <a:gd name="T57" fmla="*/ 0 h 165"/>
                <a:gd name="T58" fmla="*/ 74 w 76"/>
                <a:gd name="T59" fmla="*/ 21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76" h="165">
                  <a:moveTo>
                    <a:pt x="74" y="21"/>
                  </a:moveTo>
                  <a:lnTo>
                    <a:pt x="76" y="33"/>
                  </a:lnTo>
                  <a:lnTo>
                    <a:pt x="74" y="43"/>
                  </a:lnTo>
                  <a:lnTo>
                    <a:pt x="68" y="52"/>
                  </a:lnTo>
                  <a:lnTo>
                    <a:pt x="62" y="59"/>
                  </a:lnTo>
                  <a:lnTo>
                    <a:pt x="53" y="67"/>
                  </a:lnTo>
                  <a:lnTo>
                    <a:pt x="45" y="75"/>
                  </a:lnTo>
                  <a:lnTo>
                    <a:pt x="38" y="82"/>
                  </a:lnTo>
                  <a:lnTo>
                    <a:pt x="31" y="91"/>
                  </a:lnTo>
                  <a:lnTo>
                    <a:pt x="24" y="107"/>
                  </a:lnTo>
                  <a:lnTo>
                    <a:pt x="17" y="126"/>
                  </a:lnTo>
                  <a:lnTo>
                    <a:pt x="13" y="144"/>
                  </a:lnTo>
                  <a:lnTo>
                    <a:pt x="14" y="164"/>
                  </a:lnTo>
                  <a:lnTo>
                    <a:pt x="8" y="165"/>
                  </a:lnTo>
                  <a:lnTo>
                    <a:pt x="6" y="161"/>
                  </a:lnTo>
                  <a:lnTo>
                    <a:pt x="3" y="156"/>
                  </a:lnTo>
                  <a:lnTo>
                    <a:pt x="1" y="151"/>
                  </a:lnTo>
                  <a:lnTo>
                    <a:pt x="0" y="133"/>
                  </a:lnTo>
                  <a:lnTo>
                    <a:pt x="0" y="116"/>
                  </a:lnTo>
                  <a:lnTo>
                    <a:pt x="2" y="101"/>
                  </a:lnTo>
                  <a:lnTo>
                    <a:pt x="6" y="85"/>
                  </a:lnTo>
                  <a:lnTo>
                    <a:pt x="13" y="72"/>
                  </a:lnTo>
                  <a:lnTo>
                    <a:pt x="20" y="60"/>
                  </a:lnTo>
                  <a:lnTo>
                    <a:pt x="31" y="49"/>
                  </a:lnTo>
                  <a:lnTo>
                    <a:pt x="43" y="40"/>
                  </a:lnTo>
                  <a:lnTo>
                    <a:pt x="49" y="30"/>
                  </a:lnTo>
                  <a:lnTo>
                    <a:pt x="48" y="17"/>
                  </a:lnTo>
                  <a:lnTo>
                    <a:pt x="50" y="6"/>
                  </a:lnTo>
                  <a:lnTo>
                    <a:pt x="62" y="0"/>
                  </a:lnTo>
                  <a:lnTo>
                    <a:pt x="74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40" name="Freeform 40"/>
            <p:cNvSpPr>
              <a:spLocks/>
            </p:cNvSpPr>
            <p:nvPr/>
          </p:nvSpPr>
          <p:spPr bwMode="auto">
            <a:xfrm>
              <a:off x="887" y="3024"/>
              <a:ext cx="150" cy="112"/>
            </a:xfrm>
            <a:custGeom>
              <a:avLst/>
              <a:gdLst>
                <a:gd name="T0" fmla="*/ 149 w 150"/>
                <a:gd name="T1" fmla="*/ 35 h 112"/>
                <a:gd name="T2" fmla="*/ 131 w 150"/>
                <a:gd name="T3" fmla="*/ 46 h 112"/>
                <a:gd name="T4" fmla="*/ 113 w 150"/>
                <a:gd name="T5" fmla="*/ 56 h 112"/>
                <a:gd name="T6" fmla="*/ 95 w 150"/>
                <a:gd name="T7" fmla="*/ 67 h 112"/>
                <a:gd name="T8" fmla="*/ 76 w 150"/>
                <a:gd name="T9" fmla="*/ 75 h 112"/>
                <a:gd name="T10" fmla="*/ 59 w 150"/>
                <a:gd name="T11" fmla="*/ 85 h 112"/>
                <a:gd name="T12" fmla="*/ 40 w 150"/>
                <a:gd name="T13" fmla="*/ 94 h 112"/>
                <a:gd name="T14" fmla="*/ 22 w 150"/>
                <a:gd name="T15" fmla="*/ 104 h 112"/>
                <a:gd name="T16" fmla="*/ 3 w 150"/>
                <a:gd name="T17" fmla="*/ 112 h 112"/>
                <a:gd name="T18" fmla="*/ 0 w 150"/>
                <a:gd name="T19" fmla="*/ 109 h 112"/>
                <a:gd name="T20" fmla="*/ 2 w 150"/>
                <a:gd name="T21" fmla="*/ 95 h 112"/>
                <a:gd name="T22" fmla="*/ 3 w 150"/>
                <a:gd name="T23" fmla="*/ 81 h 112"/>
                <a:gd name="T24" fmla="*/ 6 w 150"/>
                <a:gd name="T25" fmla="*/ 68 h 112"/>
                <a:gd name="T26" fmla="*/ 12 w 150"/>
                <a:gd name="T27" fmla="*/ 56 h 112"/>
                <a:gd name="T28" fmla="*/ 26 w 150"/>
                <a:gd name="T29" fmla="*/ 47 h 112"/>
                <a:gd name="T30" fmla="*/ 43 w 150"/>
                <a:gd name="T31" fmla="*/ 39 h 112"/>
                <a:gd name="T32" fmla="*/ 58 w 150"/>
                <a:gd name="T33" fmla="*/ 33 h 112"/>
                <a:gd name="T34" fmla="*/ 74 w 150"/>
                <a:gd name="T35" fmla="*/ 26 h 112"/>
                <a:gd name="T36" fmla="*/ 89 w 150"/>
                <a:gd name="T37" fmla="*/ 21 h 112"/>
                <a:gd name="T38" fmla="*/ 106 w 150"/>
                <a:gd name="T39" fmla="*/ 15 h 112"/>
                <a:gd name="T40" fmla="*/ 121 w 150"/>
                <a:gd name="T41" fmla="*/ 8 h 112"/>
                <a:gd name="T42" fmla="*/ 135 w 150"/>
                <a:gd name="T43" fmla="*/ 0 h 112"/>
                <a:gd name="T44" fmla="*/ 144 w 150"/>
                <a:gd name="T45" fmla="*/ 2 h 112"/>
                <a:gd name="T46" fmla="*/ 148 w 150"/>
                <a:gd name="T47" fmla="*/ 13 h 112"/>
                <a:gd name="T48" fmla="*/ 150 w 150"/>
                <a:gd name="T49" fmla="*/ 26 h 112"/>
                <a:gd name="T50" fmla="*/ 149 w 150"/>
                <a:gd name="T51" fmla="*/ 35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0" h="112">
                  <a:moveTo>
                    <a:pt x="149" y="35"/>
                  </a:moveTo>
                  <a:lnTo>
                    <a:pt x="131" y="46"/>
                  </a:lnTo>
                  <a:lnTo>
                    <a:pt x="113" y="56"/>
                  </a:lnTo>
                  <a:lnTo>
                    <a:pt x="95" y="67"/>
                  </a:lnTo>
                  <a:lnTo>
                    <a:pt x="76" y="75"/>
                  </a:lnTo>
                  <a:lnTo>
                    <a:pt x="59" y="85"/>
                  </a:lnTo>
                  <a:lnTo>
                    <a:pt x="40" y="94"/>
                  </a:lnTo>
                  <a:lnTo>
                    <a:pt x="22" y="104"/>
                  </a:lnTo>
                  <a:lnTo>
                    <a:pt x="3" y="112"/>
                  </a:lnTo>
                  <a:lnTo>
                    <a:pt x="0" y="109"/>
                  </a:lnTo>
                  <a:lnTo>
                    <a:pt x="2" y="95"/>
                  </a:lnTo>
                  <a:lnTo>
                    <a:pt x="3" y="81"/>
                  </a:lnTo>
                  <a:lnTo>
                    <a:pt x="6" y="68"/>
                  </a:lnTo>
                  <a:lnTo>
                    <a:pt x="12" y="56"/>
                  </a:lnTo>
                  <a:lnTo>
                    <a:pt x="26" y="47"/>
                  </a:lnTo>
                  <a:lnTo>
                    <a:pt x="43" y="39"/>
                  </a:lnTo>
                  <a:lnTo>
                    <a:pt x="58" y="33"/>
                  </a:lnTo>
                  <a:lnTo>
                    <a:pt x="74" y="26"/>
                  </a:lnTo>
                  <a:lnTo>
                    <a:pt x="89" y="21"/>
                  </a:lnTo>
                  <a:lnTo>
                    <a:pt x="106" y="15"/>
                  </a:lnTo>
                  <a:lnTo>
                    <a:pt x="121" y="8"/>
                  </a:lnTo>
                  <a:lnTo>
                    <a:pt x="135" y="0"/>
                  </a:lnTo>
                  <a:lnTo>
                    <a:pt x="144" y="2"/>
                  </a:lnTo>
                  <a:lnTo>
                    <a:pt x="148" y="13"/>
                  </a:lnTo>
                  <a:lnTo>
                    <a:pt x="150" y="26"/>
                  </a:lnTo>
                  <a:lnTo>
                    <a:pt x="149" y="3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41" name="Freeform 41"/>
            <p:cNvSpPr>
              <a:spLocks/>
            </p:cNvSpPr>
            <p:nvPr/>
          </p:nvSpPr>
          <p:spPr bwMode="auto">
            <a:xfrm>
              <a:off x="906" y="3039"/>
              <a:ext cx="116" cy="76"/>
            </a:xfrm>
            <a:custGeom>
              <a:avLst/>
              <a:gdLst>
                <a:gd name="T0" fmla="*/ 115 w 116"/>
                <a:gd name="T1" fmla="*/ 0 h 76"/>
                <a:gd name="T2" fmla="*/ 116 w 116"/>
                <a:gd name="T3" fmla="*/ 13 h 76"/>
                <a:gd name="T4" fmla="*/ 0 w 116"/>
                <a:gd name="T5" fmla="*/ 76 h 76"/>
                <a:gd name="T6" fmla="*/ 0 w 116"/>
                <a:gd name="T7" fmla="*/ 71 h 76"/>
                <a:gd name="T8" fmla="*/ 1 w 116"/>
                <a:gd name="T9" fmla="*/ 61 h 76"/>
                <a:gd name="T10" fmla="*/ 3 w 116"/>
                <a:gd name="T11" fmla="*/ 52 h 76"/>
                <a:gd name="T12" fmla="*/ 9 w 116"/>
                <a:gd name="T13" fmla="*/ 45 h 76"/>
                <a:gd name="T14" fmla="*/ 115 w 116"/>
                <a:gd name="T15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76">
                  <a:moveTo>
                    <a:pt x="115" y="0"/>
                  </a:moveTo>
                  <a:lnTo>
                    <a:pt x="116" y="13"/>
                  </a:lnTo>
                  <a:lnTo>
                    <a:pt x="0" y="76"/>
                  </a:lnTo>
                  <a:lnTo>
                    <a:pt x="0" y="71"/>
                  </a:lnTo>
                  <a:lnTo>
                    <a:pt x="1" y="61"/>
                  </a:lnTo>
                  <a:lnTo>
                    <a:pt x="3" y="52"/>
                  </a:lnTo>
                  <a:lnTo>
                    <a:pt x="9" y="45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FF7C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42" name="Freeform 42"/>
            <p:cNvSpPr>
              <a:spLocks/>
            </p:cNvSpPr>
            <p:nvPr/>
          </p:nvSpPr>
          <p:spPr bwMode="auto">
            <a:xfrm>
              <a:off x="873" y="3091"/>
              <a:ext cx="189" cy="138"/>
            </a:xfrm>
            <a:custGeom>
              <a:avLst/>
              <a:gdLst>
                <a:gd name="T0" fmla="*/ 189 w 189"/>
                <a:gd name="T1" fmla="*/ 19 h 138"/>
                <a:gd name="T2" fmla="*/ 189 w 189"/>
                <a:gd name="T3" fmla="*/ 31 h 138"/>
                <a:gd name="T4" fmla="*/ 186 w 189"/>
                <a:gd name="T5" fmla="*/ 40 h 138"/>
                <a:gd name="T6" fmla="*/ 182 w 189"/>
                <a:gd name="T7" fmla="*/ 45 h 138"/>
                <a:gd name="T8" fmla="*/ 175 w 189"/>
                <a:gd name="T9" fmla="*/ 51 h 138"/>
                <a:gd name="T10" fmla="*/ 168 w 189"/>
                <a:gd name="T11" fmla="*/ 54 h 138"/>
                <a:gd name="T12" fmla="*/ 158 w 189"/>
                <a:gd name="T13" fmla="*/ 57 h 138"/>
                <a:gd name="T14" fmla="*/ 148 w 189"/>
                <a:gd name="T15" fmla="*/ 62 h 138"/>
                <a:gd name="T16" fmla="*/ 138 w 189"/>
                <a:gd name="T17" fmla="*/ 67 h 138"/>
                <a:gd name="T18" fmla="*/ 123 w 189"/>
                <a:gd name="T19" fmla="*/ 76 h 138"/>
                <a:gd name="T20" fmla="*/ 107 w 189"/>
                <a:gd name="T21" fmla="*/ 85 h 138"/>
                <a:gd name="T22" fmla="*/ 91 w 189"/>
                <a:gd name="T23" fmla="*/ 94 h 138"/>
                <a:gd name="T24" fmla="*/ 76 w 189"/>
                <a:gd name="T25" fmla="*/ 103 h 138"/>
                <a:gd name="T26" fmla="*/ 61 w 189"/>
                <a:gd name="T27" fmla="*/ 113 h 138"/>
                <a:gd name="T28" fmla="*/ 45 w 189"/>
                <a:gd name="T29" fmla="*/ 122 h 138"/>
                <a:gd name="T30" fmla="*/ 29 w 189"/>
                <a:gd name="T31" fmla="*/ 130 h 138"/>
                <a:gd name="T32" fmla="*/ 13 w 189"/>
                <a:gd name="T33" fmla="*/ 138 h 138"/>
                <a:gd name="T34" fmla="*/ 8 w 189"/>
                <a:gd name="T35" fmla="*/ 134 h 138"/>
                <a:gd name="T36" fmla="*/ 4 w 189"/>
                <a:gd name="T37" fmla="*/ 126 h 138"/>
                <a:gd name="T38" fmla="*/ 1 w 189"/>
                <a:gd name="T39" fmla="*/ 115 h 138"/>
                <a:gd name="T40" fmla="*/ 0 w 189"/>
                <a:gd name="T41" fmla="*/ 103 h 138"/>
                <a:gd name="T42" fmla="*/ 2 w 189"/>
                <a:gd name="T43" fmla="*/ 91 h 138"/>
                <a:gd name="T44" fmla="*/ 5 w 189"/>
                <a:gd name="T45" fmla="*/ 81 h 138"/>
                <a:gd name="T46" fmla="*/ 12 w 189"/>
                <a:gd name="T47" fmla="*/ 74 h 138"/>
                <a:gd name="T48" fmla="*/ 23 w 189"/>
                <a:gd name="T49" fmla="*/ 70 h 138"/>
                <a:gd name="T50" fmla="*/ 42 w 189"/>
                <a:gd name="T51" fmla="*/ 64 h 138"/>
                <a:gd name="T52" fmla="*/ 62 w 189"/>
                <a:gd name="T53" fmla="*/ 55 h 138"/>
                <a:gd name="T54" fmla="*/ 82 w 189"/>
                <a:gd name="T55" fmla="*/ 46 h 138"/>
                <a:gd name="T56" fmla="*/ 100 w 189"/>
                <a:gd name="T57" fmla="*/ 38 h 138"/>
                <a:gd name="T58" fmla="*/ 119 w 189"/>
                <a:gd name="T59" fmla="*/ 28 h 138"/>
                <a:gd name="T60" fmla="*/ 137 w 189"/>
                <a:gd name="T61" fmla="*/ 18 h 138"/>
                <a:gd name="T62" fmla="*/ 157 w 189"/>
                <a:gd name="T63" fmla="*/ 8 h 138"/>
                <a:gd name="T64" fmla="*/ 175 w 189"/>
                <a:gd name="T65" fmla="*/ 0 h 138"/>
                <a:gd name="T66" fmla="*/ 182 w 189"/>
                <a:gd name="T67" fmla="*/ 2 h 138"/>
                <a:gd name="T68" fmla="*/ 186 w 189"/>
                <a:gd name="T69" fmla="*/ 6 h 138"/>
                <a:gd name="T70" fmla="*/ 188 w 189"/>
                <a:gd name="T71" fmla="*/ 13 h 138"/>
                <a:gd name="T72" fmla="*/ 189 w 189"/>
                <a:gd name="T73" fmla="*/ 19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89" h="138">
                  <a:moveTo>
                    <a:pt x="189" y="19"/>
                  </a:moveTo>
                  <a:lnTo>
                    <a:pt x="189" y="31"/>
                  </a:lnTo>
                  <a:lnTo>
                    <a:pt x="186" y="40"/>
                  </a:lnTo>
                  <a:lnTo>
                    <a:pt x="182" y="45"/>
                  </a:lnTo>
                  <a:lnTo>
                    <a:pt x="175" y="51"/>
                  </a:lnTo>
                  <a:lnTo>
                    <a:pt x="168" y="54"/>
                  </a:lnTo>
                  <a:lnTo>
                    <a:pt x="158" y="57"/>
                  </a:lnTo>
                  <a:lnTo>
                    <a:pt x="148" y="62"/>
                  </a:lnTo>
                  <a:lnTo>
                    <a:pt x="138" y="67"/>
                  </a:lnTo>
                  <a:lnTo>
                    <a:pt x="123" y="76"/>
                  </a:lnTo>
                  <a:lnTo>
                    <a:pt x="107" y="85"/>
                  </a:lnTo>
                  <a:lnTo>
                    <a:pt x="91" y="94"/>
                  </a:lnTo>
                  <a:lnTo>
                    <a:pt x="76" y="103"/>
                  </a:lnTo>
                  <a:lnTo>
                    <a:pt x="61" y="113"/>
                  </a:lnTo>
                  <a:lnTo>
                    <a:pt x="45" y="122"/>
                  </a:lnTo>
                  <a:lnTo>
                    <a:pt x="29" y="130"/>
                  </a:lnTo>
                  <a:lnTo>
                    <a:pt x="13" y="138"/>
                  </a:lnTo>
                  <a:lnTo>
                    <a:pt x="8" y="134"/>
                  </a:lnTo>
                  <a:lnTo>
                    <a:pt x="4" y="126"/>
                  </a:lnTo>
                  <a:lnTo>
                    <a:pt x="1" y="115"/>
                  </a:lnTo>
                  <a:lnTo>
                    <a:pt x="0" y="103"/>
                  </a:lnTo>
                  <a:lnTo>
                    <a:pt x="2" y="91"/>
                  </a:lnTo>
                  <a:lnTo>
                    <a:pt x="5" y="81"/>
                  </a:lnTo>
                  <a:lnTo>
                    <a:pt x="12" y="74"/>
                  </a:lnTo>
                  <a:lnTo>
                    <a:pt x="23" y="70"/>
                  </a:lnTo>
                  <a:lnTo>
                    <a:pt x="42" y="64"/>
                  </a:lnTo>
                  <a:lnTo>
                    <a:pt x="62" y="55"/>
                  </a:lnTo>
                  <a:lnTo>
                    <a:pt x="82" y="46"/>
                  </a:lnTo>
                  <a:lnTo>
                    <a:pt x="100" y="38"/>
                  </a:lnTo>
                  <a:lnTo>
                    <a:pt x="119" y="28"/>
                  </a:lnTo>
                  <a:lnTo>
                    <a:pt x="137" y="18"/>
                  </a:lnTo>
                  <a:lnTo>
                    <a:pt x="157" y="8"/>
                  </a:lnTo>
                  <a:lnTo>
                    <a:pt x="175" y="0"/>
                  </a:lnTo>
                  <a:lnTo>
                    <a:pt x="182" y="2"/>
                  </a:lnTo>
                  <a:lnTo>
                    <a:pt x="186" y="6"/>
                  </a:lnTo>
                  <a:lnTo>
                    <a:pt x="188" y="13"/>
                  </a:lnTo>
                  <a:lnTo>
                    <a:pt x="189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43" name="Freeform 43"/>
            <p:cNvSpPr>
              <a:spLocks/>
            </p:cNvSpPr>
            <p:nvPr/>
          </p:nvSpPr>
          <p:spPr bwMode="auto">
            <a:xfrm>
              <a:off x="887" y="3103"/>
              <a:ext cx="161" cy="106"/>
            </a:xfrm>
            <a:custGeom>
              <a:avLst/>
              <a:gdLst>
                <a:gd name="T0" fmla="*/ 161 w 161"/>
                <a:gd name="T1" fmla="*/ 18 h 106"/>
                <a:gd name="T2" fmla="*/ 144 w 161"/>
                <a:gd name="T3" fmla="*/ 29 h 106"/>
                <a:gd name="T4" fmla="*/ 125 w 161"/>
                <a:gd name="T5" fmla="*/ 40 h 106"/>
                <a:gd name="T6" fmla="*/ 107 w 161"/>
                <a:gd name="T7" fmla="*/ 51 h 106"/>
                <a:gd name="T8" fmla="*/ 87 w 161"/>
                <a:gd name="T9" fmla="*/ 62 h 106"/>
                <a:gd name="T10" fmla="*/ 67 w 161"/>
                <a:gd name="T11" fmla="*/ 73 h 106"/>
                <a:gd name="T12" fmla="*/ 46 w 161"/>
                <a:gd name="T13" fmla="*/ 84 h 106"/>
                <a:gd name="T14" fmla="*/ 24 w 161"/>
                <a:gd name="T15" fmla="*/ 94 h 106"/>
                <a:gd name="T16" fmla="*/ 2 w 161"/>
                <a:gd name="T17" fmla="*/ 106 h 106"/>
                <a:gd name="T18" fmla="*/ 0 w 161"/>
                <a:gd name="T19" fmla="*/ 77 h 106"/>
                <a:gd name="T20" fmla="*/ 21 w 161"/>
                <a:gd name="T21" fmla="*/ 68 h 106"/>
                <a:gd name="T22" fmla="*/ 40 w 161"/>
                <a:gd name="T23" fmla="*/ 60 h 106"/>
                <a:gd name="T24" fmla="*/ 61 w 161"/>
                <a:gd name="T25" fmla="*/ 51 h 106"/>
                <a:gd name="T26" fmla="*/ 82 w 161"/>
                <a:gd name="T27" fmla="*/ 41 h 106"/>
                <a:gd name="T28" fmla="*/ 101 w 161"/>
                <a:gd name="T29" fmla="*/ 31 h 106"/>
                <a:gd name="T30" fmla="*/ 121 w 161"/>
                <a:gd name="T31" fmla="*/ 21 h 106"/>
                <a:gd name="T32" fmla="*/ 141 w 161"/>
                <a:gd name="T33" fmla="*/ 10 h 106"/>
                <a:gd name="T34" fmla="*/ 160 w 161"/>
                <a:gd name="T35" fmla="*/ 0 h 106"/>
                <a:gd name="T36" fmla="*/ 161 w 161"/>
                <a:gd name="T37" fmla="*/ 1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1" h="106">
                  <a:moveTo>
                    <a:pt x="161" y="18"/>
                  </a:moveTo>
                  <a:lnTo>
                    <a:pt x="144" y="29"/>
                  </a:lnTo>
                  <a:lnTo>
                    <a:pt x="125" y="40"/>
                  </a:lnTo>
                  <a:lnTo>
                    <a:pt x="107" y="51"/>
                  </a:lnTo>
                  <a:lnTo>
                    <a:pt x="87" y="62"/>
                  </a:lnTo>
                  <a:lnTo>
                    <a:pt x="67" y="73"/>
                  </a:lnTo>
                  <a:lnTo>
                    <a:pt x="46" y="84"/>
                  </a:lnTo>
                  <a:lnTo>
                    <a:pt x="24" y="94"/>
                  </a:lnTo>
                  <a:lnTo>
                    <a:pt x="2" y="106"/>
                  </a:lnTo>
                  <a:lnTo>
                    <a:pt x="0" y="77"/>
                  </a:lnTo>
                  <a:lnTo>
                    <a:pt x="21" y="68"/>
                  </a:lnTo>
                  <a:lnTo>
                    <a:pt x="40" y="60"/>
                  </a:lnTo>
                  <a:lnTo>
                    <a:pt x="61" y="51"/>
                  </a:lnTo>
                  <a:lnTo>
                    <a:pt x="82" y="41"/>
                  </a:lnTo>
                  <a:lnTo>
                    <a:pt x="101" y="31"/>
                  </a:lnTo>
                  <a:lnTo>
                    <a:pt x="121" y="21"/>
                  </a:lnTo>
                  <a:lnTo>
                    <a:pt x="141" y="10"/>
                  </a:lnTo>
                  <a:lnTo>
                    <a:pt x="160" y="0"/>
                  </a:lnTo>
                  <a:lnTo>
                    <a:pt x="161" y="18"/>
                  </a:lnTo>
                  <a:close/>
                </a:path>
              </a:pathLst>
            </a:custGeom>
            <a:solidFill>
              <a:srgbClr val="FF7C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44" name="Freeform 44"/>
            <p:cNvSpPr>
              <a:spLocks/>
            </p:cNvSpPr>
            <p:nvPr/>
          </p:nvSpPr>
          <p:spPr bwMode="auto">
            <a:xfrm>
              <a:off x="700" y="3436"/>
              <a:ext cx="696" cy="541"/>
            </a:xfrm>
            <a:custGeom>
              <a:avLst/>
              <a:gdLst>
                <a:gd name="T0" fmla="*/ 627 w 696"/>
                <a:gd name="T1" fmla="*/ 44 h 541"/>
                <a:gd name="T2" fmla="*/ 545 w 696"/>
                <a:gd name="T3" fmla="*/ 70 h 541"/>
                <a:gd name="T4" fmla="*/ 494 w 696"/>
                <a:gd name="T5" fmla="*/ 105 h 541"/>
                <a:gd name="T6" fmla="*/ 460 w 696"/>
                <a:gd name="T7" fmla="*/ 147 h 541"/>
                <a:gd name="T8" fmla="*/ 465 w 696"/>
                <a:gd name="T9" fmla="*/ 184 h 541"/>
                <a:gd name="T10" fmla="*/ 524 w 696"/>
                <a:gd name="T11" fmla="*/ 178 h 541"/>
                <a:gd name="T12" fmla="*/ 589 w 696"/>
                <a:gd name="T13" fmla="*/ 152 h 541"/>
                <a:gd name="T14" fmla="*/ 624 w 696"/>
                <a:gd name="T15" fmla="*/ 170 h 541"/>
                <a:gd name="T16" fmla="*/ 567 w 696"/>
                <a:gd name="T17" fmla="*/ 180 h 541"/>
                <a:gd name="T18" fmla="*/ 525 w 696"/>
                <a:gd name="T19" fmla="*/ 193 h 541"/>
                <a:gd name="T20" fmla="*/ 491 w 696"/>
                <a:gd name="T21" fmla="*/ 196 h 541"/>
                <a:gd name="T22" fmla="*/ 454 w 696"/>
                <a:gd name="T23" fmla="*/ 222 h 541"/>
                <a:gd name="T24" fmla="*/ 409 w 696"/>
                <a:gd name="T25" fmla="*/ 257 h 541"/>
                <a:gd name="T26" fmla="*/ 371 w 696"/>
                <a:gd name="T27" fmla="*/ 280 h 541"/>
                <a:gd name="T28" fmla="*/ 450 w 696"/>
                <a:gd name="T29" fmla="*/ 177 h 541"/>
                <a:gd name="T30" fmla="*/ 429 w 696"/>
                <a:gd name="T31" fmla="*/ 174 h 541"/>
                <a:gd name="T32" fmla="*/ 495 w 696"/>
                <a:gd name="T33" fmla="*/ 80 h 541"/>
                <a:gd name="T34" fmla="*/ 394 w 696"/>
                <a:gd name="T35" fmla="*/ 165 h 541"/>
                <a:gd name="T36" fmla="*/ 353 w 696"/>
                <a:gd name="T37" fmla="*/ 211 h 541"/>
                <a:gd name="T38" fmla="*/ 348 w 696"/>
                <a:gd name="T39" fmla="*/ 218 h 541"/>
                <a:gd name="T40" fmla="*/ 322 w 696"/>
                <a:gd name="T41" fmla="*/ 245 h 541"/>
                <a:gd name="T42" fmla="*/ 289 w 696"/>
                <a:gd name="T43" fmla="*/ 254 h 541"/>
                <a:gd name="T44" fmla="*/ 281 w 696"/>
                <a:gd name="T45" fmla="*/ 257 h 541"/>
                <a:gd name="T46" fmla="*/ 274 w 696"/>
                <a:gd name="T47" fmla="*/ 291 h 541"/>
                <a:gd name="T48" fmla="*/ 236 w 696"/>
                <a:gd name="T49" fmla="*/ 313 h 541"/>
                <a:gd name="T50" fmla="*/ 221 w 696"/>
                <a:gd name="T51" fmla="*/ 308 h 541"/>
                <a:gd name="T52" fmla="*/ 232 w 696"/>
                <a:gd name="T53" fmla="*/ 319 h 541"/>
                <a:gd name="T54" fmla="*/ 224 w 696"/>
                <a:gd name="T55" fmla="*/ 339 h 541"/>
                <a:gd name="T56" fmla="*/ 251 w 696"/>
                <a:gd name="T57" fmla="*/ 327 h 541"/>
                <a:gd name="T58" fmla="*/ 280 w 696"/>
                <a:gd name="T59" fmla="*/ 356 h 541"/>
                <a:gd name="T60" fmla="*/ 255 w 696"/>
                <a:gd name="T61" fmla="*/ 375 h 541"/>
                <a:gd name="T62" fmla="*/ 211 w 696"/>
                <a:gd name="T63" fmla="*/ 363 h 541"/>
                <a:gd name="T64" fmla="*/ 161 w 696"/>
                <a:gd name="T65" fmla="*/ 350 h 541"/>
                <a:gd name="T66" fmla="*/ 475 w 696"/>
                <a:gd name="T67" fmla="*/ 456 h 541"/>
                <a:gd name="T68" fmla="*/ 503 w 696"/>
                <a:gd name="T69" fmla="*/ 420 h 541"/>
                <a:gd name="T70" fmla="*/ 527 w 696"/>
                <a:gd name="T71" fmla="*/ 380 h 541"/>
                <a:gd name="T72" fmla="*/ 516 w 696"/>
                <a:gd name="T73" fmla="*/ 377 h 541"/>
                <a:gd name="T74" fmla="*/ 452 w 696"/>
                <a:gd name="T75" fmla="*/ 437 h 541"/>
                <a:gd name="T76" fmla="*/ 428 w 696"/>
                <a:gd name="T77" fmla="*/ 429 h 541"/>
                <a:gd name="T78" fmla="*/ 438 w 696"/>
                <a:gd name="T79" fmla="*/ 409 h 541"/>
                <a:gd name="T80" fmla="*/ 463 w 696"/>
                <a:gd name="T81" fmla="*/ 389 h 541"/>
                <a:gd name="T82" fmla="*/ 517 w 696"/>
                <a:gd name="T83" fmla="*/ 376 h 541"/>
                <a:gd name="T84" fmla="*/ 579 w 696"/>
                <a:gd name="T85" fmla="*/ 362 h 541"/>
                <a:gd name="T86" fmla="*/ 603 w 696"/>
                <a:gd name="T87" fmla="*/ 370 h 541"/>
                <a:gd name="T88" fmla="*/ 0 w 696"/>
                <a:gd name="T89" fmla="*/ 450 h 541"/>
                <a:gd name="T90" fmla="*/ 478 w 696"/>
                <a:gd name="T91" fmla="*/ 14 h 541"/>
                <a:gd name="T92" fmla="*/ 516 w 696"/>
                <a:gd name="T93" fmla="*/ 1 h 541"/>
                <a:gd name="T94" fmla="*/ 557 w 696"/>
                <a:gd name="T95" fmla="*/ 6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96" h="541">
                  <a:moveTo>
                    <a:pt x="696" y="33"/>
                  </a:moveTo>
                  <a:lnTo>
                    <a:pt x="672" y="35"/>
                  </a:lnTo>
                  <a:lnTo>
                    <a:pt x="649" y="39"/>
                  </a:lnTo>
                  <a:lnTo>
                    <a:pt x="627" y="44"/>
                  </a:lnTo>
                  <a:lnTo>
                    <a:pt x="605" y="49"/>
                  </a:lnTo>
                  <a:lnTo>
                    <a:pt x="585" y="56"/>
                  </a:lnTo>
                  <a:lnTo>
                    <a:pt x="564" y="62"/>
                  </a:lnTo>
                  <a:lnTo>
                    <a:pt x="545" y="70"/>
                  </a:lnTo>
                  <a:lnTo>
                    <a:pt x="527" y="76"/>
                  </a:lnTo>
                  <a:lnTo>
                    <a:pt x="516" y="86"/>
                  </a:lnTo>
                  <a:lnTo>
                    <a:pt x="505" y="96"/>
                  </a:lnTo>
                  <a:lnTo>
                    <a:pt x="494" y="105"/>
                  </a:lnTo>
                  <a:lnTo>
                    <a:pt x="484" y="115"/>
                  </a:lnTo>
                  <a:lnTo>
                    <a:pt x="476" y="125"/>
                  </a:lnTo>
                  <a:lnTo>
                    <a:pt x="468" y="135"/>
                  </a:lnTo>
                  <a:lnTo>
                    <a:pt x="460" y="147"/>
                  </a:lnTo>
                  <a:lnTo>
                    <a:pt x="455" y="159"/>
                  </a:lnTo>
                  <a:lnTo>
                    <a:pt x="456" y="168"/>
                  </a:lnTo>
                  <a:lnTo>
                    <a:pt x="459" y="177"/>
                  </a:lnTo>
                  <a:lnTo>
                    <a:pt x="465" y="184"/>
                  </a:lnTo>
                  <a:lnTo>
                    <a:pt x="472" y="191"/>
                  </a:lnTo>
                  <a:lnTo>
                    <a:pt x="491" y="190"/>
                  </a:lnTo>
                  <a:lnTo>
                    <a:pt x="507" y="185"/>
                  </a:lnTo>
                  <a:lnTo>
                    <a:pt x="524" y="178"/>
                  </a:lnTo>
                  <a:lnTo>
                    <a:pt x="540" y="170"/>
                  </a:lnTo>
                  <a:lnTo>
                    <a:pt x="555" y="161"/>
                  </a:lnTo>
                  <a:lnTo>
                    <a:pt x="572" y="155"/>
                  </a:lnTo>
                  <a:lnTo>
                    <a:pt x="589" y="152"/>
                  </a:lnTo>
                  <a:lnTo>
                    <a:pt x="608" y="153"/>
                  </a:lnTo>
                  <a:lnTo>
                    <a:pt x="648" y="154"/>
                  </a:lnTo>
                  <a:lnTo>
                    <a:pt x="637" y="164"/>
                  </a:lnTo>
                  <a:lnTo>
                    <a:pt x="624" y="170"/>
                  </a:lnTo>
                  <a:lnTo>
                    <a:pt x="610" y="173"/>
                  </a:lnTo>
                  <a:lnTo>
                    <a:pt x="596" y="176"/>
                  </a:lnTo>
                  <a:lnTo>
                    <a:pt x="581" y="178"/>
                  </a:lnTo>
                  <a:lnTo>
                    <a:pt x="567" y="180"/>
                  </a:lnTo>
                  <a:lnTo>
                    <a:pt x="553" y="185"/>
                  </a:lnTo>
                  <a:lnTo>
                    <a:pt x="541" y="193"/>
                  </a:lnTo>
                  <a:lnTo>
                    <a:pt x="532" y="193"/>
                  </a:lnTo>
                  <a:lnTo>
                    <a:pt x="525" y="193"/>
                  </a:lnTo>
                  <a:lnTo>
                    <a:pt x="516" y="193"/>
                  </a:lnTo>
                  <a:lnTo>
                    <a:pt x="507" y="194"/>
                  </a:lnTo>
                  <a:lnTo>
                    <a:pt x="499" y="194"/>
                  </a:lnTo>
                  <a:lnTo>
                    <a:pt x="491" y="196"/>
                  </a:lnTo>
                  <a:lnTo>
                    <a:pt x="483" y="198"/>
                  </a:lnTo>
                  <a:lnTo>
                    <a:pt x="476" y="202"/>
                  </a:lnTo>
                  <a:lnTo>
                    <a:pt x="465" y="213"/>
                  </a:lnTo>
                  <a:lnTo>
                    <a:pt x="454" y="222"/>
                  </a:lnTo>
                  <a:lnTo>
                    <a:pt x="443" y="231"/>
                  </a:lnTo>
                  <a:lnTo>
                    <a:pt x="431" y="240"/>
                  </a:lnTo>
                  <a:lnTo>
                    <a:pt x="420" y="249"/>
                  </a:lnTo>
                  <a:lnTo>
                    <a:pt x="409" y="257"/>
                  </a:lnTo>
                  <a:lnTo>
                    <a:pt x="399" y="267"/>
                  </a:lnTo>
                  <a:lnTo>
                    <a:pt x="390" y="277"/>
                  </a:lnTo>
                  <a:lnTo>
                    <a:pt x="389" y="286"/>
                  </a:lnTo>
                  <a:lnTo>
                    <a:pt x="371" y="280"/>
                  </a:lnTo>
                  <a:lnTo>
                    <a:pt x="458" y="184"/>
                  </a:lnTo>
                  <a:lnTo>
                    <a:pt x="456" y="180"/>
                  </a:lnTo>
                  <a:lnTo>
                    <a:pt x="453" y="177"/>
                  </a:lnTo>
                  <a:lnTo>
                    <a:pt x="450" y="177"/>
                  </a:lnTo>
                  <a:lnTo>
                    <a:pt x="444" y="177"/>
                  </a:lnTo>
                  <a:lnTo>
                    <a:pt x="439" y="177"/>
                  </a:lnTo>
                  <a:lnTo>
                    <a:pt x="434" y="177"/>
                  </a:lnTo>
                  <a:lnTo>
                    <a:pt x="429" y="174"/>
                  </a:lnTo>
                  <a:lnTo>
                    <a:pt x="425" y="171"/>
                  </a:lnTo>
                  <a:lnTo>
                    <a:pt x="419" y="171"/>
                  </a:lnTo>
                  <a:lnTo>
                    <a:pt x="502" y="86"/>
                  </a:lnTo>
                  <a:lnTo>
                    <a:pt x="495" y="80"/>
                  </a:lnTo>
                  <a:lnTo>
                    <a:pt x="403" y="166"/>
                  </a:lnTo>
                  <a:lnTo>
                    <a:pt x="399" y="166"/>
                  </a:lnTo>
                  <a:lnTo>
                    <a:pt x="397" y="165"/>
                  </a:lnTo>
                  <a:lnTo>
                    <a:pt x="394" y="165"/>
                  </a:lnTo>
                  <a:lnTo>
                    <a:pt x="392" y="168"/>
                  </a:lnTo>
                  <a:lnTo>
                    <a:pt x="395" y="174"/>
                  </a:lnTo>
                  <a:lnTo>
                    <a:pt x="357" y="210"/>
                  </a:lnTo>
                  <a:lnTo>
                    <a:pt x="353" y="211"/>
                  </a:lnTo>
                  <a:lnTo>
                    <a:pt x="349" y="209"/>
                  </a:lnTo>
                  <a:lnTo>
                    <a:pt x="346" y="209"/>
                  </a:lnTo>
                  <a:lnTo>
                    <a:pt x="343" y="213"/>
                  </a:lnTo>
                  <a:lnTo>
                    <a:pt x="348" y="218"/>
                  </a:lnTo>
                  <a:lnTo>
                    <a:pt x="342" y="222"/>
                  </a:lnTo>
                  <a:lnTo>
                    <a:pt x="335" y="230"/>
                  </a:lnTo>
                  <a:lnTo>
                    <a:pt x="329" y="238"/>
                  </a:lnTo>
                  <a:lnTo>
                    <a:pt x="322" y="245"/>
                  </a:lnTo>
                  <a:lnTo>
                    <a:pt x="315" y="252"/>
                  </a:lnTo>
                  <a:lnTo>
                    <a:pt x="307" y="256"/>
                  </a:lnTo>
                  <a:lnTo>
                    <a:pt x="298" y="257"/>
                  </a:lnTo>
                  <a:lnTo>
                    <a:pt x="289" y="254"/>
                  </a:lnTo>
                  <a:lnTo>
                    <a:pt x="287" y="254"/>
                  </a:lnTo>
                  <a:lnTo>
                    <a:pt x="285" y="255"/>
                  </a:lnTo>
                  <a:lnTo>
                    <a:pt x="283" y="256"/>
                  </a:lnTo>
                  <a:lnTo>
                    <a:pt x="281" y="257"/>
                  </a:lnTo>
                  <a:lnTo>
                    <a:pt x="297" y="266"/>
                  </a:lnTo>
                  <a:lnTo>
                    <a:pt x="289" y="273"/>
                  </a:lnTo>
                  <a:lnTo>
                    <a:pt x="282" y="281"/>
                  </a:lnTo>
                  <a:lnTo>
                    <a:pt x="274" y="291"/>
                  </a:lnTo>
                  <a:lnTo>
                    <a:pt x="266" y="300"/>
                  </a:lnTo>
                  <a:lnTo>
                    <a:pt x="257" y="307"/>
                  </a:lnTo>
                  <a:lnTo>
                    <a:pt x="247" y="312"/>
                  </a:lnTo>
                  <a:lnTo>
                    <a:pt x="236" y="313"/>
                  </a:lnTo>
                  <a:lnTo>
                    <a:pt x="224" y="307"/>
                  </a:lnTo>
                  <a:lnTo>
                    <a:pt x="223" y="307"/>
                  </a:lnTo>
                  <a:lnTo>
                    <a:pt x="222" y="308"/>
                  </a:lnTo>
                  <a:lnTo>
                    <a:pt x="221" y="308"/>
                  </a:lnTo>
                  <a:lnTo>
                    <a:pt x="220" y="310"/>
                  </a:lnTo>
                  <a:lnTo>
                    <a:pt x="221" y="315"/>
                  </a:lnTo>
                  <a:lnTo>
                    <a:pt x="225" y="317"/>
                  </a:lnTo>
                  <a:lnTo>
                    <a:pt x="232" y="319"/>
                  </a:lnTo>
                  <a:lnTo>
                    <a:pt x="236" y="322"/>
                  </a:lnTo>
                  <a:lnTo>
                    <a:pt x="239" y="322"/>
                  </a:lnTo>
                  <a:lnTo>
                    <a:pt x="233" y="330"/>
                  </a:lnTo>
                  <a:lnTo>
                    <a:pt x="224" y="339"/>
                  </a:lnTo>
                  <a:lnTo>
                    <a:pt x="215" y="348"/>
                  </a:lnTo>
                  <a:lnTo>
                    <a:pt x="210" y="358"/>
                  </a:lnTo>
                  <a:lnTo>
                    <a:pt x="213" y="361"/>
                  </a:lnTo>
                  <a:lnTo>
                    <a:pt x="251" y="327"/>
                  </a:lnTo>
                  <a:lnTo>
                    <a:pt x="293" y="339"/>
                  </a:lnTo>
                  <a:lnTo>
                    <a:pt x="289" y="343"/>
                  </a:lnTo>
                  <a:lnTo>
                    <a:pt x="284" y="350"/>
                  </a:lnTo>
                  <a:lnTo>
                    <a:pt x="280" y="356"/>
                  </a:lnTo>
                  <a:lnTo>
                    <a:pt x="274" y="362"/>
                  </a:lnTo>
                  <a:lnTo>
                    <a:pt x="268" y="368"/>
                  </a:lnTo>
                  <a:lnTo>
                    <a:pt x="261" y="373"/>
                  </a:lnTo>
                  <a:lnTo>
                    <a:pt x="255" y="375"/>
                  </a:lnTo>
                  <a:lnTo>
                    <a:pt x="248" y="375"/>
                  </a:lnTo>
                  <a:lnTo>
                    <a:pt x="235" y="372"/>
                  </a:lnTo>
                  <a:lnTo>
                    <a:pt x="223" y="367"/>
                  </a:lnTo>
                  <a:lnTo>
                    <a:pt x="211" y="363"/>
                  </a:lnTo>
                  <a:lnTo>
                    <a:pt x="198" y="360"/>
                  </a:lnTo>
                  <a:lnTo>
                    <a:pt x="186" y="355"/>
                  </a:lnTo>
                  <a:lnTo>
                    <a:pt x="174" y="352"/>
                  </a:lnTo>
                  <a:lnTo>
                    <a:pt x="161" y="350"/>
                  </a:lnTo>
                  <a:lnTo>
                    <a:pt x="148" y="348"/>
                  </a:lnTo>
                  <a:lnTo>
                    <a:pt x="150" y="356"/>
                  </a:lnTo>
                  <a:lnTo>
                    <a:pt x="460" y="452"/>
                  </a:lnTo>
                  <a:lnTo>
                    <a:pt x="475" y="456"/>
                  </a:lnTo>
                  <a:lnTo>
                    <a:pt x="481" y="447"/>
                  </a:lnTo>
                  <a:lnTo>
                    <a:pt x="488" y="438"/>
                  </a:lnTo>
                  <a:lnTo>
                    <a:pt x="495" y="429"/>
                  </a:lnTo>
                  <a:lnTo>
                    <a:pt x="503" y="420"/>
                  </a:lnTo>
                  <a:lnTo>
                    <a:pt x="510" y="410"/>
                  </a:lnTo>
                  <a:lnTo>
                    <a:pt x="516" y="400"/>
                  </a:lnTo>
                  <a:lnTo>
                    <a:pt x="521" y="390"/>
                  </a:lnTo>
                  <a:lnTo>
                    <a:pt x="527" y="380"/>
                  </a:lnTo>
                  <a:lnTo>
                    <a:pt x="525" y="378"/>
                  </a:lnTo>
                  <a:lnTo>
                    <a:pt x="523" y="377"/>
                  </a:lnTo>
                  <a:lnTo>
                    <a:pt x="519" y="377"/>
                  </a:lnTo>
                  <a:lnTo>
                    <a:pt x="516" y="377"/>
                  </a:lnTo>
                  <a:lnTo>
                    <a:pt x="469" y="441"/>
                  </a:lnTo>
                  <a:lnTo>
                    <a:pt x="464" y="440"/>
                  </a:lnTo>
                  <a:lnTo>
                    <a:pt x="457" y="439"/>
                  </a:lnTo>
                  <a:lnTo>
                    <a:pt x="452" y="437"/>
                  </a:lnTo>
                  <a:lnTo>
                    <a:pt x="446" y="435"/>
                  </a:lnTo>
                  <a:lnTo>
                    <a:pt x="440" y="433"/>
                  </a:lnTo>
                  <a:lnTo>
                    <a:pt x="434" y="431"/>
                  </a:lnTo>
                  <a:lnTo>
                    <a:pt x="428" y="429"/>
                  </a:lnTo>
                  <a:lnTo>
                    <a:pt x="422" y="427"/>
                  </a:lnTo>
                  <a:lnTo>
                    <a:pt x="428" y="423"/>
                  </a:lnTo>
                  <a:lnTo>
                    <a:pt x="433" y="416"/>
                  </a:lnTo>
                  <a:lnTo>
                    <a:pt x="438" y="409"/>
                  </a:lnTo>
                  <a:lnTo>
                    <a:pt x="443" y="401"/>
                  </a:lnTo>
                  <a:lnTo>
                    <a:pt x="449" y="395"/>
                  </a:lnTo>
                  <a:lnTo>
                    <a:pt x="455" y="390"/>
                  </a:lnTo>
                  <a:lnTo>
                    <a:pt x="463" y="389"/>
                  </a:lnTo>
                  <a:lnTo>
                    <a:pt x="471" y="392"/>
                  </a:lnTo>
                  <a:lnTo>
                    <a:pt x="487" y="389"/>
                  </a:lnTo>
                  <a:lnTo>
                    <a:pt x="502" y="384"/>
                  </a:lnTo>
                  <a:lnTo>
                    <a:pt x="517" y="376"/>
                  </a:lnTo>
                  <a:lnTo>
                    <a:pt x="531" y="370"/>
                  </a:lnTo>
                  <a:lnTo>
                    <a:pt x="547" y="364"/>
                  </a:lnTo>
                  <a:lnTo>
                    <a:pt x="563" y="361"/>
                  </a:lnTo>
                  <a:lnTo>
                    <a:pt x="579" y="362"/>
                  </a:lnTo>
                  <a:lnTo>
                    <a:pt x="597" y="366"/>
                  </a:lnTo>
                  <a:lnTo>
                    <a:pt x="598" y="367"/>
                  </a:lnTo>
                  <a:lnTo>
                    <a:pt x="600" y="368"/>
                  </a:lnTo>
                  <a:lnTo>
                    <a:pt x="603" y="370"/>
                  </a:lnTo>
                  <a:lnTo>
                    <a:pt x="608" y="371"/>
                  </a:lnTo>
                  <a:lnTo>
                    <a:pt x="487" y="541"/>
                  </a:lnTo>
                  <a:lnTo>
                    <a:pt x="4" y="476"/>
                  </a:lnTo>
                  <a:lnTo>
                    <a:pt x="0" y="450"/>
                  </a:lnTo>
                  <a:lnTo>
                    <a:pt x="0" y="424"/>
                  </a:lnTo>
                  <a:lnTo>
                    <a:pt x="2" y="397"/>
                  </a:lnTo>
                  <a:lnTo>
                    <a:pt x="7" y="372"/>
                  </a:lnTo>
                  <a:lnTo>
                    <a:pt x="478" y="14"/>
                  </a:lnTo>
                  <a:lnTo>
                    <a:pt x="488" y="9"/>
                  </a:lnTo>
                  <a:lnTo>
                    <a:pt x="498" y="4"/>
                  </a:lnTo>
                  <a:lnTo>
                    <a:pt x="507" y="2"/>
                  </a:lnTo>
                  <a:lnTo>
                    <a:pt x="516" y="1"/>
                  </a:lnTo>
                  <a:lnTo>
                    <a:pt x="526" y="0"/>
                  </a:lnTo>
                  <a:lnTo>
                    <a:pt x="536" y="1"/>
                  </a:lnTo>
                  <a:lnTo>
                    <a:pt x="547" y="3"/>
                  </a:lnTo>
                  <a:lnTo>
                    <a:pt x="557" y="6"/>
                  </a:lnTo>
                  <a:lnTo>
                    <a:pt x="696" y="33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45" name="Freeform 45"/>
            <p:cNvSpPr>
              <a:spLocks/>
            </p:cNvSpPr>
            <p:nvPr/>
          </p:nvSpPr>
          <p:spPr bwMode="auto">
            <a:xfrm>
              <a:off x="848" y="3469"/>
              <a:ext cx="354" cy="309"/>
            </a:xfrm>
            <a:custGeom>
              <a:avLst/>
              <a:gdLst>
                <a:gd name="T0" fmla="*/ 354 w 354"/>
                <a:gd name="T1" fmla="*/ 3 h 309"/>
                <a:gd name="T2" fmla="*/ 354 w 354"/>
                <a:gd name="T3" fmla="*/ 6 h 309"/>
                <a:gd name="T4" fmla="*/ 76 w 354"/>
                <a:gd name="T5" fmla="*/ 249 h 309"/>
                <a:gd name="T6" fmla="*/ 66 w 354"/>
                <a:gd name="T7" fmla="*/ 257 h 309"/>
                <a:gd name="T8" fmla="*/ 58 w 354"/>
                <a:gd name="T9" fmla="*/ 265 h 309"/>
                <a:gd name="T10" fmla="*/ 48 w 354"/>
                <a:gd name="T11" fmla="*/ 272 h 309"/>
                <a:gd name="T12" fmla="*/ 39 w 354"/>
                <a:gd name="T13" fmla="*/ 280 h 309"/>
                <a:gd name="T14" fmla="*/ 30 w 354"/>
                <a:gd name="T15" fmla="*/ 287 h 309"/>
                <a:gd name="T16" fmla="*/ 22 w 354"/>
                <a:gd name="T17" fmla="*/ 295 h 309"/>
                <a:gd name="T18" fmla="*/ 12 w 354"/>
                <a:gd name="T19" fmla="*/ 303 h 309"/>
                <a:gd name="T20" fmla="*/ 3 w 354"/>
                <a:gd name="T21" fmla="*/ 309 h 309"/>
                <a:gd name="T22" fmla="*/ 0 w 354"/>
                <a:gd name="T23" fmla="*/ 306 h 309"/>
                <a:gd name="T24" fmla="*/ 1 w 354"/>
                <a:gd name="T25" fmla="*/ 303 h 309"/>
                <a:gd name="T26" fmla="*/ 3 w 354"/>
                <a:gd name="T27" fmla="*/ 299 h 309"/>
                <a:gd name="T28" fmla="*/ 4 w 354"/>
                <a:gd name="T29" fmla="*/ 296 h 309"/>
                <a:gd name="T30" fmla="*/ 344 w 354"/>
                <a:gd name="T31" fmla="*/ 0 h 309"/>
                <a:gd name="T32" fmla="*/ 346 w 354"/>
                <a:gd name="T33" fmla="*/ 0 h 309"/>
                <a:gd name="T34" fmla="*/ 350 w 354"/>
                <a:gd name="T35" fmla="*/ 0 h 309"/>
                <a:gd name="T36" fmla="*/ 352 w 354"/>
                <a:gd name="T37" fmla="*/ 1 h 309"/>
                <a:gd name="T38" fmla="*/ 354 w 354"/>
                <a:gd name="T39" fmla="*/ 3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54" h="309">
                  <a:moveTo>
                    <a:pt x="354" y="3"/>
                  </a:moveTo>
                  <a:lnTo>
                    <a:pt x="354" y="6"/>
                  </a:lnTo>
                  <a:lnTo>
                    <a:pt x="76" y="249"/>
                  </a:lnTo>
                  <a:lnTo>
                    <a:pt x="66" y="257"/>
                  </a:lnTo>
                  <a:lnTo>
                    <a:pt x="58" y="265"/>
                  </a:lnTo>
                  <a:lnTo>
                    <a:pt x="48" y="272"/>
                  </a:lnTo>
                  <a:lnTo>
                    <a:pt x="39" y="280"/>
                  </a:lnTo>
                  <a:lnTo>
                    <a:pt x="30" y="287"/>
                  </a:lnTo>
                  <a:lnTo>
                    <a:pt x="22" y="295"/>
                  </a:lnTo>
                  <a:lnTo>
                    <a:pt x="12" y="303"/>
                  </a:lnTo>
                  <a:lnTo>
                    <a:pt x="3" y="309"/>
                  </a:lnTo>
                  <a:lnTo>
                    <a:pt x="0" y="306"/>
                  </a:lnTo>
                  <a:lnTo>
                    <a:pt x="1" y="303"/>
                  </a:lnTo>
                  <a:lnTo>
                    <a:pt x="3" y="299"/>
                  </a:lnTo>
                  <a:lnTo>
                    <a:pt x="4" y="296"/>
                  </a:lnTo>
                  <a:lnTo>
                    <a:pt x="344" y="0"/>
                  </a:lnTo>
                  <a:lnTo>
                    <a:pt x="346" y="0"/>
                  </a:lnTo>
                  <a:lnTo>
                    <a:pt x="350" y="0"/>
                  </a:lnTo>
                  <a:lnTo>
                    <a:pt x="352" y="1"/>
                  </a:lnTo>
                  <a:lnTo>
                    <a:pt x="354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46" name="Freeform 46"/>
            <p:cNvSpPr>
              <a:spLocks/>
            </p:cNvSpPr>
            <p:nvPr/>
          </p:nvSpPr>
          <p:spPr bwMode="auto">
            <a:xfrm>
              <a:off x="1440" y="3610"/>
              <a:ext cx="58" cy="68"/>
            </a:xfrm>
            <a:custGeom>
              <a:avLst/>
              <a:gdLst>
                <a:gd name="T0" fmla="*/ 24 w 58"/>
                <a:gd name="T1" fmla="*/ 0 h 68"/>
                <a:gd name="T2" fmla="*/ 56 w 58"/>
                <a:gd name="T3" fmla="*/ 19 h 68"/>
                <a:gd name="T4" fmla="*/ 56 w 58"/>
                <a:gd name="T5" fmla="*/ 32 h 68"/>
                <a:gd name="T6" fmla="*/ 56 w 58"/>
                <a:gd name="T7" fmla="*/ 44 h 68"/>
                <a:gd name="T8" fmla="*/ 56 w 58"/>
                <a:gd name="T9" fmla="*/ 56 h 68"/>
                <a:gd name="T10" fmla="*/ 58 w 58"/>
                <a:gd name="T11" fmla="*/ 68 h 68"/>
                <a:gd name="T12" fmla="*/ 52 w 58"/>
                <a:gd name="T13" fmla="*/ 65 h 68"/>
                <a:gd name="T14" fmla="*/ 45 w 58"/>
                <a:gd name="T15" fmla="*/ 61 h 68"/>
                <a:gd name="T16" fmla="*/ 37 w 58"/>
                <a:gd name="T17" fmla="*/ 57 h 68"/>
                <a:gd name="T18" fmla="*/ 31 w 58"/>
                <a:gd name="T19" fmla="*/ 53 h 68"/>
                <a:gd name="T20" fmla="*/ 23 w 58"/>
                <a:gd name="T21" fmla="*/ 48 h 68"/>
                <a:gd name="T22" fmla="*/ 16 w 58"/>
                <a:gd name="T23" fmla="*/ 44 h 68"/>
                <a:gd name="T24" fmla="*/ 8 w 58"/>
                <a:gd name="T25" fmla="*/ 40 h 68"/>
                <a:gd name="T26" fmla="*/ 0 w 58"/>
                <a:gd name="T27" fmla="*/ 36 h 68"/>
                <a:gd name="T28" fmla="*/ 24 w 58"/>
                <a:gd name="T2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" h="68">
                  <a:moveTo>
                    <a:pt x="24" y="0"/>
                  </a:moveTo>
                  <a:lnTo>
                    <a:pt x="56" y="19"/>
                  </a:lnTo>
                  <a:lnTo>
                    <a:pt x="56" y="32"/>
                  </a:lnTo>
                  <a:lnTo>
                    <a:pt x="56" y="44"/>
                  </a:lnTo>
                  <a:lnTo>
                    <a:pt x="56" y="56"/>
                  </a:lnTo>
                  <a:lnTo>
                    <a:pt x="58" y="68"/>
                  </a:lnTo>
                  <a:lnTo>
                    <a:pt x="52" y="65"/>
                  </a:lnTo>
                  <a:lnTo>
                    <a:pt x="45" y="61"/>
                  </a:lnTo>
                  <a:lnTo>
                    <a:pt x="37" y="57"/>
                  </a:lnTo>
                  <a:lnTo>
                    <a:pt x="31" y="53"/>
                  </a:lnTo>
                  <a:lnTo>
                    <a:pt x="23" y="48"/>
                  </a:lnTo>
                  <a:lnTo>
                    <a:pt x="16" y="44"/>
                  </a:lnTo>
                  <a:lnTo>
                    <a:pt x="8" y="40"/>
                  </a:lnTo>
                  <a:lnTo>
                    <a:pt x="0" y="36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196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47" name="Freeform 47"/>
            <p:cNvSpPr>
              <a:spLocks/>
            </p:cNvSpPr>
            <p:nvPr/>
          </p:nvSpPr>
          <p:spPr bwMode="auto">
            <a:xfrm>
              <a:off x="1071" y="3615"/>
              <a:ext cx="64" cy="46"/>
            </a:xfrm>
            <a:custGeom>
              <a:avLst/>
              <a:gdLst>
                <a:gd name="T0" fmla="*/ 64 w 64"/>
                <a:gd name="T1" fmla="*/ 14 h 46"/>
                <a:gd name="T2" fmla="*/ 34 w 64"/>
                <a:gd name="T3" fmla="*/ 46 h 46"/>
                <a:gd name="T4" fmla="*/ 0 w 64"/>
                <a:gd name="T5" fmla="*/ 36 h 46"/>
                <a:gd name="T6" fmla="*/ 8 w 64"/>
                <a:gd name="T7" fmla="*/ 30 h 46"/>
                <a:gd name="T8" fmla="*/ 15 w 64"/>
                <a:gd name="T9" fmla="*/ 23 h 46"/>
                <a:gd name="T10" fmla="*/ 22 w 64"/>
                <a:gd name="T11" fmla="*/ 15 h 46"/>
                <a:gd name="T12" fmla="*/ 30 w 64"/>
                <a:gd name="T13" fmla="*/ 7 h 46"/>
                <a:gd name="T14" fmla="*/ 37 w 64"/>
                <a:gd name="T15" fmla="*/ 2 h 46"/>
                <a:gd name="T16" fmla="*/ 45 w 64"/>
                <a:gd name="T17" fmla="*/ 0 h 46"/>
                <a:gd name="T18" fmla="*/ 55 w 64"/>
                <a:gd name="T19" fmla="*/ 2 h 46"/>
                <a:gd name="T20" fmla="*/ 64 w 64"/>
                <a:gd name="T21" fmla="*/ 10 h 46"/>
                <a:gd name="T22" fmla="*/ 64 w 64"/>
                <a:gd name="T23" fmla="*/ 14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4" h="46">
                  <a:moveTo>
                    <a:pt x="64" y="14"/>
                  </a:moveTo>
                  <a:lnTo>
                    <a:pt x="34" y="46"/>
                  </a:lnTo>
                  <a:lnTo>
                    <a:pt x="0" y="36"/>
                  </a:lnTo>
                  <a:lnTo>
                    <a:pt x="8" y="30"/>
                  </a:lnTo>
                  <a:lnTo>
                    <a:pt x="15" y="23"/>
                  </a:lnTo>
                  <a:lnTo>
                    <a:pt x="22" y="15"/>
                  </a:lnTo>
                  <a:lnTo>
                    <a:pt x="30" y="7"/>
                  </a:lnTo>
                  <a:lnTo>
                    <a:pt x="37" y="2"/>
                  </a:lnTo>
                  <a:lnTo>
                    <a:pt x="45" y="0"/>
                  </a:lnTo>
                  <a:lnTo>
                    <a:pt x="55" y="2"/>
                  </a:lnTo>
                  <a:lnTo>
                    <a:pt x="64" y="10"/>
                  </a:lnTo>
                  <a:lnTo>
                    <a:pt x="64" y="14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48" name="Freeform 48"/>
            <p:cNvSpPr>
              <a:spLocks/>
            </p:cNvSpPr>
            <p:nvPr/>
          </p:nvSpPr>
          <p:spPr bwMode="auto">
            <a:xfrm>
              <a:off x="1413" y="3616"/>
              <a:ext cx="20" cy="21"/>
            </a:xfrm>
            <a:custGeom>
              <a:avLst/>
              <a:gdLst>
                <a:gd name="T0" fmla="*/ 6 w 20"/>
                <a:gd name="T1" fmla="*/ 21 h 21"/>
                <a:gd name="T2" fmla="*/ 0 w 20"/>
                <a:gd name="T3" fmla="*/ 15 h 21"/>
                <a:gd name="T4" fmla="*/ 3 w 20"/>
                <a:gd name="T5" fmla="*/ 11 h 21"/>
                <a:gd name="T6" fmla="*/ 9 w 20"/>
                <a:gd name="T7" fmla="*/ 6 h 21"/>
                <a:gd name="T8" fmla="*/ 14 w 20"/>
                <a:gd name="T9" fmla="*/ 2 h 21"/>
                <a:gd name="T10" fmla="*/ 20 w 20"/>
                <a:gd name="T11" fmla="*/ 0 h 21"/>
                <a:gd name="T12" fmla="*/ 6 w 2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" h="21">
                  <a:moveTo>
                    <a:pt x="6" y="21"/>
                  </a:moveTo>
                  <a:lnTo>
                    <a:pt x="0" y="15"/>
                  </a:lnTo>
                  <a:lnTo>
                    <a:pt x="3" y="11"/>
                  </a:lnTo>
                  <a:lnTo>
                    <a:pt x="9" y="6"/>
                  </a:lnTo>
                  <a:lnTo>
                    <a:pt x="14" y="2"/>
                  </a:lnTo>
                  <a:lnTo>
                    <a:pt x="20" y="0"/>
                  </a:lnTo>
                  <a:lnTo>
                    <a:pt x="6" y="21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249" name="Group 49"/>
            <p:cNvGrpSpPr>
              <a:grpSpLocks/>
            </p:cNvGrpSpPr>
            <p:nvPr/>
          </p:nvGrpSpPr>
          <p:grpSpPr bwMode="auto">
            <a:xfrm>
              <a:off x="1118" y="2400"/>
              <a:ext cx="1258" cy="1777"/>
              <a:chOff x="1116" y="2406"/>
              <a:chExt cx="1258" cy="1777"/>
            </a:xfrm>
          </p:grpSpPr>
          <p:sp>
            <p:nvSpPr>
              <p:cNvPr id="51250" name="Freeform 50"/>
              <p:cNvSpPr>
                <a:spLocks/>
              </p:cNvSpPr>
              <p:nvPr/>
            </p:nvSpPr>
            <p:spPr bwMode="auto">
              <a:xfrm>
                <a:off x="1337" y="3739"/>
                <a:ext cx="782" cy="377"/>
              </a:xfrm>
              <a:custGeom>
                <a:avLst/>
                <a:gdLst>
                  <a:gd name="T0" fmla="*/ 191 w 782"/>
                  <a:gd name="T1" fmla="*/ 102 h 377"/>
                  <a:gd name="T2" fmla="*/ 0 w 782"/>
                  <a:gd name="T3" fmla="*/ 377 h 377"/>
                  <a:gd name="T4" fmla="*/ 760 w 782"/>
                  <a:gd name="T5" fmla="*/ 377 h 377"/>
                  <a:gd name="T6" fmla="*/ 782 w 782"/>
                  <a:gd name="T7" fmla="*/ 0 h 377"/>
                  <a:gd name="T8" fmla="*/ 191 w 782"/>
                  <a:gd name="T9" fmla="*/ 102 h 3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2" h="377">
                    <a:moveTo>
                      <a:pt x="191" y="102"/>
                    </a:moveTo>
                    <a:lnTo>
                      <a:pt x="0" y="377"/>
                    </a:lnTo>
                    <a:lnTo>
                      <a:pt x="760" y="377"/>
                    </a:lnTo>
                    <a:lnTo>
                      <a:pt x="782" y="0"/>
                    </a:lnTo>
                    <a:lnTo>
                      <a:pt x="191" y="102"/>
                    </a:lnTo>
                    <a:close/>
                  </a:path>
                </a:pathLst>
              </a:custGeom>
              <a:solidFill>
                <a:srgbClr val="BF00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51" name="Freeform 51"/>
              <p:cNvSpPr>
                <a:spLocks/>
              </p:cNvSpPr>
              <p:nvPr/>
            </p:nvSpPr>
            <p:spPr bwMode="auto">
              <a:xfrm>
                <a:off x="1530" y="2406"/>
                <a:ext cx="628" cy="582"/>
              </a:xfrm>
              <a:custGeom>
                <a:avLst/>
                <a:gdLst>
                  <a:gd name="T0" fmla="*/ 293 w 628"/>
                  <a:gd name="T1" fmla="*/ 29 h 582"/>
                  <a:gd name="T2" fmla="*/ 308 w 628"/>
                  <a:gd name="T3" fmla="*/ 20 h 582"/>
                  <a:gd name="T4" fmla="*/ 330 w 628"/>
                  <a:gd name="T5" fmla="*/ 11 h 582"/>
                  <a:gd name="T6" fmla="*/ 377 w 628"/>
                  <a:gd name="T7" fmla="*/ 2 h 582"/>
                  <a:gd name="T8" fmla="*/ 423 w 628"/>
                  <a:gd name="T9" fmla="*/ 9 h 582"/>
                  <a:gd name="T10" fmla="*/ 476 w 628"/>
                  <a:gd name="T11" fmla="*/ 36 h 582"/>
                  <a:gd name="T12" fmla="*/ 544 w 628"/>
                  <a:gd name="T13" fmla="*/ 86 h 582"/>
                  <a:gd name="T14" fmla="*/ 596 w 628"/>
                  <a:gd name="T15" fmla="*/ 151 h 582"/>
                  <a:gd name="T16" fmla="*/ 625 w 628"/>
                  <a:gd name="T17" fmla="*/ 269 h 582"/>
                  <a:gd name="T18" fmla="*/ 616 w 628"/>
                  <a:gd name="T19" fmla="*/ 412 h 582"/>
                  <a:gd name="T20" fmla="*/ 539 w 628"/>
                  <a:gd name="T21" fmla="*/ 530 h 582"/>
                  <a:gd name="T22" fmla="*/ 513 w 628"/>
                  <a:gd name="T23" fmla="*/ 547 h 582"/>
                  <a:gd name="T24" fmla="*/ 489 w 628"/>
                  <a:gd name="T25" fmla="*/ 566 h 582"/>
                  <a:gd name="T26" fmla="*/ 474 w 628"/>
                  <a:gd name="T27" fmla="*/ 549 h 582"/>
                  <a:gd name="T28" fmla="*/ 458 w 628"/>
                  <a:gd name="T29" fmla="*/ 454 h 582"/>
                  <a:gd name="T30" fmla="*/ 481 w 628"/>
                  <a:gd name="T31" fmla="*/ 388 h 582"/>
                  <a:gd name="T32" fmla="*/ 471 w 628"/>
                  <a:gd name="T33" fmla="*/ 354 h 582"/>
                  <a:gd name="T34" fmla="*/ 457 w 628"/>
                  <a:gd name="T35" fmla="*/ 341 h 582"/>
                  <a:gd name="T36" fmla="*/ 441 w 628"/>
                  <a:gd name="T37" fmla="*/ 332 h 582"/>
                  <a:gd name="T38" fmla="*/ 367 w 628"/>
                  <a:gd name="T39" fmla="*/ 296 h 582"/>
                  <a:gd name="T40" fmla="*/ 322 w 628"/>
                  <a:gd name="T41" fmla="*/ 242 h 582"/>
                  <a:gd name="T42" fmla="*/ 293 w 628"/>
                  <a:gd name="T43" fmla="*/ 183 h 582"/>
                  <a:gd name="T44" fmla="*/ 282 w 628"/>
                  <a:gd name="T45" fmla="*/ 147 h 582"/>
                  <a:gd name="T46" fmla="*/ 259 w 628"/>
                  <a:gd name="T47" fmla="*/ 154 h 582"/>
                  <a:gd name="T48" fmla="*/ 240 w 628"/>
                  <a:gd name="T49" fmla="*/ 226 h 582"/>
                  <a:gd name="T50" fmla="*/ 193 w 628"/>
                  <a:gd name="T51" fmla="*/ 224 h 582"/>
                  <a:gd name="T52" fmla="*/ 144 w 628"/>
                  <a:gd name="T53" fmla="*/ 217 h 582"/>
                  <a:gd name="T54" fmla="*/ 104 w 628"/>
                  <a:gd name="T55" fmla="*/ 193 h 582"/>
                  <a:gd name="T56" fmla="*/ 122 w 628"/>
                  <a:gd name="T57" fmla="*/ 122 h 582"/>
                  <a:gd name="T58" fmla="*/ 115 w 628"/>
                  <a:gd name="T59" fmla="*/ 119 h 582"/>
                  <a:gd name="T60" fmla="*/ 97 w 628"/>
                  <a:gd name="T61" fmla="*/ 139 h 582"/>
                  <a:gd name="T62" fmla="*/ 74 w 628"/>
                  <a:gd name="T63" fmla="*/ 170 h 582"/>
                  <a:gd name="T64" fmla="*/ 52 w 628"/>
                  <a:gd name="T65" fmla="*/ 203 h 582"/>
                  <a:gd name="T66" fmla="*/ 30 w 628"/>
                  <a:gd name="T67" fmla="*/ 193 h 582"/>
                  <a:gd name="T68" fmla="*/ 3 w 628"/>
                  <a:gd name="T69" fmla="*/ 171 h 582"/>
                  <a:gd name="T70" fmla="*/ 5 w 628"/>
                  <a:gd name="T71" fmla="*/ 119 h 582"/>
                  <a:gd name="T72" fmla="*/ 47 w 628"/>
                  <a:gd name="T73" fmla="*/ 60 h 582"/>
                  <a:gd name="T74" fmla="*/ 107 w 628"/>
                  <a:gd name="T75" fmla="*/ 19 h 582"/>
                  <a:gd name="T76" fmla="*/ 154 w 628"/>
                  <a:gd name="T77" fmla="*/ 2 h 582"/>
                  <a:gd name="T78" fmla="*/ 200 w 628"/>
                  <a:gd name="T79" fmla="*/ 0 h 582"/>
                  <a:gd name="T80" fmla="*/ 246 w 628"/>
                  <a:gd name="T81" fmla="*/ 5 h 582"/>
                  <a:gd name="T82" fmla="*/ 261 w 628"/>
                  <a:gd name="T83" fmla="*/ 13 h 582"/>
                  <a:gd name="T84" fmla="*/ 276 w 628"/>
                  <a:gd name="T85" fmla="*/ 25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628" h="582">
                    <a:moveTo>
                      <a:pt x="284" y="34"/>
                    </a:moveTo>
                    <a:lnTo>
                      <a:pt x="288" y="32"/>
                    </a:lnTo>
                    <a:lnTo>
                      <a:pt x="293" y="29"/>
                    </a:lnTo>
                    <a:lnTo>
                      <a:pt x="297" y="25"/>
                    </a:lnTo>
                    <a:lnTo>
                      <a:pt x="303" y="22"/>
                    </a:lnTo>
                    <a:lnTo>
                      <a:pt x="308" y="20"/>
                    </a:lnTo>
                    <a:lnTo>
                      <a:pt x="315" y="17"/>
                    </a:lnTo>
                    <a:lnTo>
                      <a:pt x="322" y="13"/>
                    </a:lnTo>
                    <a:lnTo>
                      <a:pt x="330" y="11"/>
                    </a:lnTo>
                    <a:lnTo>
                      <a:pt x="345" y="7"/>
                    </a:lnTo>
                    <a:lnTo>
                      <a:pt x="361" y="3"/>
                    </a:lnTo>
                    <a:lnTo>
                      <a:pt x="377" y="2"/>
                    </a:lnTo>
                    <a:lnTo>
                      <a:pt x="393" y="2"/>
                    </a:lnTo>
                    <a:lnTo>
                      <a:pt x="408" y="5"/>
                    </a:lnTo>
                    <a:lnTo>
                      <a:pt x="423" y="9"/>
                    </a:lnTo>
                    <a:lnTo>
                      <a:pt x="439" y="14"/>
                    </a:lnTo>
                    <a:lnTo>
                      <a:pt x="453" y="23"/>
                    </a:lnTo>
                    <a:lnTo>
                      <a:pt x="476" y="36"/>
                    </a:lnTo>
                    <a:lnTo>
                      <a:pt x="499" y="51"/>
                    </a:lnTo>
                    <a:lnTo>
                      <a:pt x="523" y="68"/>
                    </a:lnTo>
                    <a:lnTo>
                      <a:pt x="544" y="86"/>
                    </a:lnTo>
                    <a:lnTo>
                      <a:pt x="564" y="106"/>
                    </a:lnTo>
                    <a:lnTo>
                      <a:pt x="583" y="127"/>
                    </a:lnTo>
                    <a:lnTo>
                      <a:pt x="596" y="151"/>
                    </a:lnTo>
                    <a:lnTo>
                      <a:pt x="605" y="176"/>
                    </a:lnTo>
                    <a:lnTo>
                      <a:pt x="617" y="221"/>
                    </a:lnTo>
                    <a:lnTo>
                      <a:pt x="625" y="269"/>
                    </a:lnTo>
                    <a:lnTo>
                      <a:pt x="628" y="318"/>
                    </a:lnTo>
                    <a:lnTo>
                      <a:pt x="626" y="365"/>
                    </a:lnTo>
                    <a:lnTo>
                      <a:pt x="616" y="412"/>
                    </a:lnTo>
                    <a:lnTo>
                      <a:pt x="600" y="456"/>
                    </a:lnTo>
                    <a:lnTo>
                      <a:pt x="574" y="495"/>
                    </a:lnTo>
                    <a:lnTo>
                      <a:pt x="539" y="530"/>
                    </a:lnTo>
                    <a:lnTo>
                      <a:pt x="530" y="536"/>
                    </a:lnTo>
                    <a:lnTo>
                      <a:pt x="522" y="542"/>
                    </a:lnTo>
                    <a:lnTo>
                      <a:pt x="513" y="547"/>
                    </a:lnTo>
                    <a:lnTo>
                      <a:pt x="505" y="553"/>
                    </a:lnTo>
                    <a:lnTo>
                      <a:pt x="496" y="559"/>
                    </a:lnTo>
                    <a:lnTo>
                      <a:pt x="489" y="566"/>
                    </a:lnTo>
                    <a:lnTo>
                      <a:pt x="481" y="573"/>
                    </a:lnTo>
                    <a:lnTo>
                      <a:pt x="475" y="582"/>
                    </a:lnTo>
                    <a:lnTo>
                      <a:pt x="474" y="549"/>
                    </a:lnTo>
                    <a:lnTo>
                      <a:pt x="470" y="518"/>
                    </a:lnTo>
                    <a:lnTo>
                      <a:pt x="466" y="485"/>
                    </a:lnTo>
                    <a:lnTo>
                      <a:pt x="458" y="454"/>
                    </a:lnTo>
                    <a:lnTo>
                      <a:pt x="470" y="434"/>
                    </a:lnTo>
                    <a:lnTo>
                      <a:pt x="479" y="412"/>
                    </a:lnTo>
                    <a:lnTo>
                      <a:pt x="481" y="388"/>
                    </a:lnTo>
                    <a:lnTo>
                      <a:pt x="478" y="364"/>
                    </a:lnTo>
                    <a:lnTo>
                      <a:pt x="475" y="359"/>
                    </a:lnTo>
                    <a:lnTo>
                      <a:pt x="471" y="354"/>
                    </a:lnTo>
                    <a:lnTo>
                      <a:pt x="467" y="349"/>
                    </a:lnTo>
                    <a:lnTo>
                      <a:pt x="462" y="345"/>
                    </a:lnTo>
                    <a:lnTo>
                      <a:pt x="457" y="341"/>
                    </a:lnTo>
                    <a:lnTo>
                      <a:pt x="452" y="337"/>
                    </a:lnTo>
                    <a:lnTo>
                      <a:pt x="446" y="334"/>
                    </a:lnTo>
                    <a:lnTo>
                      <a:pt x="441" y="332"/>
                    </a:lnTo>
                    <a:lnTo>
                      <a:pt x="398" y="329"/>
                    </a:lnTo>
                    <a:lnTo>
                      <a:pt x="383" y="313"/>
                    </a:lnTo>
                    <a:lnTo>
                      <a:pt x="367" y="296"/>
                    </a:lnTo>
                    <a:lnTo>
                      <a:pt x="352" y="278"/>
                    </a:lnTo>
                    <a:lnTo>
                      <a:pt x="336" y="261"/>
                    </a:lnTo>
                    <a:lnTo>
                      <a:pt x="322" y="242"/>
                    </a:lnTo>
                    <a:lnTo>
                      <a:pt x="310" y="224"/>
                    </a:lnTo>
                    <a:lnTo>
                      <a:pt x="300" y="204"/>
                    </a:lnTo>
                    <a:lnTo>
                      <a:pt x="293" y="183"/>
                    </a:lnTo>
                    <a:lnTo>
                      <a:pt x="288" y="171"/>
                    </a:lnTo>
                    <a:lnTo>
                      <a:pt x="285" y="159"/>
                    </a:lnTo>
                    <a:lnTo>
                      <a:pt x="282" y="147"/>
                    </a:lnTo>
                    <a:lnTo>
                      <a:pt x="276" y="136"/>
                    </a:lnTo>
                    <a:lnTo>
                      <a:pt x="267" y="144"/>
                    </a:lnTo>
                    <a:lnTo>
                      <a:pt x="259" y="154"/>
                    </a:lnTo>
                    <a:lnTo>
                      <a:pt x="252" y="166"/>
                    </a:lnTo>
                    <a:lnTo>
                      <a:pt x="246" y="177"/>
                    </a:lnTo>
                    <a:lnTo>
                      <a:pt x="240" y="226"/>
                    </a:lnTo>
                    <a:lnTo>
                      <a:pt x="225" y="227"/>
                    </a:lnTo>
                    <a:lnTo>
                      <a:pt x="209" y="226"/>
                    </a:lnTo>
                    <a:lnTo>
                      <a:pt x="193" y="224"/>
                    </a:lnTo>
                    <a:lnTo>
                      <a:pt x="176" y="221"/>
                    </a:lnTo>
                    <a:lnTo>
                      <a:pt x="160" y="219"/>
                    </a:lnTo>
                    <a:lnTo>
                      <a:pt x="144" y="217"/>
                    </a:lnTo>
                    <a:lnTo>
                      <a:pt x="127" y="216"/>
                    </a:lnTo>
                    <a:lnTo>
                      <a:pt x="111" y="217"/>
                    </a:lnTo>
                    <a:lnTo>
                      <a:pt x="104" y="193"/>
                    </a:lnTo>
                    <a:lnTo>
                      <a:pt x="107" y="168"/>
                    </a:lnTo>
                    <a:lnTo>
                      <a:pt x="113" y="144"/>
                    </a:lnTo>
                    <a:lnTo>
                      <a:pt x="122" y="122"/>
                    </a:lnTo>
                    <a:lnTo>
                      <a:pt x="120" y="120"/>
                    </a:lnTo>
                    <a:lnTo>
                      <a:pt x="117" y="119"/>
                    </a:lnTo>
                    <a:lnTo>
                      <a:pt x="115" y="119"/>
                    </a:lnTo>
                    <a:lnTo>
                      <a:pt x="113" y="119"/>
                    </a:lnTo>
                    <a:lnTo>
                      <a:pt x="104" y="129"/>
                    </a:lnTo>
                    <a:lnTo>
                      <a:pt x="97" y="139"/>
                    </a:lnTo>
                    <a:lnTo>
                      <a:pt x="89" y="150"/>
                    </a:lnTo>
                    <a:lnTo>
                      <a:pt x="81" y="159"/>
                    </a:lnTo>
                    <a:lnTo>
                      <a:pt x="74" y="170"/>
                    </a:lnTo>
                    <a:lnTo>
                      <a:pt x="66" y="181"/>
                    </a:lnTo>
                    <a:lnTo>
                      <a:pt x="60" y="192"/>
                    </a:lnTo>
                    <a:lnTo>
                      <a:pt x="52" y="203"/>
                    </a:lnTo>
                    <a:lnTo>
                      <a:pt x="43" y="203"/>
                    </a:lnTo>
                    <a:lnTo>
                      <a:pt x="37" y="197"/>
                    </a:lnTo>
                    <a:lnTo>
                      <a:pt x="30" y="193"/>
                    </a:lnTo>
                    <a:lnTo>
                      <a:pt x="22" y="194"/>
                    </a:lnTo>
                    <a:lnTo>
                      <a:pt x="10" y="184"/>
                    </a:lnTo>
                    <a:lnTo>
                      <a:pt x="3" y="171"/>
                    </a:lnTo>
                    <a:lnTo>
                      <a:pt x="0" y="157"/>
                    </a:lnTo>
                    <a:lnTo>
                      <a:pt x="1" y="142"/>
                    </a:lnTo>
                    <a:lnTo>
                      <a:pt x="5" y="119"/>
                    </a:lnTo>
                    <a:lnTo>
                      <a:pt x="15" y="97"/>
                    </a:lnTo>
                    <a:lnTo>
                      <a:pt x="29" y="78"/>
                    </a:lnTo>
                    <a:lnTo>
                      <a:pt x="47" y="60"/>
                    </a:lnTo>
                    <a:lnTo>
                      <a:pt x="66" y="44"/>
                    </a:lnTo>
                    <a:lnTo>
                      <a:pt x="86" y="31"/>
                    </a:lnTo>
                    <a:lnTo>
                      <a:pt x="107" y="19"/>
                    </a:lnTo>
                    <a:lnTo>
                      <a:pt x="127" y="10"/>
                    </a:lnTo>
                    <a:lnTo>
                      <a:pt x="140" y="6"/>
                    </a:lnTo>
                    <a:lnTo>
                      <a:pt x="154" y="2"/>
                    </a:lnTo>
                    <a:lnTo>
                      <a:pt x="170" y="1"/>
                    </a:lnTo>
                    <a:lnTo>
                      <a:pt x="185" y="0"/>
                    </a:lnTo>
                    <a:lnTo>
                      <a:pt x="200" y="0"/>
                    </a:lnTo>
                    <a:lnTo>
                      <a:pt x="217" y="1"/>
                    </a:lnTo>
                    <a:lnTo>
                      <a:pt x="232" y="2"/>
                    </a:lnTo>
                    <a:lnTo>
                      <a:pt x="246" y="5"/>
                    </a:lnTo>
                    <a:lnTo>
                      <a:pt x="251" y="8"/>
                    </a:lnTo>
                    <a:lnTo>
                      <a:pt x="257" y="10"/>
                    </a:lnTo>
                    <a:lnTo>
                      <a:pt x="261" y="13"/>
                    </a:lnTo>
                    <a:lnTo>
                      <a:pt x="267" y="18"/>
                    </a:lnTo>
                    <a:lnTo>
                      <a:pt x="271" y="21"/>
                    </a:lnTo>
                    <a:lnTo>
                      <a:pt x="276" y="25"/>
                    </a:lnTo>
                    <a:lnTo>
                      <a:pt x="280" y="30"/>
                    </a:lnTo>
                    <a:lnTo>
                      <a:pt x="284" y="34"/>
                    </a:lnTo>
                    <a:close/>
                  </a:path>
                </a:pathLst>
              </a:custGeom>
              <a:solidFill>
                <a:srgbClr val="FFFF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52" name="Freeform 52"/>
              <p:cNvSpPr>
                <a:spLocks/>
              </p:cNvSpPr>
              <p:nvPr/>
            </p:nvSpPr>
            <p:spPr bwMode="auto">
              <a:xfrm>
                <a:off x="2133" y="2562"/>
                <a:ext cx="241" cy="494"/>
              </a:xfrm>
              <a:custGeom>
                <a:avLst/>
                <a:gdLst>
                  <a:gd name="T0" fmla="*/ 238 w 241"/>
                  <a:gd name="T1" fmla="*/ 72 h 494"/>
                  <a:gd name="T2" fmla="*/ 239 w 241"/>
                  <a:gd name="T3" fmla="*/ 130 h 494"/>
                  <a:gd name="T4" fmla="*/ 226 w 241"/>
                  <a:gd name="T5" fmla="*/ 185 h 494"/>
                  <a:gd name="T6" fmla="*/ 203 w 241"/>
                  <a:gd name="T7" fmla="*/ 238 h 494"/>
                  <a:gd name="T8" fmla="*/ 186 w 241"/>
                  <a:gd name="T9" fmla="*/ 276 h 494"/>
                  <a:gd name="T10" fmla="*/ 184 w 241"/>
                  <a:gd name="T11" fmla="*/ 303 h 494"/>
                  <a:gd name="T12" fmla="*/ 181 w 241"/>
                  <a:gd name="T13" fmla="*/ 313 h 494"/>
                  <a:gd name="T14" fmla="*/ 168 w 241"/>
                  <a:gd name="T15" fmla="*/ 288 h 494"/>
                  <a:gd name="T16" fmla="*/ 161 w 241"/>
                  <a:gd name="T17" fmla="*/ 281 h 494"/>
                  <a:gd name="T18" fmla="*/ 156 w 241"/>
                  <a:gd name="T19" fmla="*/ 288 h 494"/>
                  <a:gd name="T20" fmla="*/ 154 w 241"/>
                  <a:gd name="T21" fmla="*/ 307 h 494"/>
                  <a:gd name="T22" fmla="*/ 154 w 241"/>
                  <a:gd name="T23" fmla="*/ 341 h 494"/>
                  <a:gd name="T24" fmla="*/ 163 w 241"/>
                  <a:gd name="T25" fmla="*/ 374 h 494"/>
                  <a:gd name="T26" fmla="*/ 181 w 241"/>
                  <a:gd name="T27" fmla="*/ 401 h 494"/>
                  <a:gd name="T28" fmla="*/ 203 w 241"/>
                  <a:gd name="T29" fmla="*/ 414 h 494"/>
                  <a:gd name="T30" fmla="*/ 219 w 241"/>
                  <a:gd name="T31" fmla="*/ 410 h 494"/>
                  <a:gd name="T32" fmla="*/ 226 w 241"/>
                  <a:gd name="T33" fmla="*/ 417 h 494"/>
                  <a:gd name="T34" fmla="*/ 219 w 241"/>
                  <a:gd name="T35" fmla="*/ 435 h 494"/>
                  <a:gd name="T36" fmla="*/ 209 w 241"/>
                  <a:gd name="T37" fmla="*/ 451 h 494"/>
                  <a:gd name="T38" fmla="*/ 196 w 241"/>
                  <a:gd name="T39" fmla="*/ 466 h 494"/>
                  <a:gd name="T40" fmla="*/ 179 w 241"/>
                  <a:gd name="T41" fmla="*/ 478 h 494"/>
                  <a:gd name="T42" fmla="*/ 158 w 241"/>
                  <a:gd name="T43" fmla="*/ 488 h 494"/>
                  <a:gd name="T44" fmla="*/ 135 w 241"/>
                  <a:gd name="T45" fmla="*/ 494 h 494"/>
                  <a:gd name="T46" fmla="*/ 111 w 241"/>
                  <a:gd name="T47" fmla="*/ 493 h 494"/>
                  <a:gd name="T48" fmla="*/ 87 w 241"/>
                  <a:gd name="T49" fmla="*/ 486 h 494"/>
                  <a:gd name="T50" fmla="*/ 64 w 241"/>
                  <a:gd name="T51" fmla="*/ 474 h 494"/>
                  <a:gd name="T52" fmla="*/ 43 w 241"/>
                  <a:gd name="T53" fmla="*/ 459 h 494"/>
                  <a:gd name="T54" fmla="*/ 23 w 241"/>
                  <a:gd name="T55" fmla="*/ 440 h 494"/>
                  <a:gd name="T56" fmla="*/ 8 w 241"/>
                  <a:gd name="T57" fmla="*/ 409 h 494"/>
                  <a:gd name="T58" fmla="*/ 0 w 241"/>
                  <a:gd name="T59" fmla="*/ 364 h 494"/>
                  <a:gd name="T60" fmla="*/ 13 w 241"/>
                  <a:gd name="T61" fmla="*/ 328 h 494"/>
                  <a:gd name="T62" fmla="*/ 29 w 241"/>
                  <a:gd name="T63" fmla="*/ 299 h 494"/>
                  <a:gd name="T64" fmla="*/ 39 w 241"/>
                  <a:gd name="T65" fmla="*/ 268 h 494"/>
                  <a:gd name="T66" fmla="*/ 46 w 241"/>
                  <a:gd name="T67" fmla="*/ 235 h 494"/>
                  <a:gd name="T68" fmla="*/ 68 w 241"/>
                  <a:gd name="T69" fmla="*/ 207 h 494"/>
                  <a:gd name="T70" fmla="*/ 94 w 241"/>
                  <a:gd name="T71" fmla="*/ 174 h 494"/>
                  <a:gd name="T72" fmla="*/ 106 w 241"/>
                  <a:gd name="T73" fmla="*/ 133 h 494"/>
                  <a:gd name="T74" fmla="*/ 108 w 241"/>
                  <a:gd name="T75" fmla="*/ 88 h 494"/>
                  <a:gd name="T76" fmla="*/ 107 w 241"/>
                  <a:gd name="T77" fmla="*/ 59 h 494"/>
                  <a:gd name="T78" fmla="*/ 99 w 241"/>
                  <a:gd name="T79" fmla="*/ 44 h 494"/>
                  <a:gd name="T80" fmla="*/ 93 w 241"/>
                  <a:gd name="T81" fmla="*/ 28 h 494"/>
                  <a:gd name="T82" fmla="*/ 97 w 241"/>
                  <a:gd name="T83" fmla="*/ 16 h 494"/>
                  <a:gd name="T84" fmla="*/ 124 w 241"/>
                  <a:gd name="T85" fmla="*/ 4 h 494"/>
                  <a:gd name="T86" fmla="*/ 157 w 241"/>
                  <a:gd name="T87" fmla="*/ 0 h 494"/>
                  <a:gd name="T88" fmla="*/ 189 w 241"/>
                  <a:gd name="T89" fmla="*/ 8 h 494"/>
                  <a:gd name="T90" fmla="*/ 218 w 241"/>
                  <a:gd name="T91" fmla="*/ 28 h 4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41" h="494">
                    <a:moveTo>
                      <a:pt x="231" y="44"/>
                    </a:moveTo>
                    <a:lnTo>
                      <a:pt x="238" y="72"/>
                    </a:lnTo>
                    <a:lnTo>
                      <a:pt x="241" y="101"/>
                    </a:lnTo>
                    <a:lnTo>
                      <a:pt x="239" y="130"/>
                    </a:lnTo>
                    <a:lnTo>
                      <a:pt x="233" y="158"/>
                    </a:lnTo>
                    <a:lnTo>
                      <a:pt x="226" y="185"/>
                    </a:lnTo>
                    <a:lnTo>
                      <a:pt x="215" y="213"/>
                    </a:lnTo>
                    <a:lnTo>
                      <a:pt x="203" y="238"/>
                    </a:lnTo>
                    <a:lnTo>
                      <a:pt x="189" y="262"/>
                    </a:lnTo>
                    <a:lnTo>
                      <a:pt x="186" y="276"/>
                    </a:lnTo>
                    <a:lnTo>
                      <a:pt x="184" y="289"/>
                    </a:lnTo>
                    <a:lnTo>
                      <a:pt x="184" y="303"/>
                    </a:lnTo>
                    <a:lnTo>
                      <a:pt x="189" y="317"/>
                    </a:lnTo>
                    <a:lnTo>
                      <a:pt x="181" y="313"/>
                    </a:lnTo>
                    <a:lnTo>
                      <a:pt x="174" y="301"/>
                    </a:lnTo>
                    <a:lnTo>
                      <a:pt x="168" y="288"/>
                    </a:lnTo>
                    <a:lnTo>
                      <a:pt x="165" y="280"/>
                    </a:lnTo>
                    <a:lnTo>
                      <a:pt x="161" y="281"/>
                    </a:lnTo>
                    <a:lnTo>
                      <a:pt x="158" y="283"/>
                    </a:lnTo>
                    <a:lnTo>
                      <a:pt x="156" y="288"/>
                    </a:lnTo>
                    <a:lnTo>
                      <a:pt x="155" y="291"/>
                    </a:lnTo>
                    <a:lnTo>
                      <a:pt x="154" y="307"/>
                    </a:lnTo>
                    <a:lnTo>
                      <a:pt x="153" y="324"/>
                    </a:lnTo>
                    <a:lnTo>
                      <a:pt x="154" y="341"/>
                    </a:lnTo>
                    <a:lnTo>
                      <a:pt x="157" y="358"/>
                    </a:lnTo>
                    <a:lnTo>
                      <a:pt x="163" y="374"/>
                    </a:lnTo>
                    <a:lnTo>
                      <a:pt x="170" y="388"/>
                    </a:lnTo>
                    <a:lnTo>
                      <a:pt x="181" y="401"/>
                    </a:lnTo>
                    <a:lnTo>
                      <a:pt x="195" y="412"/>
                    </a:lnTo>
                    <a:lnTo>
                      <a:pt x="203" y="414"/>
                    </a:lnTo>
                    <a:lnTo>
                      <a:pt x="212" y="413"/>
                    </a:lnTo>
                    <a:lnTo>
                      <a:pt x="219" y="410"/>
                    </a:lnTo>
                    <a:lnTo>
                      <a:pt x="227" y="408"/>
                    </a:lnTo>
                    <a:lnTo>
                      <a:pt x="226" y="417"/>
                    </a:lnTo>
                    <a:lnTo>
                      <a:pt x="224" y="426"/>
                    </a:lnTo>
                    <a:lnTo>
                      <a:pt x="219" y="435"/>
                    </a:lnTo>
                    <a:lnTo>
                      <a:pt x="215" y="444"/>
                    </a:lnTo>
                    <a:lnTo>
                      <a:pt x="209" y="451"/>
                    </a:lnTo>
                    <a:lnTo>
                      <a:pt x="203" y="459"/>
                    </a:lnTo>
                    <a:lnTo>
                      <a:pt x="196" y="466"/>
                    </a:lnTo>
                    <a:lnTo>
                      <a:pt x="189" y="473"/>
                    </a:lnTo>
                    <a:lnTo>
                      <a:pt x="179" y="478"/>
                    </a:lnTo>
                    <a:lnTo>
                      <a:pt x="169" y="484"/>
                    </a:lnTo>
                    <a:lnTo>
                      <a:pt x="158" y="488"/>
                    </a:lnTo>
                    <a:lnTo>
                      <a:pt x="146" y="492"/>
                    </a:lnTo>
                    <a:lnTo>
                      <a:pt x="135" y="494"/>
                    </a:lnTo>
                    <a:lnTo>
                      <a:pt x="123" y="494"/>
                    </a:lnTo>
                    <a:lnTo>
                      <a:pt x="111" y="493"/>
                    </a:lnTo>
                    <a:lnTo>
                      <a:pt x="99" y="490"/>
                    </a:lnTo>
                    <a:lnTo>
                      <a:pt x="87" y="486"/>
                    </a:lnTo>
                    <a:lnTo>
                      <a:pt x="75" y="481"/>
                    </a:lnTo>
                    <a:lnTo>
                      <a:pt x="64" y="474"/>
                    </a:lnTo>
                    <a:lnTo>
                      <a:pt x="54" y="466"/>
                    </a:lnTo>
                    <a:lnTo>
                      <a:pt x="43" y="459"/>
                    </a:lnTo>
                    <a:lnTo>
                      <a:pt x="33" y="450"/>
                    </a:lnTo>
                    <a:lnTo>
                      <a:pt x="23" y="440"/>
                    </a:lnTo>
                    <a:lnTo>
                      <a:pt x="14" y="429"/>
                    </a:lnTo>
                    <a:lnTo>
                      <a:pt x="8" y="409"/>
                    </a:lnTo>
                    <a:lnTo>
                      <a:pt x="2" y="386"/>
                    </a:lnTo>
                    <a:lnTo>
                      <a:pt x="0" y="364"/>
                    </a:lnTo>
                    <a:lnTo>
                      <a:pt x="2" y="341"/>
                    </a:lnTo>
                    <a:lnTo>
                      <a:pt x="13" y="328"/>
                    </a:lnTo>
                    <a:lnTo>
                      <a:pt x="22" y="314"/>
                    </a:lnTo>
                    <a:lnTo>
                      <a:pt x="29" y="299"/>
                    </a:lnTo>
                    <a:lnTo>
                      <a:pt x="35" y="283"/>
                    </a:lnTo>
                    <a:lnTo>
                      <a:pt x="39" y="268"/>
                    </a:lnTo>
                    <a:lnTo>
                      <a:pt x="43" y="252"/>
                    </a:lnTo>
                    <a:lnTo>
                      <a:pt x="46" y="235"/>
                    </a:lnTo>
                    <a:lnTo>
                      <a:pt x="48" y="218"/>
                    </a:lnTo>
                    <a:lnTo>
                      <a:pt x="68" y="207"/>
                    </a:lnTo>
                    <a:lnTo>
                      <a:pt x="83" y="192"/>
                    </a:lnTo>
                    <a:lnTo>
                      <a:pt x="94" y="174"/>
                    </a:lnTo>
                    <a:lnTo>
                      <a:pt x="102" y="155"/>
                    </a:lnTo>
                    <a:lnTo>
                      <a:pt x="106" y="133"/>
                    </a:lnTo>
                    <a:lnTo>
                      <a:pt x="108" y="111"/>
                    </a:lnTo>
                    <a:lnTo>
                      <a:pt x="108" y="88"/>
                    </a:lnTo>
                    <a:lnTo>
                      <a:pt x="108" y="67"/>
                    </a:lnTo>
                    <a:lnTo>
                      <a:pt x="107" y="59"/>
                    </a:lnTo>
                    <a:lnTo>
                      <a:pt x="104" y="51"/>
                    </a:lnTo>
                    <a:lnTo>
                      <a:pt x="99" y="44"/>
                    </a:lnTo>
                    <a:lnTo>
                      <a:pt x="95" y="36"/>
                    </a:lnTo>
                    <a:lnTo>
                      <a:pt x="93" y="28"/>
                    </a:lnTo>
                    <a:lnTo>
                      <a:pt x="93" y="22"/>
                    </a:lnTo>
                    <a:lnTo>
                      <a:pt x="97" y="16"/>
                    </a:lnTo>
                    <a:lnTo>
                      <a:pt x="108" y="11"/>
                    </a:lnTo>
                    <a:lnTo>
                      <a:pt x="124" y="4"/>
                    </a:lnTo>
                    <a:lnTo>
                      <a:pt x="141" y="0"/>
                    </a:lnTo>
                    <a:lnTo>
                      <a:pt x="157" y="0"/>
                    </a:lnTo>
                    <a:lnTo>
                      <a:pt x="173" y="2"/>
                    </a:lnTo>
                    <a:lnTo>
                      <a:pt x="189" y="8"/>
                    </a:lnTo>
                    <a:lnTo>
                      <a:pt x="204" y="16"/>
                    </a:lnTo>
                    <a:lnTo>
                      <a:pt x="218" y="28"/>
                    </a:lnTo>
                    <a:lnTo>
                      <a:pt x="231" y="44"/>
                    </a:lnTo>
                    <a:close/>
                  </a:path>
                </a:pathLst>
              </a:custGeom>
              <a:solidFill>
                <a:srgbClr val="FFFF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53" name="Freeform 53"/>
              <p:cNvSpPr>
                <a:spLocks/>
              </p:cNvSpPr>
              <p:nvPr/>
            </p:nvSpPr>
            <p:spPr bwMode="auto">
              <a:xfrm>
                <a:off x="2179" y="2600"/>
                <a:ext cx="39" cy="147"/>
              </a:xfrm>
              <a:custGeom>
                <a:avLst/>
                <a:gdLst>
                  <a:gd name="T0" fmla="*/ 37 w 39"/>
                  <a:gd name="T1" fmla="*/ 21 h 147"/>
                  <a:gd name="T2" fmla="*/ 39 w 39"/>
                  <a:gd name="T3" fmla="*/ 37 h 147"/>
                  <a:gd name="T4" fmla="*/ 39 w 39"/>
                  <a:gd name="T5" fmla="*/ 54 h 147"/>
                  <a:gd name="T6" fmla="*/ 37 w 39"/>
                  <a:gd name="T7" fmla="*/ 71 h 147"/>
                  <a:gd name="T8" fmla="*/ 35 w 39"/>
                  <a:gd name="T9" fmla="*/ 87 h 147"/>
                  <a:gd name="T10" fmla="*/ 29 w 39"/>
                  <a:gd name="T11" fmla="*/ 104 h 147"/>
                  <a:gd name="T12" fmla="*/ 24 w 39"/>
                  <a:gd name="T13" fmla="*/ 119 h 147"/>
                  <a:gd name="T14" fmla="*/ 16 w 39"/>
                  <a:gd name="T15" fmla="*/ 134 h 147"/>
                  <a:gd name="T16" fmla="*/ 6 w 39"/>
                  <a:gd name="T17" fmla="*/ 147 h 147"/>
                  <a:gd name="T18" fmla="*/ 10 w 39"/>
                  <a:gd name="T19" fmla="*/ 117 h 147"/>
                  <a:gd name="T20" fmla="*/ 10 w 39"/>
                  <a:gd name="T21" fmla="*/ 83 h 147"/>
                  <a:gd name="T22" fmla="*/ 8 w 39"/>
                  <a:gd name="T23" fmla="*/ 49 h 147"/>
                  <a:gd name="T24" fmla="*/ 4 w 39"/>
                  <a:gd name="T25" fmla="*/ 18 h 147"/>
                  <a:gd name="T26" fmla="*/ 0 w 39"/>
                  <a:gd name="T27" fmla="*/ 9 h 147"/>
                  <a:gd name="T28" fmla="*/ 3 w 39"/>
                  <a:gd name="T29" fmla="*/ 6 h 147"/>
                  <a:gd name="T30" fmla="*/ 8 w 39"/>
                  <a:gd name="T31" fmla="*/ 3 h 147"/>
                  <a:gd name="T32" fmla="*/ 13 w 39"/>
                  <a:gd name="T33" fmla="*/ 2 h 147"/>
                  <a:gd name="T34" fmla="*/ 17 w 39"/>
                  <a:gd name="T35" fmla="*/ 0 h 147"/>
                  <a:gd name="T36" fmla="*/ 25 w 39"/>
                  <a:gd name="T37" fmla="*/ 2 h 147"/>
                  <a:gd name="T38" fmla="*/ 30 w 39"/>
                  <a:gd name="T39" fmla="*/ 7 h 147"/>
                  <a:gd name="T40" fmla="*/ 34 w 39"/>
                  <a:gd name="T41" fmla="*/ 14 h 147"/>
                  <a:gd name="T42" fmla="*/ 37 w 39"/>
                  <a:gd name="T43" fmla="*/ 21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9" h="147">
                    <a:moveTo>
                      <a:pt x="37" y="21"/>
                    </a:moveTo>
                    <a:lnTo>
                      <a:pt x="39" y="37"/>
                    </a:lnTo>
                    <a:lnTo>
                      <a:pt x="39" y="54"/>
                    </a:lnTo>
                    <a:lnTo>
                      <a:pt x="37" y="71"/>
                    </a:lnTo>
                    <a:lnTo>
                      <a:pt x="35" y="87"/>
                    </a:lnTo>
                    <a:lnTo>
                      <a:pt x="29" y="104"/>
                    </a:lnTo>
                    <a:lnTo>
                      <a:pt x="24" y="119"/>
                    </a:lnTo>
                    <a:lnTo>
                      <a:pt x="16" y="134"/>
                    </a:lnTo>
                    <a:lnTo>
                      <a:pt x="6" y="147"/>
                    </a:lnTo>
                    <a:lnTo>
                      <a:pt x="10" y="117"/>
                    </a:lnTo>
                    <a:lnTo>
                      <a:pt x="10" y="83"/>
                    </a:lnTo>
                    <a:lnTo>
                      <a:pt x="8" y="49"/>
                    </a:lnTo>
                    <a:lnTo>
                      <a:pt x="4" y="18"/>
                    </a:lnTo>
                    <a:lnTo>
                      <a:pt x="0" y="9"/>
                    </a:lnTo>
                    <a:lnTo>
                      <a:pt x="3" y="6"/>
                    </a:lnTo>
                    <a:lnTo>
                      <a:pt x="8" y="3"/>
                    </a:lnTo>
                    <a:lnTo>
                      <a:pt x="13" y="2"/>
                    </a:lnTo>
                    <a:lnTo>
                      <a:pt x="17" y="0"/>
                    </a:lnTo>
                    <a:lnTo>
                      <a:pt x="25" y="2"/>
                    </a:lnTo>
                    <a:lnTo>
                      <a:pt x="30" y="7"/>
                    </a:lnTo>
                    <a:lnTo>
                      <a:pt x="34" y="14"/>
                    </a:lnTo>
                    <a:lnTo>
                      <a:pt x="37" y="21"/>
                    </a:lnTo>
                    <a:close/>
                  </a:path>
                </a:pathLst>
              </a:custGeom>
              <a:solidFill>
                <a:srgbClr val="BF00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54" name="Freeform 54"/>
              <p:cNvSpPr>
                <a:spLocks/>
              </p:cNvSpPr>
              <p:nvPr/>
            </p:nvSpPr>
            <p:spPr bwMode="auto">
              <a:xfrm>
                <a:off x="1540" y="2608"/>
                <a:ext cx="448" cy="563"/>
              </a:xfrm>
              <a:custGeom>
                <a:avLst/>
                <a:gdLst>
                  <a:gd name="T0" fmla="*/ 89 w 448"/>
                  <a:gd name="T1" fmla="*/ 39 h 563"/>
                  <a:gd name="T2" fmla="*/ 106 w 448"/>
                  <a:gd name="T3" fmla="*/ 39 h 563"/>
                  <a:gd name="T4" fmla="*/ 124 w 448"/>
                  <a:gd name="T5" fmla="*/ 41 h 563"/>
                  <a:gd name="T6" fmla="*/ 261 w 448"/>
                  <a:gd name="T7" fmla="*/ 28 h 563"/>
                  <a:gd name="T8" fmla="*/ 275 w 448"/>
                  <a:gd name="T9" fmla="*/ 24 h 563"/>
                  <a:gd name="T10" fmla="*/ 326 w 448"/>
                  <a:gd name="T11" fmla="*/ 104 h 563"/>
                  <a:gd name="T12" fmla="*/ 371 w 448"/>
                  <a:gd name="T13" fmla="*/ 163 h 563"/>
                  <a:gd name="T14" fmla="*/ 388 w 448"/>
                  <a:gd name="T15" fmla="*/ 160 h 563"/>
                  <a:gd name="T16" fmla="*/ 408 w 448"/>
                  <a:gd name="T17" fmla="*/ 152 h 563"/>
                  <a:gd name="T18" fmla="*/ 424 w 448"/>
                  <a:gd name="T19" fmla="*/ 157 h 563"/>
                  <a:gd name="T20" fmla="*/ 434 w 448"/>
                  <a:gd name="T21" fmla="*/ 171 h 563"/>
                  <a:gd name="T22" fmla="*/ 439 w 448"/>
                  <a:gd name="T23" fmla="*/ 210 h 563"/>
                  <a:gd name="T24" fmla="*/ 422 w 448"/>
                  <a:gd name="T25" fmla="*/ 246 h 563"/>
                  <a:gd name="T26" fmla="*/ 401 w 448"/>
                  <a:gd name="T27" fmla="*/ 259 h 563"/>
                  <a:gd name="T28" fmla="*/ 379 w 448"/>
                  <a:gd name="T29" fmla="*/ 262 h 563"/>
                  <a:gd name="T30" fmla="*/ 367 w 448"/>
                  <a:gd name="T31" fmla="*/ 264 h 563"/>
                  <a:gd name="T32" fmla="*/ 374 w 448"/>
                  <a:gd name="T33" fmla="*/ 277 h 563"/>
                  <a:gd name="T34" fmla="*/ 399 w 448"/>
                  <a:gd name="T35" fmla="*/ 280 h 563"/>
                  <a:gd name="T36" fmla="*/ 415 w 448"/>
                  <a:gd name="T37" fmla="*/ 272 h 563"/>
                  <a:gd name="T38" fmla="*/ 424 w 448"/>
                  <a:gd name="T39" fmla="*/ 309 h 563"/>
                  <a:gd name="T40" fmla="*/ 432 w 448"/>
                  <a:gd name="T41" fmla="*/ 369 h 563"/>
                  <a:gd name="T42" fmla="*/ 448 w 448"/>
                  <a:gd name="T43" fmla="*/ 427 h 563"/>
                  <a:gd name="T44" fmla="*/ 418 w 448"/>
                  <a:gd name="T45" fmla="*/ 533 h 563"/>
                  <a:gd name="T46" fmla="*/ 382 w 448"/>
                  <a:gd name="T47" fmla="*/ 537 h 563"/>
                  <a:gd name="T48" fmla="*/ 347 w 448"/>
                  <a:gd name="T49" fmla="*/ 541 h 563"/>
                  <a:gd name="T50" fmla="*/ 312 w 448"/>
                  <a:gd name="T51" fmla="*/ 548 h 563"/>
                  <a:gd name="T52" fmla="*/ 278 w 448"/>
                  <a:gd name="T53" fmla="*/ 557 h 563"/>
                  <a:gd name="T54" fmla="*/ 253 w 448"/>
                  <a:gd name="T55" fmla="*/ 550 h 563"/>
                  <a:gd name="T56" fmla="*/ 249 w 448"/>
                  <a:gd name="T57" fmla="*/ 508 h 563"/>
                  <a:gd name="T58" fmla="*/ 234 w 448"/>
                  <a:gd name="T59" fmla="*/ 471 h 563"/>
                  <a:gd name="T60" fmla="*/ 181 w 448"/>
                  <a:gd name="T61" fmla="*/ 465 h 563"/>
                  <a:gd name="T62" fmla="*/ 120 w 448"/>
                  <a:gd name="T63" fmla="*/ 472 h 563"/>
                  <a:gd name="T64" fmla="*/ 68 w 448"/>
                  <a:gd name="T65" fmla="*/ 448 h 563"/>
                  <a:gd name="T66" fmla="*/ 71 w 448"/>
                  <a:gd name="T67" fmla="*/ 413 h 563"/>
                  <a:gd name="T68" fmla="*/ 76 w 448"/>
                  <a:gd name="T69" fmla="*/ 381 h 563"/>
                  <a:gd name="T70" fmla="*/ 65 w 448"/>
                  <a:gd name="T71" fmla="*/ 358 h 563"/>
                  <a:gd name="T72" fmla="*/ 83 w 448"/>
                  <a:gd name="T73" fmla="*/ 345 h 563"/>
                  <a:gd name="T74" fmla="*/ 97 w 448"/>
                  <a:gd name="T75" fmla="*/ 329 h 563"/>
                  <a:gd name="T76" fmla="*/ 86 w 448"/>
                  <a:gd name="T77" fmla="*/ 315 h 563"/>
                  <a:gd name="T78" fmla="*/ 63 w 448"/>
                  <a:gd name="T79" fmla="*/ 308 h 563"/>
                  <a:gd name="T80" fmla="*/ 41 w 448"/>
                  <a:gd name="T81" fmla="*/ 298 h 563"/>
                  <a:gd name="T82" fmla="*/ 36 w 448"/>
                  <a:gd name="T83" fmla="*/ 261 h 563"/>
                  <a:gd name="T84" fmla="*/ 10 w 448"/>
                  <a:gd name="T85" fmla="*/ 246 h 563"/>
                  <a:gd name="T86" fmla="*/ 4 w 448"/>
                  <a:gd name="T87" fmla="*/ 230 h 563"/>
                  <a:gd name="T88" fmla="*/ 19 w 448"/>
                  <a:gd name="T89" fmla="*/ 211 h 563"/>
                  <a:gd name="T90" fmla="*/ 33 w 448"/>
                  <a:gd name="T91" fmla="*/ 194 h 563"/>
                  <a:gd name="T92" fmla="*/ 47 w 448"/>
                  <a:gd name="T93" fmla="*/ 172 h 563"/>
                  <a:gd name="T94" fmla="*/ 59 w 448"/>
                  <a:gd name="T95" fmla="*/ 149 h 563"/>
                  <a:gd name="T96" fmla="*/ 56 w 448"/>
                  <a:gd name="T97" fmla="*/ 124 h 563"/>
                  <a:gd name="T98" fmla="*/ 43 w 448"/>
                  <a:gd name="T99" fmla="*/ 85 h 563"/>
                  <a:gd name="T100" fmla="*/ 34 w 448"/>
                  <a:gd name="T101" fmla="*/ 51 h 563"/>
                  <a:gd name="T102" fmla="*/ 46 w 448"/>
                  <a:gd name="T103" fmla="*/ 31 h 563"/>
                  <a:gd name="T104" fmla="*/ 68 w 448"/>
                  <a:gd name="T105" fmla="*/ 12 h 563"/>
                  <a:gd name="T106" fmla="*/ 75 w 448"/>
                  <a:gd name="T107" fmla="*/ 17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48" h="563">
                    <a:moveTo>
                      <a:pt x="79" y="34"/>
                    </a:moveTo>
                    <a:lnTo>
                      <a:pt x="83" y="37"/>
                    </a:lnTo>
                    <a:lnTo>
                      <a:pt x="89" y="39"/>
                    </a:lnTo>
                    <a:lnTo>
                      <a:pt x="94" y="39"/>
                    </a:lnTo>
                    <a:lnTo>
                      <a:pt x="100" y="39"/>
                    </a:lnTo>
                    <a:lnTo>
                      <a:pt x="106" y="39"/>
                    </a:lnTo>
                    <a:lnTo>
                      <a:pt x="113" y="39"/>
                    </a:lnTo>
                    <a:lnTo>
                      <a:pt x="118" y="40"/>
                    </a:lnTo>
                    <a:lnTo>
                      <a:pt x="124" y="41"/>
                    </a:lnTo>
                    <a:lnTo>
                      <a:pt x="248" y="51"/>
                    </a:lnTo>
                    <a:lnTo>
                      <a:pt x="257" y="41"/>
                    </a:lnTo>
                    <a:lnTo>
                      <a:pt x="261" y="28"/>
                    </a:lnTo>
                    <a:lnTo>
                      <a:pt x="263" y="15"/>
                    </a:lnTo>
                    <a:lnTo>
                      <a:pt x="265" y="1"/>
                    </a:lnTo>
                    <a:lnTo>
                      <a:pt x="275" y="24"/>
                    </a:lnTo>
                    <a:lnTo>
                      <a:pt x="290" y="50"/>
                    </a:lnTo>
                    <a:lnTo>
                      <a:pt x="308" y="77"/>
                    </a:lnTo>
                    <a:lnTo>
                      <a:pt x="326" y="104"/>
                    </a:lnTo>
                    <a:lnTo>
                      <a:pt x="344" y="130"/>
                    </a:lnTo>
                    <a:lnTo>
                      <a:pt x="359" y="150"/>
                    </a:lnTo>
                    <a:lnTo>
                      <a:pt x="371" y="163"/>
                    </a:lnTo>
                    <a:lnTo>
                      <a:pt x="375" y="169"/>
                    </a:lnTo>
                    <a:lnTo>
                      <a:pt x="382" y="164"/>
                    </a:lnTo>
                    <a:lnTo>
                      <a:pt x="388" y="160"/>
                    </a:lnTo>
                    <a:lnTo>
                      <a:pt x="395" y="157"/>
                    </a:lnTo>
                    <a:lnTo>
                      <a:pt x="401" y="153"/>
                    </a:lnTo>
                    <a:lnTo>
                      <a:pt x="408" y="152"/>
                    </a:lnTo>
                    <a:lnTo>
                      <a:pt x="415" y="152"/>
                    </a:lnTo>
                    <a:lnTo>
                      <a:pt x="420" y="153"/>
                    </a:lnTo>
                    <a:lnTo>
                      <a:pt x="424" y="157"/>
                    </a:lnTo>
                    <a:lnTo>
                      <a:pt x="429" y="161"/>
                    </a:lnTo>
                    <a:lnTo>
                      <a:pt x="432" y="165"/>
                    </a:lnTo>
                    <a:lnTo>
                      <a:pt x="434" y="171"/>
                    </a:lnTo>
                    <a:lnTo>
                      <a:pt x="436" y="176"/>
                    </a:lnTo>
                    <a:lnTo>
                      <a:pt x="437" y="193"/>
                    </a:lnTo>
                    <a:lnTo>
                      <a:pt x="439" y="210"/>
                    </a:lnTo>
                    <a:lnTo>
                      <a:pt x="436" y="227"/>
                    </a:lnTo>
                    <a:lnTo>
                      <a:pt x="429" y="241"/>
                    </a:lnTo>
                    <a:lnTo>
                      <a:pt x="422" y="246"/>
                    </a:lnTo>
                    <a:lnTo>
                      <a:pt x="416" y="250"/>
                    </a:lnTo>
                    <a:lnTo>
                      <a:pt x="409" y="255"/>
                    </a:lnTo>
                    <a:lnTo>
                      <a:pt x="401" y="259"/>
                    </a:lnTo>
                    <a:lnTo>
                      <a:pt x="395" y="261"/>
                    </a:lnTo>
                    <a:lnTo>
                      <a:pt x="387" y="262"/>
                    </a:lnTo>
                    <a:lnTo>
                      <a:pt x="379" y="262"/>
                    </a:lnTo>
                    <a:lnTo>
                      <a:pt x="371" y="259"/>
                    </a:lnTo>
                    <a:lnTo>
                      <a:pt x="369" y="261"/>
                    </a:lnTo>
                    <a:lnTo>
                      <a:pt x="367" y="264"/>
                    </a:lnTo>
                    <a:lnTo>
                      <a:pt x="366" y="266"/>
                    </a:lnTo>
                    <a:lnTo>
                      <a:pt x="366" y="269"/>
                    </a:lnTo>
                    <a:lnTo>
                      <a:pt x="374" y="277"/>
                    </a:lnTo>
                    <a:lnTo>
                      <a:pt x="383" y="280"/>
                    </a:lnTo>
                    <a:lnTo>
                      <a:pt x="392" y="281"/>
                    </a:lnTo>
                    <a:lnTo>
                      <a:pt x="399" y="280"/>
                    </a:lnTo>
                    <a:lnTo>
                      <a:pt x="406" y="277"/>
                    </a:lnTo>
                    <a:lnTo>
                      <a:pt x="411" y="274"/>
                    </a:lnTo>
                    <a:lnTo>
                      <a:pt x="415" y="272"/>
                    </a:lnTo>
                    <a:lnTo>
                      <a:pt x="416" y="271"/>
                    </a:lnTo>
                    <a:lnTo>
                      <a:pt x="421" y="290"/>
                    </a:lnTo>
                    <a:lnTo>
                      <a:pt x="424" y="309"/>
                    </a:lnTo>
                    <a:lnTo>
                      <a:pt x="427" y="329"/>
                    </a:lnTo>
                    <a:lnTo>
                      <a:pt x="429" y="350"/>
                    </a:lnTo>
                    <a:lnTo>
                      <a:pt x="432" y="369"/>
                    </a:lnTo>
                    <a:lnTo>
                      <a:pt x="435" y="390"/>
                    </a:lnTo>
                    <a:lnTo>
                      <a:pt x="441" y="409"/>
                    </a:lnTo>
                    <a:lnTo>
                      <a:pt x="448" y="427"/>
                    </a:lnTo>
                    <a:lnTo>
                      <a:pt x="442" y="532"/>
                    </a:lnTo>
                    <a:lnTo>
                      <a:pt x="430" y="533"/>
                    </a:lnTo>
                    <a:lnTo>
                      <a:pt x="418" y="533"/>
                    </a:lnTo>
                    <a:lnTo>
                      <a:pt x="406" y="534"/>
                    </a:lnTo>
                    <a:lnTo>
                      <a:pt x="394" y="535"/>
                    </a:lnTo>
                    <a:lnTo>
                      <a:pt x="382" y="537"/>
                    </a:lnTo>
                    <a:lnTo>
                      <a:pt x="371" y="538"/>
                    </a:lnTo>
                    <a:lnTo>
                      <a:pt x="359" y="540"/>
                    </a:lnTo>
                    <a:lnTo>
                      <a:pt x="347" y="541"/>
                    </a:lnTo>
                    <a:lnTo>
                      <a:pt x="336" y="544"/>
                    </a:lnTo>
                    <a:lnTo>
                      <a:pt x="324" y="546"/>
                    </a:lnTo>
                    <a:lnTo>
                      <a:pt x="312" y="548"/>
                    </a:lnTo>
                    <a:lnTo>
                      <a:pt x="301" y="551"/>
                    </a:lnTo>
                    <a:lnTo>
                      <a:pt x="290" y="553"/>
                    </a:lnTo>
                    <a:lnTo>
                      <a:pt x="278" y="557"/>
                    </a:lnTo>
                    <a:lnTo>
                      <a:pt x="268" y="560"/>
                    </a:lnTo>
                    <a:lnTo>
                      <a:pt x="257" y="563"/>
                    </a:lnTo>
                    <a:lnTo>
                      <a:pt x="253" y="550"/>
                    </a:lnTo>
                    <a:lnTo>
                      <a:pt x="252" y="536"/>
                    </a:lnTo>
                    <a:lnTo>
                      <a:pt x="251" y="522"/>
                    </a:lnTo>
                    <a:lnTo>
                      <a:pt x="249" y="508"/>
                    </a:lnTo>
                    <a:lnTo>
                      <a:pt x="247" y="494"/>
                    </a:lnTo>
                    <a:lnTo>
                      <a:pt x="241" y="482"/>
                    </a:lnTo>
                    <a:lnTo>
                      <a:pt x="234" y="471"/>
                    </a:lnTo>
                    <a:lnTo>
                      <a:pt x="222" y="462"/>
                    </a:lnTo>
                    <a:lnTo>
                      <a:pt x="202" y="462"/>
                    </a:lnTo>
                    <a:lnTo>
                      <a:pt x="181" y="465"/>
                    </a:lnTo>
                    <a:lnTo>
                      <a:pt x="161" y="468"/>
                    </a:lnTo>
                    <a:lnTo>
                      <a:pt x="140" y="471"/>
                    </a:lnTo>
                    <a:lnTo>
                      <a:pt x="120" y="472"/>
                    </a:lnTo>
                    <a:lnTo>
                      <a:pt x="102" y="468"/>
                    </a:lnTo>
                    <a:lnTo>
                      <a:pt x="83" y="461"/>
                    </a:lnTo>
                    <a:lnTo>
                      <a:pt x="68" y="448"/>
                    </a:lnTo>
                    <a:lnTo>
                      <a:pt x="67" y="436"/>
                    </a:lnTo>
                    <a:lnTo>
                      <a:pt x="68" y="425"/>
                    </a:lnTo>
                    <a:lnTo>
                      <a:pt x="71" y="413"/>
                    </a:lnTo>
                    <a:lnTo>
                      <a:pt x="75" y="402"/>
                    </a:lnTo>
                    <a:lnTo>
                      <a:pt x="77" y="392"/>
                    </a:lnTo>
                    <a:lnTo>
                      <a:pt x="76" y="381"/>
                    </a:lnTo>
                    <a:lnTo>
                      <a:pt x="70" y="371"/>
                    </a:lnTo>
                    <a:lnTo>
                      <a:pt x="59" y="363"/>
                    </a:lnTo>
                    <a:lnTo>
                      <a:pt x="65" y="358"/>
                    </a:lnTo>
                    <a:lnTo>
                      <a:pt x="71" y="355"/>
                    </a:lnTo>
                    <a:lnTo>
                      <a:pt x="77" y="351"/>
                    </a:lnTo>
                    <a:lnTo>
                      <a:pt x="83" y="345"/>
                    </a:lnTo>
                    <a:lnTo>
                      <a:pt x="89" y="341"/>
                    </a:lnTo>
                    <a:lnTo>
                      <a:pt x="93" y="335"/>
                    </a:lnTo>
                    <a:lnTo>
                      <a:pt x="97" y="329"/>
                    </a:lnTo>
                    <a:lnTo>
                      <a:pt x="99" y="323"/>
                    </a:lnTo>
                    <a:lnTo>
                      <a:pt x="93" y="318"/>
                    </a:lnTo>
                    <a:lnTo>
                      <a:pt x="86" y="315"/>
                    </a:lnTo>
                    <a:lnTo>
                      <a:pt x="78" y="312"/>
                    </a:lnTo>
                    <a:lnTo>
                      <a:pt x="70" y="310"/>
                    </a:lnTo>
                    <a:lnTo>
                      <a:pt x="63" y="308"/>
                    </a:lnTo>
                    <a:lnTo>
                      <a:pt x="55" y="306"/>
                    </a:lnTo>
                    <a:lnTo>
                      <a:pt x="47" y="303"/>
                    </a:lnTo>
                    <a:lnTo>
                      <a:pt x="41" y="298"/>
                    </a:lnTo>
                    <a:lnTo>
                      <a:pt x="39" y="286"/>
                    </a:lnTo>
                    <a:lnTo>
                      <a:pt x="39" y="273"/>
                    </a:lnTo>
                    <a:lnTo>
                      <a:pt x="36" y="261"/>
                    </a:lnTo>
                    <a:lnTo>
                      <a:pt x="24" y="254"/>
                    </a:lnTo>
                    <a:lnTo>
                      <a:pt x="17" y="250"/>
                    </a:lnTo>
                    <a:lnTo>
                      <a:pt x="10" y="246"/>
                    </a:lnTo>
                    <a:lnTo>
                      <a:pt x="4" y="242"/>
                    </a:lnTo>
                    <a:lnTo>
                      <a:pt x="0" y="235"/>
                    </a:lnTo>
                    <a:lnTo>
                      <a:pt x="4" y="230"/>
                    </a:lnTo>
                    <a:lnTo>
                      <a:pt x="9" y="223"/>
                    </a:lnTo>
                    <a:lnTo>
                      <a:pt x="14" y="218"/>
                    </a:lnTo>
                    <a:lnTo>
                      <a:pt x="19" y="211"/>
                    </a:lnTo>
                    <a:lnTo>
                      <a:pt x="24" y="206"/>
                    </a:lnTo>
                    <a:lnTo>
                      <a:pt x="29" y="199"/>
                    </a:lnTo>
                    <a:lnTo>
                      <a:pt x="33" y="194"/>
                    </a:lnTo>
                    <a:lnTo>
                      <a:pt x="39" y="188"/>
                    </a:lnTo>
                    <a:lnTo>
                      <a:pt x="43" y="180"/>
                    </a:lnTo>
                    <a:lnTo>
                      <a:pt x="47" y="172"/>
                    </a:lnTo>
                    <a:lnTo>
                      <a:pt x="53" y="164"/>
                    </a:lnTo>
                    <a:lnTo>
                      <a:pt x="57" y="157"/>
                    </a:lnTo>
                    <a:lnTo>
                      <a:pt x="59" y="149"/>
                    </a:lnTo>
                    <a:lnTo>
                      <a:pt x="62" y="142"/>
                    </a:lnTo>
                    <a:lnTo>
                      <a:pt x="61" y="133"/>
                    </a:lnTo>
                    <a:lnTo>
                      <a:pt x="56" y="124"/>
                    </a:lnTo>
                    <a:lnTo>
                      <a:pt x="51" y="111"/>
                    </a:lnTo>
                    <a:lnTo>
                      <a:pt x="47" y="98"/>
                    </a:lnTo>
                    <a:lnTo>
                      <a:pt x="43" y="85"/>
                    </a:lnTo>
                    <a:lnTo>
                      <a:pt x="38" y="72"/>
                    </a:lnTo>
                    <a:lnTo>
                      <a:pt x="37" y="62"/>
                    </a:lnTo>
                    <a:lnTo>
                      <a:pt x="34" y="51"/>
                    </a:lnTo>
                    <a:lnTo>
                      <a:pt x="34" y="40"/>
                    </a:lnTo>
                    <a:lnTo>
                      <a:pt x="38" y="30"/>
                    </a:lnTo>
                    <a:lnTo>
                      <a:pt x="46" y="31"/>
                    </a:lnTo>
                    <a:lnTo>
                      <a:pt x="55" y="27"/>
                    </a:lnTo>
                    <a:lnTo>
                      <a:pt x="62" y="19"/>
                    </a:lnTo>
                    <a:lnTo>
                      <a:pt x="68" y="12"/>
                    </a:lnTo>
                    <a:lnTo>
                      <a:pt x="74" y="0"/>
                    </a:lnTo>
                    <a:lnTo>
                      <a:pt x="74" y="9"/>
                    </a:lnTo>
                    <a:lnTo>
                      <a:pt x="75" y="17"/>
                    </a:lnTo>
                    <a:lnTo>
                      <a:pt x="76" y="26"/>
                    </a:lnTo>
                    <a:lnTo>
                      <a:pt x="79" y="34"/>
                    </a:lnTo>
                    <a:close/>
                  </a:path>
                </a:pathLst>
              </a:custGeom>
              <a:solidFill>
                <a:srgbClr val="E2BF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55" name="Freeform 55"/>
              <p:cNvSpPr>
                <a:spLocks/>
              </p:cNvSpPr>
              <p:nvPr/>
            </p:nvSpPr>
            <p:spPr bwMode="auto">
              <a:xfrm>
                <a:off x="1590" y="2663"/>
                <a:ext cx="79" cy="43"/>
              </a:xfrm>
              <a:custGeom>
                <a:avLst/>
                <a:gdLst>
                  <a:gd name="T0" fmla="*/ 77 w 79"/>
                  <a:gd name="T1" fmla="*/ 32 h 43"/>
                  <a:gd name="T2" fmla="*/ 79 w 79"/>
                  <a:gd name="T3" fmla="*/ 35 h 43"/>
                  <a:gd name="T4" fmla="*/ 79 w 79"/>
                  <a:gd name="T5" fmla="*/ 39 h 43"/>
                  <a:gd name="T6" fmla="*/ 77 w 79"/>
                  <a:gd name="T7" fmla="*/ 42 h 43"/>
                  <a:gd name="T8" fmla="*/ 74 w 79"/>
                  <a:gd name="T9" fmla="*/ 43 h 43"/>
                  <a:gd name="T10" fmla="*/ 65 w 79"/>
                  <a:gd name="T11" fmla="*/ 36 h 43"/>
                  <a:gd name="T12" fmla="*/ 55 w 79"/>
                  <a:gd name="T13" fmla="*/ 32 h 43"/>
                  <a:gd name="T14" fmla="*/ 47 w 79"/>
                  <a:gd name="T15" fmla="*/ 29 h 43"/>
                  <a:gd name="T16" fmla="*/ 38 w 79"/>
                  <a:gd name="T17" fmla="*/ 27 h 43"/>
                  <a:gd name="T18" fmla="*/ 29 w 79"/>
                  <a:gd name="T19" fmla="*/ 25 h 43"/>
                  <a:gd name="T20" fmla="*/ 19 w 79"/>
                  <a:gd name="T21" fmla="*/ 24 h 43"/>
                  <a:gd name="T22" fmla="*/ 11 w 79"/>
                  <a:gd name="T23" fmla="*/ 23 h 43"/>
                  <a:gd name="T24" fmla="*/ 1 w 79"/>
                  <a:gd name="T25" fmla="*/ 22 h 43"/>
                  <a:gd name="T26" fmla="*/ 1 w 79"/>
                  <a:gd name="T27" fmla="*/ 16 h 43"/>
                  <a:gd name="T28" fmla="*/ 0 w 79"/>
                  <a:gd name="T29" fmla="*/ 8 h 43"/>
                  <a:gd name="T30" fmla="*/ 0 w 79"/>
                  <a:gd name="T31" fmla="*/ 3 h 43"/>
                  <a:gd name="T32" fmla="*/ 8 w 79"/>
                  <a:gd name="T33" fmla="*/ 0 h 43"/>
                  <a:gd name="T34" fmla="*/ 18 w 79"/>
                  <a:gd name="T35" fmla="*/ 1 h 43"/>
                  <a:gd name="T36" fmla="*/ 27 w 79"/>
                  <a:gd name="T37" fmla="*/ 4 h 43"/>
                  <a:gd name="T38" fmla="*/ 36 w 79"/>
                  <a:gd name="T39" fmla="*/ 8 h 43"/>
                  <a:gd name="T40" fmla="*/ 44 w 79"/>
                  <a:gd name="T41" fmla="*/ 12 h 43"/>
                  <a:gd name="T42" fmla="*/ 52 w 79"/>
                  <a:gd name="T43" fmla="*/ 17 h 43"/>
                  <a:gd name="T44" fmla="*/ 61 w 79"/>
                  <a:gd name="T45" fmla="*/ 22 h 43"/>
                  <a:gd name="T46" fmla="*/ 68 w 79"/>
                  <a:gd name="T47" fmla="*/ 28 h 43"/>
                  <a:gd name="T48" fmla="*/ 77 w 79"/>
                  <a:gd name="T49" fmla="*/ 32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9" h="43">
                    <a:moveTo>
                      <a:pt x="77" y="32"/>
                    </a:moveTo>
                    <a:lnTo>
                      <a:pt x="79" y="35"/>
                    </a:lnTo>
                    <a:lnTo>
                      <a:pt x="79" y="39"/>
                    </a:lnTo>
                    <a:lnTo>
                      <a:pt x="77" y="42"/>
                    </a:lnTo>
                    <a:lnTo>
                      <a:pt x="74" y="43"/>
                    </a:lnTo>
                    <a:lnTo>
                      <a:pt x="65" y="36"/>
                    </a:lnTo>
                    <a:lnTo>
                      <a:pt x="55" y="32"/>
                    </a:lnTo>
                    <a:lnTo>
                      <a:pt x="47" y="29"/>
                    </a:lnTo>
                    <a:lnTo>
                      <a:pt x="38" y="27"/>
                    </a:lnTo>
                    <a:lnTo>
                      <a:pt x="29" y="25"/>
                    </a:lnTo>
                    <a:lnTo>
                      <a:pt x="19" y="24"/>
                    </a:lnTo>
                    <a:lnTo>
                      <a:pt x="11" y="23"/>
                    </a:lnTo>
                    <a:lnTo>
                      <a:pt x="1" y="22"/>
                    </a:lnTo>
                    <a:lnTo>
                      <a:pt x="1" y="16"/>
                    </a:lnTo>
                    <a:lnTo>
                      <a:pt x="0" y="8"/>
                    </a:lnTo>
                    <a:lnTo>
                      <a:pt x="0" y="3"/>
                    </a:lnTo>
                    <a:lnTo>
                      <a:pt x="8" y="0"/>
                    </a:lnTo>
                    <a:lnTo>
                      <a:pt x="18" y="1"/>
                    </a:lnTo>
                    <a:lnTo>
                      <a:pt x="27" y="4"/>
                    </a:lnTo>
                    <a:lnTo>
                      <a:pt x="36" y="8"/>
                    </a:lnTo>
                    <a:lnTo>
                      <a:pt x="44" y="12"/>
                    </a:lnTo>
                    <a:lnTo>
                      <a:pt x="52" y="17"/>
                    </a:lnTo>
                    <a:lnTo>
                      <a:pt x="61" y="22"/>
                    </a:lnTo>
                    <a:lnTo>
                      <a:pt x="68" y="28"/>
                    </a:lnTo>
                    <a:lnTo>
                      <a:pt x="77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56" name="Freeform 56"/>
              <p:cNvSpPr>
                <a:spLocks/>
              </p:cNvSpPr>
              <p:nvPr/>
            </p:nvSpPr>
            <p:spPr bwMode="auto">
              <a:xfrm>
                <a:off x="1597" y="2710"/>
                <a:ext cx="89" cy="69"/>
              </a:xfrm>
              <a:custGeom>
                <a:avLst/>
                <a:gdLst>
                  <a:gd name="T0" fmla="*/ 40 w 89"/>
                  <a:gd name="T1" fmla="*/ 17 h 69"/>
                  <a:gd name="T2" fmla="*/ 45 w 89"/>
                  <a:gd name="T3" fmla="*/ 23 h 69"/>
                  <a:gd name="T4" fmla="*/ 51 w 89"/>
                  <a:gd name="T5" fmla="*/ 30 h 69"/>
                  <a:gd name="T6" fmla="*/ 59 w 89"/>
                  <a:gd name="T7" fmla="*/ 36 h 69"/>
                  <a:gd name="T8" fmla="*/ 67 w 89"/>
                  <a:gd name="T9" fmla="*/ 40 h 69"/>
                  <a:gd name="T10" fmla="*/ 73 w 89"/>
                  <a:gd name="T11" fmla="*/ 41 h 69"/>
                  <a:gd name="T12" fmla="*/ 79 w 89"/>
                  <a:gd name="T13" fmla="*/ 43 h 69"/>
                  <a:gd name="T14" fmla="*/ 83 w 89"/>
                  <a:gd name="T15" fmla="*/ 46 h 69"/>
                  <a:gd name="T16" fmla="*/ 89 w 89"/>
                  <a:gd name="T17" fmla="*/ 49 h 69"/>
                  <a:gd name="T18" fmla="*/ 89 w 89"/>
                  <a:gd name="T19" fmla="*/ 57 h 69"/>
                  <a:gd name="T20" fmla="*/ 84 w 89"/>
                  <a:gd name="T21" fmla="*/ 59 h 69"/>
                  <a:gd name="T22" fmla="*/ 78 w 89"/>
                  <a:gd name="T23" fmla="*/ 61 h 69"/>
                  <a:gd name="T24" fmla="*/ 72 w 89"/>
                  <a:gd name="T25" fmla="*/ 63 h 69"/>
                  <a:gd name="T26" fmla="*/ 67 w 89"/>
                  <a:gd name="T27" fmla="*/ 65 h 69"/>
                  <a:gd name="T28" fmla="*/ 60 w 89"/>
                  <a:gd name="T29" fmla="*/ 65 h 69"/>
                  <a:gd name="T30" fmla="*/ 54 w 89"/>
                  <a:gd name="T31" fmla="*/ 66 h 69"/>
                  <a:gd name="T32" fmla="*/ 48 w 89"/>
                  <a:gd name="T33" fmla="*/ 66 h 69"/>
                  <a:gd name="T34" fmla="*/ 42 w 89"/>
                  <a:gd name="T35" fmla="*/ 67 h 69"/>
                  <a:gd name="T36" fmla="*/ 35 w 89"/>
                  <a:gd name="T37" fmla="*/ 68 h 69"/>
                  <a:gd name="T38" fmla="*/ 29 w 89"/>
                  <a:gd name="T39" fmla="*/ 68 h 69"/>
                  <a:gd name="T40" fmla="*/ 23 w 89"/>
                  <a:gd name="T41" fmla="*/ 69 h 69"/>
                  <a:gd name="T42" fmla="*/ 22 w 89"/>
                  <a:gd name="T43" fmla="*/ 62 h 69"/>
                  <a:gd name="T44" fmla="*/ 22 w 89"/>
                  <a:gd name="T45" fmla="*/ 55 h 69"/>
                  <a:gd name="T46" fmla="*/ 21 w 89"/>
                  <a:gd name="T47" fmla="*/ 47 h 69"/>
                  <a:gd name="T48" fmla="*/ 19 w 89"/>
                  <a:gd name="T49" fmla="*/ 41 h 69"/>
                  <a:gd name="T50" fmla="*/ 20 w 89"/>
                  <a:gd name="T51" fmla="*/ 34 h 69"/>
                  <a:gd name="T52" fmla="*/ 19 w 89"/>
                  <a:gd name="T53" fmla="*/ 29 h 69"/>
                  <a:gd name="T54" fmla="*/ 16 w 89"/>
                  <a:gd name="T55" fmla="*/ 24 h 69"/>
                  <a:gd name="T56" fmla="*/ 11 w 89"/>
                  <a:gd name="T57" fmla="*/ 20 h 69"/>
                  <a:gd name="T58" fmla="*/ 7 w 89"/>
                  <a:gd name="T59" fmla="*/ 16 h 69"/>
                  <a:gd name="T60" fmla="*/ 2 w 89"/>
                  <a:gd name="T61" fmla="*/ 11 h 69"/>
                  <a:gd name="T62" fmla="*/ 0 w 89"/>
                  <a:gd name="T63" fmla="*/ 6 h 69"/>
                  <a:gd name="T64" fmla="*/ 1 w 89"/>
                  <a:gd name="T65" fmla="*/ 0 h 69"/>
                  <a:gd name="T66" fmla="*/ 7 w 89"/>
                  <a:gd name="T67" fmla="*/ 0 h 69"/>
                  <a:gd name="T68" fmla="*/ 12 w 89"/>
                  <a:gd name="T69" fmla="*/ 2 h 69"/>
                  <a:gd name="T70" fmla="*/ 17 w 89"/>
                  <a:gd name="T71" fmla="*/ 4 h 69"/>
                  <a:gd name="T72" fmla="*/ 21 w 89"/>
                  <a:gd name="T73" fmla="*/ 7 h 69"/>
                  <a:gd name="T74" fmla="*/ 25 w 89"/>
                  <a:gd name="T75" fmla="*/ 9 h 69"/>
                  <a:gd name="T76" fmla="*/ 30 w 89"/>
                  <a:gd name="T77" fmla="*/ 12 h 69"/>
                  <a:gd name="T78" fmla="*/ 35 w 89"/>
                  <a:gd name="T79" fmla="*/ 14 h 69"/>
                  <a:gd name="T80" fmla="*/ 40 w 89"/>
                  <a:gd name="T81" fmla="*/ 17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89" h="69">
                    <a:moveTo>
                      <a:pt x="40" y="17"/>
                    </a:moveTo>
                    <a:lnTo>
                      <a:pt x="45" y="23"/>
                    </a:lnTo>
                    <a:lnTo>
                      <a:pt x="51" y="30"/>
                    </a:lnTo>
                    <a:lnTo>
                      <a:pt x="59" y="36"/>
                    </a:lnTo>
                    <a:lnTo>
                      <a:pt x="67" y="40"/>
                    </a:lnTo>
                    <a:lnTo>
                      <a:pt x="73" y="41"/>
                    </a:lnTo>
                    <a:lnTo>
                      <a:pt x="79" y="43"/>
                    </a:lnTo>
                    <a:lnTo>
                      <a:pt x="83" y="46"/>
                    </a:lnTo>
                    <a:lnTo>
                      <a:pt x="89" y="49"/>
                    </a:lnTo>
                    <a:lnTo>
                      <a:pt x="89" y="57"/>
                    </a:lnTo>
                    <a:lnTo>
                      <a:pt x="84" y="59"/>
                    </a:lnTo>
                    <a:lnTo>
                      <a:pt x="78" y="61"/>
                    </a:lnTo>
                    <a:lnTo>
                      <a:pt x="72" y="63"/>
                    </a:lnTo>
                    <a:lnTo>
                      <a:pt x="67" y="65"/>
                    </a:lnTo>
                    <a:lnTo>
                      <a:pt x="60" y="65"/>
                    </a:lnTo>
                    <a:lnTo>
                      <a:pt x="54" y="66"/>
                    </a:lnTo>
                    <a:lnTo>
                      <a:pt x="48" y="66"/>
                    </a:lnTo>
                    <a:lnTo>
                      <a:pt x="42" y="67"/>
                    </a:lnTo>
                    <a:lnTo>
                      <a:pt x="35" y="68"/>
                    </a:lnTo>
                    <a:lnTo>
                      <a:pt x="29" y="68"/>
                    </a:lnTo>
                    <a:lnTo>
                      <a:pt x="23" y="69"/>
                    </a:lnTo>
                    <a:lnTo>
                      <a:pt x="22" y="62"/>
                    </a:lnTo>
                    <a:lnTo>
                      <a:pt x="22" y="55"/>
                    </a:lnTo>
                    <a:lnTo>
                      <a:pt x="21" y="47"/>
                    </a:lnTo>
                    <a:lnTo>
                      <a:pt x="19" y="41"/>
                    </a:lnTo>
                    <a:lnTo>
                      <a:pt x="20" y="34"/>
                    </a:lnTo>
                    <a:lnTo>
                      <a:pt x="19" y="29"/>
                    </a:lnTo>
                    <a:lnTo>
                      <a:pt x="16" y="24"/>
                    </a:lnTo>
                    <a:lnTo>
                      <a:pt x="11" y="20"/>
                    </a:lnTo>
                    <a:lnTo>
                      <a:pt x="7" y="16"/>
                    </a:lnTo>
                    <a:lnTo>
                      <a:pt x="2" y="11"/>
                    </a:lnTo>
                    <a:lnTo>
                      <a:pt x="0" y="6"/>
                    </a:lnTo>
                    <a:lnTo>
                      <a:pt x="1" y="0"/>
                    </a:lnTo>
                    <a:lnTo>
                      <a:pt x="7" y="0"/>
                    </a:lnTo>
                    <a:lnTo>
                      <a:pt x="12" y="2"/>
                    </a:lnTo>
                    <a:lnTo>
                      <a:pt x="17" y="4"/>
                    </a:lnTo>
                    <a:lnTo>
                      <a:pt x="21" y="7"/>
                    </a:lnTo>
                    <a:lnTo>
                      <a:pt x="25" y="9"/>
                    </a:lnTo>
                    <a:lnTo>
                      <a:pt x="30" y="12"/>
                    </a:lnTo>
                    <a:lnTo>
                      <a:pt x="35" y="14"/>
                    </a:lnTo>
                    <a:lnTo>
                      <a:pt x="40" y="1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57" name="Freeform 57"/>
              <p:cNvSpPr>
                <a:spLocks/>
              </p:cNvSpPr>
              <p:nvPr/>
            </p:nvSpPr>
            <p:spPr bwMode="auto">
              <a:xfrm>
                <a:off x="1538" y="3171"/>
                <a:ext cx="589" cy="592"/>
              </a:xfrm>
              <a:custGeom>
                <a:avLst/>
                <a:gdLst>
                  <a:gd name="T0" fmla="*/ 524 w 589"/>
                  <a:gd name="T1" fmla="*/ 79 h 592"/>
                  <a:gd name="T2" fmla="*/ 556 w 589"/>
                  <a:gd name="T3" fmla="*/ 130 h 592"/>
                  <a:gd name="T4" fmla="*/ 578 w 589"/>
                  <a:gd name="T5" fmla="*/ 184 h 592"/>
                  <a:gd name="T6" fmla="*/ 589 w 589"/>
                  <a:gd name="T7" fmla="*/ 244 h 592"/>
                  <a:gd name="T8" fmla="*/ 556 w 589"/>
                  <a:gd name="T9" fmla="*/ 315 h 592"/>
                  <a:gd name="T10" fmla="*/ 548 w 589"/>
                  <a:gd name="T11" fmla="*/ 238 h 592"/>
                  <a:gd name="T12" fmla="*/ 531 w 589"/>
                  <a:gd name="T13" fmla="*/ 164 h 592"/>
                  <a:gd name="T14" fmla="*/ 497 w 589"/>
                  <a:gd name="T15" fmla="*/ 101 h 592"/>
                  <a:gd name="T16" fmla="*/ 437 w 589"/>
                  <a:gd name="T17" fmla="*/ 56 h 592"/>
                  <a:gd name="T18" fmla="*/ 405 w 589"/>
                  <a:gd name="T19" fmla="*/ 62 h 592"/>
                  <a:gd name="T20" fmla="*/ 373 w 589"/>
                  <a:gd name="T21" fmla="*/ 73 h 592"/>
                  <a:gd name="T22" fmla="*/ 342 w 589"/>
                  <a:gd name="T23" fmla="*/ 89 h 592"/>
                  <a:gd name="T24" fmla="*/ 314 w 589"/>
                  <a:gd name="T25" fmla="*/ 107 h 592"/>
                  <a:gd name="T26" fmla="*/ 287 w 589"/>
                  <a:gd name="T27" fmla="*/ 130 h 592"/>
                  <a:gd name="T28" fmla="*/ 263 w 589"/>
                  <a:gd name="T29" fmla="*/ 155 h 592"/>
                  <a:gd name="T30" fmla="*/ 242 w 589"/>
                  <a:gd name="T31" fmla="*/ 182 h 592"/>
                  <a:gd name="T32" fmla="*/ 226 w 589"/>
                  <a:gd name="T33" fmla="*/ 212 h 592"/>
                  <a:gd name="T34" fmla="*/ 209 w 589"/>
                  <a:gd name="T35" fmla="*/ 283 h 592"/>
                  <a:gd name="T36" fmla="*/ 207 w 589"/>
                  <a:gd name="T37" fmla="*/ 358 h 592"/>
                  <a:gd name="T38" fmla="*/ 211 w 589"/>
                  <a:gd name="T39" fmla="*/ 435 h 592"/>
                  <a:gd name="T40" fmla="*/ 205 w 589"/>
                  <a:gd name="T41" fmla="*/ 510 h 592"/>
                  <a:gd name="T42" fmla="*/ 213 w 589"/>
                  <a:gd name="T43" fmla="*/ 543 h 592"/>
                  <a:gd name="T44" fmla="*/ 229 w 589"/>
                  <a:gd name="T45" fmla="*/ 570 h 592"/>
                  <a:gd name="T46" fmla="*/ 242 w 589"/>
                  <a:gd name="T47" fmla="*/ 568 h 592"/>
                  <a:gd name="T48" fmla="*/ 254 w 589"/>
                  <a:gd name="T49" fmla="*/ 566 h 592"/>
                  <a:gd name="T50" fmla="*/ 253 w 589"/>
                  <a:gd name="T51" fmla="*/ 579 h 592"/>
                  <a:gd name="T52" fmla="*/ 248 w 589"/>
                  <a:gd name="T53" fmla="*/ 592 h 592"/>
                  <a:gd name="T54" fmla="*/ 3 w 589"/>
                  <a:gd name="T55" fmla="*/ 524 h 592"/>
                  <a:gd name="T56" fmla="*/ 2 w 589"/>
                  <a:gd name="T57" fmla="*/ 444 h 592"/>
                  <a:gd name="T58" fmla="*/ 15 w 589"/>
                  <a:gd name="T59" fmla="*/ 369 h 592"/>
                  <a:gd name="T60" fmla="*/ 38 w 589"/>
                  <a:gd name="T61" fmla="*/ 297 h 592"/>
                  <a:gd name="T62" fmla="*/ 65 w 589"/>
                  <a:gd name="T63" fmla="*/ 227 h 592"/>
                  <a:gd name="T64" fmla="*/ 87 w 589"/>
                  <a:gd name="T65" fmla="*/ 195 h 592"/>
                  <a:gd name="T66" fmla="*/ 109 w 589"/>
                  <a:gd name="T67" fmla="*/ 163 h 592"/>
                  <a:gd name="T68" fmla="*/ 133 w 589"/>
                  <a:gd name="T69" fmla="*/ 131 h 592"/>
                  <a:gd name="T70" fmla="*/ 161 w 589"/>
                  <a:gd name="T71" fmla="*/ 101 h 592"/>
                  <a:gd name="T72" fmla="*/ 189 w 589"/>
                  <a:gd name="T73" fmla="*/ 73 h 592"/>
                  <a:gd name="T74" fmla="*/ 220 w 589"/>
                  <a:gd name="T75" fmla="*/ 50 h 592"/>
                  <a:gd name="T76" fmla="*/ 254 w 589"/>
                  <a:gd name="T77" fmla="*/ 32 h 592"/>
                  <a:gd name="T78" fmla="*/ 291 w 589"/>
                  <a:gd name="T79" fmla="*/ 21 h 592"/>
                  <a:gd name="T80" fmla="*/ 332 w 589"/>
                  <a:gd name="T81" fmla="*/ 12 h 592"/>
                  <a:gd name="T82" fmla="*/ 373 w 589"/>
                  <a:gd name="T83" fmla="*/ 5 h 592"/>
                  <a:gd name="T84" fmla="*/ 415 w 589"/>
                  <a:gd name="T85" fmla="*/ 0 h 592"/>
                  <a:gd name="T86" fmla="*/ 461 w 589"/>
                  <a:gd name="T87" fmla="*/ 0 h 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589" h="592">
                    <a:moveTo>
                      <a:pt x="506" y="54"/>
                    </a:moveTo>
                    <a:lnTo>
                      <a:pt x="524" y="79"/>
                    </a:lnTo>
                    <a:lnTo>
                      <a:pt x="541" y="104"/>
                    </a:lnTo>
                    <a:lnTo>
                      <a:pt x="556" y="130"/>
                    </a:lnTo>
                    <a:lnTo>
                      <a:pt x="568" y="157"/>
                    </a:lnTo>
                    <a:lnTo>
                      <a:pt x="578" y="184"/>
                    </a:lnTo>
                    <a:lnTo>
                      <a:pt x="585" y="214"/>
                    </a:lnTo>
                    <a:lnTo>
                      <a:pt x="589" y="244"/>
                    </a:lnTo>
                    <a:lnTo>
                      <a:pt x="589" y="277"/>
                    </a:lnTo>
                    <a:lnTo>
                      <a:pt x="556" y="315"/>
                    </a:lnTo>
                    <a:lnTo>
                      <a:pt x="553" y="277"/>
                    </a:lnTo>
                    <a:lnTo>
                      <a:pt x="548" y="238"/>
                    </a:lnTo>
                    <a:lnTo>
                      <a:pt x="542" y="201"/>
                    </a:lnTo>
                    <a:lnTo>
                      <a:pt x="531" y="164"/>
                    </a:lnTo>
                    <a:lnTo>
                      <a:pt x="517" y="130"/>
                    </a:lnTo>
                    <a:lnTo>
                      <a:pt x="497" y="101"/>
                    </a:lnTo>
                    <a:lnTo>
                      <a:pt x="471" y="75"/>
                    </a:lnTo>
                    <a:lnTo>
                      <a:pt x="437" y="56"/>
                    </a:lnTo>
                    <a:lnTo>
                      <a:pt x="421" y="59"/>
                    </a:lnTo>
                    <a:lnTo>
                      <a:pt x="405" y="62"/>
                    </a:lnTo>
                    <a:lnTo>
                      <a:pt x="388" y="68"/>
                    </a:lnTo>
                    <a:lnTo>
                      <a:pt x="373" y="73"/>
                    </a:lnTo>
                    <a:lnTo>
                      <a:pt x="358" y="81"/>
                    </a:lnTo>
                    <a:lnTo>
                      <a:pt x="342" y="89"/>
                    </a:lnTo>
                    <a:lnTo>
                      <a:pt x="327" y="98"/>
                    </a:lnTo>
                    <a:lnTo>
                      <a:pt x="314" y="107"/>
                    </a:lnTo>
                    <a:lnTo>
                      <a:pt x="300" y="118"/>
                    </a:lnTo>
                    <a:lnTo>
                      <a:pt x="287" y="130"/>
                    </a:lnTo>
                    <a:lnTo>
                      <a:pt x="275" y="142"/>
                    </a:lnTo>
                    <a:lnTo>
                      <a:pt x="263" y="155"/>
                    </a:lnTo>
                    <a:lnTo>
                      <a:pt x="252" y="168"/>
                    </a:lnTo>
                    <a:lnTo>
                      <a:pt x="242" y="182"/>
                    </a:lnTo>
                    <a:lnTo>
                      <a:pt x="234" y="196"/>
                    </a:lnTo>
                    <a:lnTo>
                      <a:pt x="226" y="212"/>
                    </a:lnTo>
                    <a:lnTo>
                      <a:pt x="214" y="247"/>
                    </a:lnTo>
                    <a:lnTo>
                      <a:pt x="209" y="283"/>
                    </a:lnTo>
                    <a:lnTo>
                      <a:pt x="206" y="320"/>
                    </a:lnTo>
                    <a:lnTo>
                      <a:pt x="207" y="358"/>
                    </a:lnTo>
                    <a:lnTo>
                      <a:pt x="210" y="396"/>
                    </a:lnTo>
                    <a:lnTo>
                      <a:pt x="211" y="435"/>
                    </a:lnTo>
                    <a:lnTo>
                      <a:pt x="210" y="473"/>
                    </a:lnTo>
                    <a:lnTo>
                      <a:pt x="205" y="510"/>
                    </a:lnTo>
                    <a:lnTo>
                      <a:pt x="207" y="527"/>
                    </a:lnTo>
                    <a:lnTo>
                      <a:pt x="213" y="543"/>
                    </a:lnTo>
                    <a:lnTo>
                      <a:pt x="219" y="557"/>
                    </a:lnTo>
                    <a:lnTo>
                      <a:pt x="229" y="570"/>
                    </a:lnTo>
                    <a:lnTo>
                      <a:pt x="236" y="570"/>
                    </a:lnTo>
                    <a:lnTo>
                      <a:pt x="242" y="568"/>
                    </a:lnTo>
                    <a:lnTo>
                      <a:pt x="248" y="567"/>
                    </a:lnTo>
                    <a:lnTo>
                      <a:pt x="254" y="566"/>
                    </a:lnTo>
                    <a:lnTo>
                      <a:pt x="254" y="572"/>
                    </a:lnTo>
                    <a:lnTo>
                      <a:pt x="253" y="579"/>
                    </a:lnTo>
                    <a:lnTo>
                      <a:pt x="251" y="585"/>
                    </a:lnTo>
                    <a:lnTo>
                      <a:pt x="248" y="592"/>
                    </a:lnTo>
                    <a:lnTo>
                      <a:pt x="182" y="568"/>
                    </a:lnTo>
                    <a:lnTo>
                      <a:pt x="3" y="524"/>
                    </a:lnTo>
                    <a:lnTo>
                      <a:pt x="0" y="483"/>
                    </a:lnTo>
                    <a:lnTo>
                      <a:pt x="2" y="444"/>
                    </a:lnTo>
                    <a:lnTo>
                      <a:pt x="7" y="406"/>
                    </a:lnTo>
                    <a:lnTo>
                      <a:pt x="15" y="369"/>
                    </a:lnTo>
                    <a:lnTo>
                      <a:pt x="26" y="332"/>
                    </a:lnTo>
                    <a:lnTo>
                      <a:pt x="38" y="297"/>
                    </a:lnTo>
                    <a:lnTo>
                      <a:pt x="51" y="262"/>
                    </a:lnTo>
                    <a:lnTo>
                      <a:pt x="65" y="227"/>
                    </a:lnTo>
                    <a:lnTo>
                      <a:pt x="76" y="212"/>
                    </a:lnTo>
                    <a:lnTo>
                      <a:pt x="87" y="195"/>
                    </a:lnTo>
                    <a:lnTo>
                      <a:pt x="97" y="179"/>
                    </a:lnTo>
                    <a:lnTo>
                      <a:pt x="109" y="163"/>
                    </a:lnTo>
                    <a:lnTo>
                      <a:pt x="121" y="147"/>
                    </a:lnTo>
                    <a:lnTo>
                      <a:pt x="133" y="131"/>
                    </a:lnTo>
                    <a:lnTo>
                      <a:pt x="146" y="116"/>
                    </a:lnTo>
                    <a:lnTo>
                      <a:pt x="161" y="101"/>
                    </a:lnTo>
                    <a:lnTo>
                      <a:pt x="174" y="86"/>
                    </a:lnTo>
                    <a:lnTo>
                      <a:pt x="189" y="73"/>
                    </a:lnTo>
                    <a:lnTo>
                      <a:pt x="204" y="61"/>
                    </a:lnTo>
                    <a:lnTo>
                      <a:pt x="220" y="50"/>
                    </a:lnTo>
                    <a:lnTo>
                      <a:pt x="237" y="41"/>
                    </a:lnTo>
                    <a:lnTo>
                      <a:pt x="254" y="32"/>
                    </a:lnTo>
                    <a:lnTo>
                      <a:pt x="273" y="25"/>
                    </a:lnTo>
                    <a:lnTo>
                      <a:pt x="291" y="21"/>
                    </a:lnTo>
                    <a:lnTo>
                      <a:pt x="312" y="17"/>
                    </a:lnTo>
                    <a:lnTo>
                      <a:pt x="332" y="12"/>
                    </a:lnTo>
                    <a:lnTo>
                      <a:pt x="352" y="8"/>
                    </a:lnTo>
                    <a:lnTo>
                      <a:pt x="373" y="5"/>
                    </a:lnTo>
                    <a:lnTo>
                      <a:pt x="394" y="2"/>
                    </a:lnTo>
                    <a:lnTo>
                      <a:pt x="415" y="0"/>
                    </a:lnTo>
                    <a:lnTo>
                      <a:pt x="438" y="0"/>
                    </a:lnTo>
                    <a:lnTo>
                      <a:pt x="461" y="0"/>
                    </a:lnTo>
                    <a:lnTo>
                      <a:pt x="506" y="54"/>
                    </a:lnTo>
                    <a:close/>
                  </a:path>
                </a:pathLst>
              </a:custGeom>
              <a:solidFill>
                <a:srgbClr val="BF00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58" name="Freeform 58"/>
              <p:cNvSpPr>
                <a:spLocks/>
              </p:cNvSpPr>
              <p:nvPr/>
            </p:nvSpPr>
            <p:spPr bwMode="auto">
              <a:xfrm>
                <a:off x="1768" y="3257"/>
                <a:ext cx="324" cy="539"/>
              </a:xfrm>
              <a:custGeom>
                <a:avLst/>
                <a:gdLst>
                  <a:gd name="T0" fmla="*/ 266 w 324"/>
                  <a:gd name="T1" fmla="*/ 55 h 539"/>
                  <a:gd name="T2" fmla="*/ 280 w 324"/>
                  <a:gd name="T3" fmla="*/ 85 h 539"/>
                  <a:gd name="T4" fmla="*/ 290 w 324"/>
                  <a:gd name="T5" fmla="*/ 117 h 539"/>
                  <a:gd name="T6" fmla="*/ 294 w 324"/>
                  <a:gd name="T7" fmla="*/ 151 h 539"/>
                  <a:gd name="T8" fmla="*/ 312 w 324"/>
                  <a:gd name="T9" fmla="*/ 363 h 539"/>
                  <a:gd name="T10" fmla="*/ 318 w 324"/>
                  <a:gd name="T11" fmla="*/ 493 h 539"/>
                  <a:gd name="T12" fmla="*/ 306 w 324"/>
                  <a:gd name="T13" fmla="*/ 506 h 539"/>
                  <a:gd name="T14" fmla="*/ 293 w 324"/>
                  <a:gd name="T15" fmla="*/ 518 h 539"/>
                  <a:gd name="T16" fmla="*/ 281 w 324"/>
                  <a:gd name="T17" fmla="*/ 531 h 539"/>
                  <a:gd name="T18" fmla="*/ 263 w 324"/>
                  <a:gd name="T19" fmla="*/ 534 h 539"/>
                  <a:gd name="T20" fmla="*/ 233 w 324"/>
                  <a:gd name="T21" fmla="*/ 531 h 539"/>
                  <a:gd name="T22" fmla="*/ 203 w 324"/>
                  <a:gd name="T23" fmla="*/ 529 h 539"/>
                  <a:gd name="T24" fmla="*/ 175 w 324"/>
                  <a:gd name="T25" fmla="*/ 521 h 539"/>
                  <a:gd name="T26" fmla="*/ 144 w 324"/>
                  <a:gd name="T27" fmla="*/ 506 h 539"/>
                  <a:gd name="T28" fmla="*/ 107 w 324"/>
                  <a:gd name="T29" fmla="*/ 484 h 539"/>
                  <a:gd name="T30" fmla="*/ 70 w 324"/>
                  <a:gd name="T31" fmla="*/ 465 h 539"/>
                  <a:gd name="T32" fmla="*/ 30 w 324"/>
                  <a:gd name="T33" fmla="*/ 456 h 539"/>
                  <a:gd name="T34" fmla="*/ 1 w 324"/>
                  <a:gd name="T35" fmla="*/ 441 h 539"/>
                  <a:gd name="T36" fmla="*/ 1 w 324"/>
                  <a:gd name="T37" fmla="*/ 401 h 539"/>
                  <a:gd name="T38" fmla="*/ 9 w 324"/>
                  <a:gd name="T39" fmla="*/ 307 h 539"/>
                  <a:gd name="T40" fmla="*/ 8 w 324"/>
                  <a:gd name="T41" fmla="*/ 158 h 539"/>
                  <a:gd name="T42" fmla="*/ 22 w 324"/>
                  <a:gd name="T43" fmla="*/ 125 h 539"/>
                  <a:gd name="T44" fmla="*/ 43 w 324"/>
                  <a:gd name="T45" fmla="*/ 94 h 539"/>
                  <a:gd name="T46" fmla="*/ 69 w 324"/>
                  <a:gd name="T47" fmla="*/ 67 h 539"/>
                  <a:gd name="T48" fmla="*/ 98 w 324"/>
                  <a:gd name="T49" fmla="*/ 44 h 539"/>
                  <a:gd name="T50" fmla="*/ 129 w 324"/>
                  <a:gd name="T51" fmla="*/ 24 h 539"/>
                  <a:gd name="T52" fmla="*/ 159 w 324"/>
                  <a:gd name="T53" fmla="*/ 11 h 539"/>
                  <a:gd name="T54" fmla="*/ 187 w 324"/>
                  <a:gd name="T55" fmla="*/ 3 h 539"/>
                  <a:gd name="T56" fmla="*/ 207 w 324"/>
                  <a:gd name="T57" fmla="*/ 3 h 539"/>
                  <a:gd name="T58" fmla="*/ 224 w 324"/>
                  <a:gd name="T59" fmla="*/ 8 h 539"/>
                  <a:gd name="T60" fmla="*/ 240 w 324"/>
                  <a:gd name="T61" fmla="*/ 17 h 539"/>
                  <a:gd name="T62" fmla="*/ 253 w 324"/>
                  <a:gd name="T63" fmla="*/ 30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24" h="539">
                    <a:moveTo>
                      <a:pt x="257" y="40"/>
                    </a:moveTo>
                    <a:lnTo>
                      <a:pt x="266" y="55"/>
                    </a:lnTo>
                    <a:lnTo>
                      <a:pt x="273" y="70"/>
                    </a:lnTo>
                    <a:lnTo>
                      <a:pt x="280" y="85"/>
                    </a:lnTo>
                    <a:lnTo>
                      <a:pt x="286" y="101"/>
                    </a:lnTo>
                    <a:lnTo>
                      <a:pt x="290" y="117"/>
                    </a:lnTo>
                    <a:lnTo>
                      <a:pt x="292" y="133"/>
                    </a:lnTo>
                    <a:lnTo>
                      <a:pt x="294" y="151"/>
                    </a:lnTo>
                    <a:lnTo>
                      <a:pt x="294" y="168"/>
                    </a:lnTo>
                    <a:lnTo>
                      <a:pt x="312" y="363"/>
                    </a:lnTo>
                    <a:lnTo>
                      <a:pt x="324" y="486"/>
                    </a:lnTo>
                    <a:lnTo>
                      <a:pt x="318" y="493"/>
                    </a:lnTo>
                    <a:lnTo>
                      <a:pt x="313" y="499"/>
                    </a:lnTo>
                    <a:lnTo>
                      <a:pt x="306" y="506"/>
                    </a:lnTo>
                    <a:lnTo>
                      <a:pt x="300" y="511"/>
                    </a:lnTo>
                    <a:lnTo>
                      <a:pt x="293" y="518"/>
                    </a:lnTo>
                    <a:lnTo>
                      <a:pt x="287" y="525"/>
                    </a:lnTo>
                    <a:lnTo>
                      <a:pt x="281" y="531"/>
                    </a:lnTo>
                    <a:lnTo>
                      <a:pt x="277" y="539"/>
                    </a:lnTo>
                    <a:lnTo>
                      <a:pt x="263" y="534"/>
                    </a:lnTo>
                    <a:lnTo>
                      <a:pt x="249" y="532"/>
                    </a:lnTo>
                    <a:lnTo>
                      <a:pt x="233" y="531"/>
                    </a:lnTo>
                    <a:lnTo>
                      <a:pt x="218" y="530"/>
                    </a:lnTo>
                    <a:lnTo>
                      <a:pt x="203" y="529"/>
                    </a:lnTo>
                    <a:lnTo>
                      <a:pt x="189" y="527"/>
                    </a:lnTo>
                    <a:lnTo>
                      <a:pt x="175" y="521"/>
                    </a:lnTo>
                    <a:lnTo>
                      <a:pt x="163" y="515"/>
                    </a:lnTo>
                    <a:lnTo>
                      <a:pt x="144" y="506"/>
                    </a:lnTo>
                    <a:lnTo>
                      <a:pt x="126" y="495"/>
                    </a:lnTo>
                    <a:lnTo>
                      <a:pt x="107" y="484"/>
                    </a:lnTo>
                    <a:lnTo>
                      <a:pt x="89" y="473"/>
                    </a:lnTo>
                    <a:lnTo>
                      <a:pt x="70" y="465"/>
                    </a:lnTo>
                    <a:lnTo>
                      <a:pt x="50" y="458"/>
                    </a:lnTo>
                    <a:lnTo>
                      <a:pt x="30" y="456"/>
                    </a:lnTo>
                    <a:lnTo>
                      <a:pt x="7" y="457"/>
                    </a:lnTo>
                    <a:lnTo>
                      <a:pt x="1" y="441"/>
                    </a:lnTo>
                    <a:lnTo>
                      <a:pt x="0" y="421"/>
                    </a:lnTo>
                    <a:lnTo>
                      <a:pt x="1" y="401"/>
                    </a:lnTo>
                    <a:lnTo>
                      <a:pt x="2" y="383"/>
                    </a:lnTo>
                    <a:lnTo>
                      <a:pt x="9" y="307"/>
                    </a:lnTo>
                    <a:lnTo>
                      <a:pt x="5" y="176"/>
                    </a:lnTo>
                    <a:lnTo>
                      <a:pt x="8" y="158"/>
                    </a:lnTo>
                    <a:lnTo>
                      <a:pt x="14" y="141"/>
                    </a:lnTo>
                    <a:lnTo>
                      <a:pt x="22" y="125"/>
                    </a:lnTo>
                    <a:lnTo>
                      <a:pt x="32" y="109"/>
                    </a:lnTo>
                    <a:lnTo>
                      <a:pt x="43" y="94"/>
                    </a:lnTo>
                    <a:lnTo>
                      <a:pt x="56" y="80"/>
                    </a:lnTo>
                    <a:lnTo>
                      <a:pt x="69" y="67"/>
                    </a:lnTo>
                    <a:lnTo>
                      <a:pt x="84" y="55"/>
                    </a:lnTo>
                    <a:lnTo>
                      <a:pt x="98" y="44"/>
                    </a:lnTo>
                    <a:lnTo>
                      <a:pt x="114" y="33"/>
                    </a:lnTo>
                    <a:lnTo>
                      <a:pt x="129" y="24"/>
                    </a:lnTo>
                    <a:lnTo>
                      <a:pt x="144" y="17"/>
                    </a:lnTo>
                    <a:lnTo>
                      <a:pt x="159" y="11"/>
                    </a:lnTo>
                    <a:lnTo>
                      <a:pt x="173" y="6"/>
                    </a:lnTo>
                    <a:lnTo>
                      <a:pt x="187" y="3"/>
                    </a:lnTo>
                    <a:lnTo>
                      <a:pt x="199" y="0"/>
                    </a:lnTo>
                    <a:lnTo>
                      <a:pt x="207" y="3"/>
                    </a:lnTo>
                    <a:lnTo>
                      <a:pt x="215" y="5"/>
                    </a:lnTo>
                    <a:lnTo>
                      <a:pt x="224" y="8"/>
                    </a:lnTo>
                    <a:lnTo>
                      <a:pt x="232" y="11"/>
                    </a:lnTo>
                    <a:lnTo>
                      <a:pt x="240" y="17"/>
                    </a:lnTo>
                    <a:lnTo>
                      <a:pt x="246" y="23"/>
                    </a:lnTo>
                    <a:lnTo>
                      <a:pt x="253" y="30"/>
                    </a:lnTo>
                    <a:lnTo>
                      <a:pt x="257" y="40"/>
                    </a:lnTo>
                    <a:close/>
                  </a:path>
                </a:pathLst>
              </a:custGeom>
              <a:solidFill>
                <a:srgbClr val="BF00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59" name="Freeform 59"/>
              <p:cNvSpPr>
                <a:spLocks/>
              </p:cNvSpPr>
              <p:nvPr/>
            </p:nvSpPr>
            <p:spPr bwMode="auto">
              <a:xfrm>
                <a:off x="2006" y="3482"/>
                <a:ext cx="223" cy="701"/>
              </a:xfrm>
              <a:custGeom>
                <a:avLst/>
                <a:gdLst>
                  <a:gd name="T0" fmla="*/ 223 w 223"/>
                  <a:gd name="T1" fmla="*/ 17 h 701"/>
                  <a:gd name="T2" fmla="*/ 223 w 223"/>
                  <a:gd name="T3" fmla="*/ 26 h 701"/>
                  <a:gd name="T4" fmla="*/ 173 w 223"/>
                  <a:gd name="T5" fmla="*/ 169 h 701"/>
                  <a:gd name="T6" fmla="*/ 149 w 223"/>
                  <a:gd name="T7" fmla="*/ 277 h 701"/>
                  <a:gd name="T8" fmla="*/ 132 w 223"/>
                  <a:gd name="T9" fmla="*/ 475 h 701"/>
                  <a:gd name="T10" fmla="*/ 133 w 223"/>
                  <a:gd name="T11" fmla="*/ 507 h 701"/>
                  <a:gd name="T12" fmla="*/ 135 w 223"/>
                  <a:gd name="T13" fmla="*/ 577 h 701"/>
                  <a:gd name="T14" fmla="*/ 137 w 223"/>
                  <a:gd name="T15" fmla="*/ 652 h 701"/>
                  <a:gd name="T16" fmla="*/ 138 w 223"/>
                  <a:gd name="T17" fmla="*/ 691 h 701"/>
                  <a:gd name="T18" fmla="*/ 124 w 223"/>
                  <a:gd name="T19" fmla="*/ 695 h 701"/>
                  <a:gd name="T20" fmla="*/ 108 w 223"/>
                  <a:gd name="T21" fmla="*/ 698 h 701"/>
                  <a:gd name="T22" fmla="*/ 90 w 223"/>
                  <a:gd name="T23" fmla="*/ 701 h 701"/>
                  <a:gd name="T24" fmla="*/ 72 w 223"/>
                  <a:gd name="T25" fmla="*/ 701 h 701"/>
                  <a:gd name="T26" fmla="*/ 53 w 223"/>
                  <a:gd name="T27" fmla="*/ 698 h 701"/>
                  <a:gd name="T28" fmla="*/ 36 w 223"/>
                  <a:gd name="T29" fmla="*/ 694 h 701"/>
                  <a:gd name="T30" fmla="*/ 20 w 223"/>
                  <a:gd name="T31" fmla="*/ 685 h 701"/>
                  <a:gd name="T32" fmla="*/ 8 w 223"/>
                  <a:gd name="T33" fmla="*/ 672 h 701"/>
                  <a:gd name="T34" fmla="*/ 0 w 223"/>
                  <a:gd name="T35" fmla="*/ 591 h 701"/>
                  <a:gd name="T36" fmla="*/ 2 w 223"/>
                  <a:gd name="T37" fmla="*/ 466 h 701"/>
                  <a:gd name="T38" fmla="*/ 6 w 223"/>
                  <a:gd name="T39" fmla="*/ 434 h 701"/>
                  <a:gd name="T40" fmla="*/ 8 w 223"/>
                  <a:gd name="T41" fmla="*/ 401 h 701"/>
                  <a:gd name="T42" fmla="*/ 14 w 223"/>
                  <a:gd name="T43" fmla="*/ 368 h 701"/>
                  <a:gd name="T44" fmla="*/ 22 w 223"/>
                  <a:gd name="T45" fmla="*/ 338 h 701"/>
                  <a:gd name="T46" fmla="*/ 26 w 223"/>
                  <a:gd name="T47" fmla="*/ 339 h 701"/>
                  <a:gd name="T48" fmla="*/ 31 w 223"/>
                  <a:gd name="T49" fmla="*/ 340 h 701"/>
                  <a:gd name="T50" fmla="*/ 36 w 223"/>
                  <a:gd name="T51" fmla="*/ 342 h 701"/>
                  <a:gd name="T52" fmla="*/ 40 w 223"/>
                  <a:gd name="T53" fmla="*/ 343 h 701"/>
                  <a:gd name="T54" fmla="*/ 46 w 223"/>
                  <a:gd name="T55" fmla="*/ 344 h 701"/>
                  <a:gd name="T56" fmla="*/ 50 w 223"/>
                  <a:gd name="T57" fmla="*/ 345 h 701"/>
                  <a:gd name="T58" fmla="*/ 54 w 223"/>
                  <a:gd name="T59" fmla="*/ 345 h 701"/>
                  <a:gd name="T60" fmla="*/ 59 w 223"/>
                  <a:gd name="T61" fmla="*/ 345 h 701"/>
                  <a:gd name="T62" fmla="*/ 64 w 223"/>
                  <a:gd name="T63" fmla="*/ 340 h 701"/>
                  <a:gd name="T64" fmla="*/ 67 w 223"/>
                  <a:gd name="T65" fmla="*/ 333 h 701"/>
                  <a:gd name="T66" fmla="*/ 71 w 223"/>
                  <a:gd name="T67" fmla="*/ 326 h 701"/>
                  <a:gd name="T68" fmla="*/ 74 w 223"/>
                  <a:gd name="T69" fmla="*/ 319 h 701"/>
                  <a:gd name="T70" fmla="*/ 76 w 223"/>
                  <a:gd name="T71" fmla="*/ 313 h 701"/>
                  <a:gd name="T72" fmla="*/ 79 w 223"/>
                  <a:gd name="T73" fmla="*/ 306 h 701"/>
                  <a:gd name="T74" fmla="*/ 85 w 223"/>
                  <a:gd name="T75" fmla="*/ 301 h 701"/>
                  <a:gd name="T76" fmla="*/ 91 w 223"/>
                  <a:gd name="T77" fmla="*/ 296 h 701"/>
                  <a:gd name="T78" fmla="*/ 101 w 223"/>
                  <a:gd name="T79" fmla="*/ 285 h 701"/>
                  <a:gd name="T80" fmla="*/ 108 w 223"/>
                  <a:gd name="T81" fmla="*/ 272 h 701"/>
                  <a:gd name="T82" fmla="*/ 111 w 223"/>
                  <a:gd name="T83" fmla="*/ 258 h 701"/>
                  <a:gd name="T84" fmla="*/ 113 w 223"/>
                  <a:gd name="T85" fmla="*/ 244 h 701"/>
                  <a:gd name="T86" fmla="*/ 112 w 223"/>
                  <a:gd name="T87" fmla="*/ 230 h 701"/>
                  <a:gd name="T88" fmla="*/ 112 w 223"/>
                  <a:gd name="T89" fmla="*/ 215 h 701"/>
                  <a:gd name="T90" fmla="*/ 111 w 223"/>
                  <a:gd name="T91" fmla="*/ 199 h 701"/>
                  <a:gd name="T92" fmla="*/ 111 w 223"/>
                  <a:gd name="T93" fmla="*/ 184 h 701"/>
                  <a:gd name="T94" fmla="*/ 109 w 223"/>
                  <a:gd name="T95" fmla="*/ 161 h 701"/>
                  <a:gd name="T96" fmla="*/ 103 w 223"/>
                  <a:gd name="T97" fmla="*/ 137 h 701"/>
                  <a:gd name="T98" fmla="*/ 99 w 223"/>
                  <a:gd name="T99" fmla="*/ 111 h 701"/>
                  <a:gd name="T100" fmla="*/ 97 w 223"/>
                  <a:gd name="T101" fmla="*/ 85 h 701"/>
                  <a:gd name="T102" fmla="*/ 97 w 223"/>
                  <a:gd name="T103" fmla="*/ 61 h 701"/>
                  <a:gd name="T104" fmla="*/ 102 w 223"/>
                  <a:gd name="T105" fmla="*/ 38 h 701"/>
                  <a:gd name="T106" fmla="*/ 115 w 223"/>
                  <a:gd name="T107" fmla="*/ 18 h 701"/>
                  <a:gd name="T108" fmla="*/ 137 w 223"/>
                  <a:gd name="T109" fmla="*/ 2 h 701"/>
                  <a:gd name="T110" fmla="*/ 139 w 223"/>
                  <a:gd name="T111" fmla="*/ 2 h 701"/>
                  <a:gd name="T112" fmla="*/ 146 w 223"/>
                  <a:gd name="T113" fmla="*/ 1 h 701"/>
                  <a:gd name="T114" fmla="*/ 156 w 223"/>
                  <a:gd name="T115" fmla="*/ 0 h 701"/>
                  <a:gd name="T116" fmla="*/ 168 w 223"/>
                  <a:gd name="T117" fmla="*/ 0 h 701"/>
                  <a:gd name="T118" fmla="*/ 181 w 223"/>
                  <a:gd name="T119" fmla="*/ 1 h 701"/>
                  <a:gd name="T120" fmla="*/ 196 w 223"/>
                  <a:gd name="T121" fmla="*/ 3 h 701"/>
                  <a:gd name="T122" fmla="*/ 210 w 223"/>
                  <a:gd name="T123" fmla="*/ 9 h 701"/>
                  <a:gd name="T124" fmla="*/ 223 w 223"/>
                  <a:gd name="T125" fmla="*/ 17 h 7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23" h="701">
                    <a:moveTo>
                      <a:pt x="223" y="17"/>
                    </a:moveTo>
                    <a:lnTo>
                      <a:pt x="223" y="26"/>
                    </a:lnTo>
                    <a:lnTo>
                      <a:pt x="173" y="169"/>
                    </a:lnTo>
                    <a:lnTo>
                      <a:pt x="149" y="277"/>
                    </a:lnTo>
                    <a:lnTo>
                      <a:pt x="132" y="475"/>
                    </a:lnTo>
                    <a:lnTo>
                      <a:pt x="133" y="507"/>
                    </a:lnTo>
                    <a:lnTo>
                      <a:pt x="135" y="577"/>
                    </a:lnTo>
                    <a:lnTo>
                      <a:pt x="137" y="652"/>
                    </a:lnTo>
                    <a:lnTo>
                      <a:pt x="138" y="691"/>
                    </a:lnTo>
                    <a:lnTo>
                      <a:pt x="124" y="695"/>
                    </a:lnTo>
                    <a:lnTo>
                      <a:pt x="108" y="698"/>
                    </a:lnTo>
                    <a:lnTo>
                      <a:pt x="90" y="701"/>
                    </a:lnTo>
                    <a:lnTo>
                      <a:pt x="72" y="701"/>
                    </a:lnTo>
                    <a:lnTo>
                      <a:pt x="53" y="698"/>
                    </a:lnTo>
                    <a:lnTo>
                      <a:pt x="36" y="694"/>
                    </a:lnTo>
                    <a:lnTo>
                      <a:pt x="20" y="685"/>
                    </a:lnTo>
                    <a:lnTo>
                      <a:pt x="8" y="672"/>
                    </a:lnTo>
                    <a:lnTo>
                      <a:pt x="0" y="591"/>
                    </a:lnTo>
                    <a:lnTo>
                      <a:pt x="2" y="466"/>
                    </a:lnTo>
                    <a:lnTo>
                      <a:pt x="6" y="434"/>
                    </a:lnTo>
                    <a:lnTo>
                      <a:pt x="8" y="401"/>
                    </a:lnTo>
                    <a:lnTo>
                      <a:pt x="14" y="368"/>
                    </a:lnTo>
                    <a:lnTo>
                      <a:pt x="22" y="338"/>
                    </a:lnTo>
                    <a:lnTo>
                      <a:pt x="26" y="339"/>
                    </a:lnTo>
                    <a:lnTo>
                      <a:pt x="31" y="340"/>
                    </a:lnTo>
                    <a:lnTo>
                      <a:pt x="36" y="342"/>
                    </a:lnTo>
                    <a:lnTo>
                      <a:pt x="40" y="343"/>
                    </a:lnTo>
                    <a:lnTo>
                      <a:pt x="46" y="344"/>
                    </a:lnTo>
                    <a:lnTo>
                      <a:pt x="50" y="345"/>
                    </a:lnTo>
                    <a:lnTo>
                      <a:pt x="54" y="345"/>
                    </a:lnTo>
                    <a:lnTo>
                      <a:pt x="59" y="345"/>
                    </a:lnTo>
                    <a:lnTo>
                      <a:pt x="64" y="340"/>
                    </a:lnTo>
                    <a:lnTo>
                      <a:pt x="67" y="333"/>
                    </a:lnTo>
                    <a:lnTo>
                      <a:pt x="71" y="326"/>
                    </a:lnTo>
                    <a:lnTo>
                      <a:pt x="74" y="319"/>
                    </a:lnTo>
                    <a:lnTo>
                      <a:pt x="76" y="313"/>
                    </a:lnTo>
                    <a:lnTo>
                      <a:pt x="79" y="306"/>
                    </a:lnTo>
                    <a:lnTo>
                      <a:pt x="85" y="301"/>
                    </a:lnTo>
                    <a:lnTo>
                      <a:pt x="91" y="296"/>
                    </a:lnTo>
                    <a:lnTo>
                      <a:pt x="101" y="285"/>
                    </a:lnTo>
                    <a:lnTo>
                      <a:pt x="108" y="272"/>
                    </a:lnTo>
                    <a:lnTo>
                      <a:pt x="111" y="258"/>
                    </a:lnTo>
                    <a:lnTo>
                      <a:pt x="113" y="244"/>
                    </a:lnTo>
                    <a:lnTo>
                      <a:pt x="112" y="230"/>
                    </a:lnTo>
                    <a:lnTo>
                      <a:pt x="112" y="215"/>
                    </a:lnTo>
                    <a:lnTo>
                      <a:pt x="111" y="199"/>
                    </a:lnTo>
                    <a:lnTo>
                      <a:pt x="111" y="184"/>
                    </a:lnTo>
                    <a:lnTo>
                      <a:pt x="109" y="161"/>
                    </a:lnTo>
                    <a:lnTo>
                      <a:pt x="103" y="137"/>
                    </a:lnTo>
                    <a:lnTo>
                      <a:pt x="99" y="111"/>
                    </a:lnTo>
                    <a:lnTo>
                      <a:pt x="97" y="85"/>
                    </a:lnTo>
                    <a:lnTo>
                      <a:pt x="97" y="61"/>
                    </a:lnTo>
                    <a:lnTo>
                      <a:pt x="102" y="38"/>
                    </a:lnTo>
                    <a:lnTo>
                      <a:pt x="115" y="18"/>
                    </a:lnTo>
                    <a:lnTo>
                      <a:pt x="137" y="2"/>
                    </a:lnTo>
                    <a:lnTo>
                      <a:pt x="139" y="2"/>
                    </a:lnTo>
                    <a:lnTo>
                      <a:pt x="146" y="1"/>
                    </a:lnTo>
                    <a:lnTo>
                      <a:pt x="156" y="0"/>
                    </a:lnTo>
                    <a:lnTo>
                      <a:pt x="168" y="0"/>
                    </a:lnTo>
                    <a:lnTo>
                      <a:pt x="181" y="1"/>
                    </a:lnTo>
                    <a:lnTo>
                      <a:pt x="196" y="3"/>
                    </a:lnTo>
                    <a:lnTo>
                      <a:pt x="210" y="9"/>
                    </a:lnTo>
                    <a:lnTo>
                      <a:pt x="223" y="17"/>
                    </a:lnTo>
                    <a:close/>
                  </a:path>
                </a:pathLst>
              </a:custGeom>
              <a:solidFill>
                <a:srgbClr val="00D8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60" name="Freeform 60"/>
              <p:cNvSpPr>
                <a:spLocks/>
              </p:cNvSpPr>
              <p:nvPr/>
            </p:nvSpPr>
            <p:spPr bwMode="auto">
              <a:xfrm>
                <a:off x="1181" y="3488"/>
                <a:ext cx="337" cy="132"/>
              </a:xfrm>
              <a:custGeom>
                <a:avLst/>
                <a:gdLst>
                  <a:gd name="T0" fmla="*/ 319 w 337"/>
                  <a:gd name="T1" fmla="*/ 114 h 132"/>
                  <a:gd name="T2" fmla="*/ 306 w 337"/>
                  <a:gd name="T3" fmla="*/ 101 h 132"/>
                  <a:gd name="T4" fmla="*/ 288 w 337"/>
                  <a:gd name="T5" fmla="*/ 100 h 132"/>
                  <a:gd name="T6" fmla="*/ 266 w 337"/>
                  <a:gd name="T7" fmla="*/ 103 h 132"/>
                  <a:gd name="T8" fmla="*/ 245 w 337"/>
                  <a:gd name="T9" fmla="*/ 105 h 132"/>
                  <a:gd name="T10" fmla="*/ 234 w 337"/>
                  <a:gd name="T11" fmla="*/ 110 h 132"/>
                  <a:gd name="T12" fmla="*/ 225 w 337"/>
                  <a:gd name="T13" fmla="*/ 117 h 132"/>
                  <a:gd name="T14" fmla="*/ 216 w 337"/>
                  <a:gd name="T15" fmla="*/ 125 h 132"/>
                  <a:gd name="T16" fmla="*/ 207 w 337"/>
                  <a:gd name="T17" fmla="*/ 132 h 132"/>
                  <a:gd name="T18" fmla="*/ 176 w 337"/>
                  <a:gd name="T19" fmla="*/ 117 h 132"/>
                  <a:gd name="T20" fmla="*/ 189 w 337"/>
                  <a:gd name="T21" fmla="*/ 110 h 132"/>
                  <a:gd name="T22" fmla="*/ 202 w 337"/>
                  <a:gd name="T23" fmla="*/ 104 h 132"/>
                  <a:gd name="T24" fmla="*/ 212 w 337"/>
                  <a:gd name="T25" fmla="*/ 95 h 132"/>
                  <a:gd name="T26" fmla="*/ 200 w 337"/>
                  <a:gd name="T27" fmla="*/ 84 h 132"/>
                  <a:gd name="T28" fmla="*/ 173 w 337"/>
                  <a:gd name="T29" fmla="*/ 81 h 132"/>
                  <a:gd name="T30" fmla="*/ 146 w 337"/>
                  <a:gd name="T31" fmla="*/ 80 h 132"/>
                  <a:gd name="T32" fmla="*/ 118 w 337"/>
                  <a:gd name="T33" fmla="*/ 80 h 132"/>
                  <a:gd name="T34" fmla="*/ 91 w 337"/>
                  <a:gd name="T35" fmla="*/ 80 h 132"/>
                  <a:gd name="T36" fmla="*/ 69 w 337"/>
                  <a:gd name="T37" fmla="*/ 91 h 132"/>
                  <a:gd name="T38" fmla="*/ 48 w 337"/>
                  <a:gd name="T39" fmla="*/ 106 h 132"/>
                  <a:gd name="T40" fmla="*/ 25 w 337"/>
                  <a:gd name="T41" fmla="*/ 118 h 132"/>
                  <a:gd name="T42" fmla="*/ 7 w 337"/>
                  <a:gd name="T43" fmla="*/ 120 h 132"/>
                  <a:gd name="T44" fmla="*/ 2 w 337"/>
                  <a:gd name="T45" fmla="*/ 117 h 132"/>
                  <a:gd name="T46" fmla="*/ 5 w 337"/>
                  <a:gd name="T47" fmla="*/ 104 h 132"/>
                  <a:gd name="T48" fmla="*/ 20 w 337"/>
                  <a:gd name="T49" fmla="*/ 92 h 132"/>
                  <a:gd name="T50" fmla="*/ 39 w 337"/>
                  <a:gd name="T51" fmla="*/ 84 h 132"/>
                  <a:gd name="T52" fmla="*/ 57 w 337"/>
                  <a:gd name="T53" fmla="*/ 73 h 132"/>
                  <a:gd name="T54" fmla="*/ 66 w 337"/>
                  <a:gd name="T55" fmla="*/ 64 h 132"/>
                  <a:gd name="T56" fmla="*/ 68 w 337"/>
                  <a:gd name="T57" fmla="*/ 59 h 132"/>
                  <a:gd name="T58" fmla="*/ 62 w 337"/>
                  <a:gd name="T59" fmla="*/ 57 h 132"/>
                  <a:gd name="T60" fmla="*/ 50 w 337"/>
                  <a:gd name="T61" fmla="*/ 63 h 132"/>
                  <a:gd name="T62" fmla="*/ 38 w 337"/>
                  <a:gd name="T63" fmla="*/ 71 h 132"/>
                  <a:gd name="T64" fmla="*/ 27 w 337"/>
                  <a:gd name="T65" fmla="*/ 74 h 132"/>
                  <a:gd name="T66" fmla="*/ 34 w 337"/>
                  <a:gd name="T67" fmla="*/ 60 h 132"/>
                  <a:gd name="T68" fmla="*/ 56 w 337"/>
                  <a:gd name="T69" fmla="*/ 44 h 132"/>
                  <a:gd name="T70" fmla="*/ 81 w 337"/>
                  <a:gd name="T71" fmla="*/ 34 h 132"/>
                  <a:gd name="T72" fmla="*/ 107 w 337"/>
                  <a:gd name="T73" fmla="*/ 30 h 132"/>
                  <a:gd name="T74" fmla="*/ 124 w 337"/>
                  <a:gd name="T75" fmla="*/ 30 h 132"/>
                  <a:gd name="T76" fmla="*/ 131 w 337"/>
                  <a:gd name="T77" fmla="*/ 27 h 132"/>
                  <a:gd name="T78" fmla="*/ 131 w 337"/>
                  <a:gd name="T79" fmla="*/ 20 h 132"/>
                  <a:gd name="T80" fmla="*/ 135 w 337"/>
                  <a:gd name="T81" fmla="*/ 11 h 132"/>
                  <a:gd name="T82" fmla="*/ 158 w 337"/>
                  <a:gd name="T83" fmla="*/ 10 h 132"/>
                  <a:gd name="T84" fmla="*/ 194 w 337"/>
                  <a:gd name="T85" fmla="*/ 7 h 132"/>
                  <a:gd name="T86" fmla="*/ 230 w 337"/>
                  <a:gd name="T87" fmla="*/ 1 h 132"/>
                  <a:gd name="T88" fmla="*/ 264 w 337"/>
                  <a:gd name="T89" fmla="*/ 1 h 132"/>
                  <a:gd name="T90" fmla="*/ 337 w 337"/>
                  <a:gd name="T91" fmla="*/ 4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37" h="132">
                    <a:moveTo>
                      <a:pt x="337" y="40"/>
                    </a:moveTo>
                    <a:lnTo>
                      <a:pt x="319" y="114"/>
                    </a:lnTo>
                    <a:lnTo>
                      <a:pt x="314" y="105"/>
                    </a:lnTo>
                    <a:lnTo>
                      <a:pt x="306" y="101"/>
                    </a:lnTo>
                    <a:lnTo>
                      <a:pt x="298" y="100"/>
                    </a:lnTo>
                    <a:lnTo>
                      <a:pt x="288" y="100"/>
                    </a:lnTo>
                    <a:lnTo>
                      <a:pt x="277" y="102"/>
                    </a:lnTo>
                    <a:lnTo>
                      <a:pt x="266" y="103"/>
                    </a:lnTo>
                    <a:lnTo>
                      <a:pt x="255" y="105"/>
                    </a:lnTo>
                    <a:lnTo>
                      <a:pt x="245" y="105"/>
                    </a:lnTo>
                    <a:lnTo>
                      <a:pt x="240" y="107"/>
                    </a:lnTo>
                    <a:lnTo>
                      <a:pt x="234" y="110"/>
                    </a:lnTo>
                    <a:lnTo>
                      <a:pt x="230" y="113"/>
                    </a:lnTo>
                    <a:lnTo>
                      <a:pt x="225" y="117"/>
                    </a:lnTo>
                    <a:lnTo>
                      <a:pt x="220" y="120"/>
                    </a:lnTo>
                    <a:lnTo>
                      <a:pt x="216" y="125"/>
                    </a:lnTo>
                    <a:lnTo>
                      <a:pt x="212" y="128"/>
                    </a:lnTo>
                    <a:lnTo>
                      <a:pt x="207" y="132"/>
                    </a:lnTo>
                    <a:lnTo>
                      <a:pt x="170" y="122"/>
                    </a:lnTo>
                    <a:lnTo>
                      <a:pt x="176" y="117"/>
                    </a:lnTo>
                    <a:lnTo>
                      <a:pt x="182" y="114"/>
                    </a:lnTo>
                    <a:lnTo>
                      <a:pt x="189" y="110"/>
                    </a:lnTo>
                    <a:lnTo>
                      <a:pt x="195" y="107"/>
                    </a:lnTo>
                    <a:lnTo>
                      <a:pt x="202" y="104"/>
                    </a:lnTo>
                    <a:lnTo>
                      <a:pt x="207" y="100"/>
                    </a:lnTo>
                    <a:lnTo>
                      <a:pt x="212" y="95"/>
                    </a:lnTo>
                    <a:lnTo>
                      <a:pt x="214" y="88"/>
                    </a:lnTo>
                    <a:lnTo>
                      <a:pt x="200" y="84"/>
                    </a:lnTo>
                    <a:lnTo>
                      <a:pt x="186" y="82"/>
                    </a:lnTo>
                    <a:lnTo>
                      <a:pt x="173" y="81"/>
                    </a:lnTo>
                    <a:lnTo>
                      <a:pt x="159" y="80"/>
                    </a:lnTo>
                    <a:lnTo>
                      <a:pt x="146" y="80"/>
                    </a:lnTo>
                    <a:lnTo>
                      <a:pt x="132" y="81"/>
                    </a:lnTo>
                    <a:lnTo>
                      <a:pt x="118" y="80"/>
                    </a:lnTo>
                    <a:lnTo>
                      <a:pt x="103" y="80"/>
                    </a:lnTo>
                    <a:lnTo>
                      <a:pt x="91" y="80"/>
                    </a:lnTo>
                    <a:lnTo>
                      <a:pt x="80" y="84"/>
                    </a:lnTo>
                    <a:lnTo>
                      <a:pt x="69" y="91"/>
                    </a:lnTo>
                    <a:lnTo>
                      <a:pt x="59" y="98"/>
                    </a:lnTo>
                    <a:lnTo>
                      <a:pt x="48" y="106"/>
                    </a:lnTo>
                    <a:lnTo>
                      <a:pt x="37" y="113"/>
                    </a:lnTo>
                    <a:lnTo>
                      <a:pt x="25" y="118"/>
                    </a:lnTo>
                    <a:lnTo>
                      <a:pt x="12" y="120"/>
                    </a:lnTo>
                    <a:lnTo>
                      <a:pt x="7" y="120"/>
                    </a:lnTo>
                    <a:lnTo>
                      <a:pt x="5" y="118"/>
                    </a:lnTo>
                    <a:lnTo>
                      <a:pt x="2" y="117"/>
                    </a:lnTo>
                    <a:lnTo>
                      <a:pt x="0" y="114"/>
                    </a:lnTo>
                    <a:lnTo>
                      <a:pt x="5" y="104"/>
                    </a:lnTo>
                    <a:lnTo>
                      <a:pt x="12" y="97"/>
                    </a:lnTo>
                    <a:lnTo>
                      <a:pt x="20" y="92"/>
                    </a:lnTo>
                    <a:lnTo>
                      <a:pt x="30" y="88"/>
                    </a:lnTo>
                    <a:lnTo>
                      <a:pt x="39" y="84"/>
                    </a:lnTo>
                    <a:lnTo>
                      <a:pt x="48" y="80"/>
                    </a:lnTo>
                    <a:lnTo>
                      <a:pt x="57" y="73"/>
                    </a:lnTo>
                    <a:lnTo>
                      <a:pt x="64" y="66"/>
                    </a:lnTo>
                    <a:lnTo>
                      <a:pt x="66" y="64"/>
                    </a:lnTo>
                    <a:lnTo>
                      <a:pt x="67" y="61"/>
                    </a:lnTo>
                    <a:lnTo>
                      <a:pt x="68" y="59"/>
                    </a:lnTo>
                    <a:lnTo>
                      <a:pt x="68" y="57"/>
                    </a:lnTo>
                    <a:lnTo>
                      <a:pt x="62" y="57"/>
                    </a:lnTo>
                    <a:lnTo>
                      <a:pt x="56" y="59"/>
                    </a:lnTo>
                    <a:lnTo>
                      <a:pt x="50" y="63"/>
                    </a:lnTo>
                    <a:lnTo>
                      <a:pt x="44" y="67"/>
                    </a:lnTo>
                    <a:lnTo>
                      <a:pt x="38" y="71"/>
                    </a:lnTo>
                    <a:lnTo>
                      <a:pt x="33" y="73"/>
                    </a:lnTo>
                    <a:lnTo>
                      <a:pt x="27" y="74"/>
                    </a:lnTo>
                    <a:lnTo>
                      <a:pt x="24" y="71"/>
                    </a:lnTo>
                    <a:lnTo>
                      <a:pt x="34" y="60"/>
                    </a:lnTo>
                    <a:lnTo>
                      <a:pt x="44" y="52"/>
                    </a:lnTo>
                    <a:lnTo>
                      <a:pt x="56" y="44"/>
                    </a:lnTo>
                    <a:lnTo>
                      <a:pt x="68" y="39"/>
                    </a:lnTo>
                    <a:lnTo>
                      <a:pt x="81" y="34"/>
                    </a:lnTo>
                    <a:lnTo>
                      <a:pt x="94" y="31"/>
                    </a:lnTo>
                    <a:lnTo>
                      <a:pt x="107" y="30"/>
                    </a:lnTo>
                    <a:lnTo>
                      <a:pt x="121" y="31"/>
                    </a:lnTo>
                    <a:lnTo>
                      <a:pt x="124" y="30"/>
                    </a:lnTo>
                    <a:lnTo>
                      <a:pt x="128" y="29"/>
                    </a:lnTo>
                    <a:lnTo>
                      <a:pt x="131" y="27"/>
                    </a:lnTo>
                    <a:lnTo>
                      <a:pt x="133" y="24"/>
                    </a:lnTo>
                    <a:lnTo>
                      <a:pt x="131" y="20"/>
                    </a:lnTo>
                    <a:lnTo>
                      <a:pt x="132" y="15"/>
                    </a:lnTo>
                    <a:lnTo>
                      <a:pt x="135" y="11"/>
                    </a:lnTo>
                    <a:lnTo>
                      <a:pt x="141" y="9"/>
                    </a:lnTo>
                    <a:lnTo>
                      <a:pt x="158" y="10"/>
                    </a:lnTo>
                    <a:lnTo>
                      <a:pt x="177" y="9"/>
                    </a:lnTo>
                    <a:lnTo>
                      <a:pt x="194" y="7"/>
                    </a:lnTo>
                    <a:lnTo>
                      <a:pt x="213" y="4"/>
                    </a:lnTo>
                    <a:lnTo>
                      <a:pt x="230" y="1"/>
                    </a:lnTo>
                    <a:lnTo>
                      <a:pt x="247" y="0"/>
                    </a:lnTo>
                    <a:lnTo>
                      <a:pt x="264" y="1"/>
                    </a:lnTo>
                    <a:lnTo>
                      <a:pt x="281" y="7"/>
                    </a:lnTo>
                    <a:lnTo>
                      <a:pt x="337" y="40"/>
                    </a:lnTo>
                    <a:close/>
                  </a:path>
                </a:pathLst>
              </a:custGeom>
              <a:solidFill>
                <a:srgbClr val="E2BF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61" name="Freeform 61"/>
              <p:cNvSpPr>
                <a:spLocks/>
              </p:cNvSpPr>
              <p:nvPr/>
            </p:nvSpPr>
            <p:spPr bwMode="auto">
              <a:xfrm>
                <a:off x="1116" y="3631"/>
                <a:ext cx="886" cy="353"/>
              </a:xfrm>
              <a:custGeom>
                <a:avLst/>
                <a:gdLst>
                  <a:gd name="T0" fmla="*/ 349 w 886"/>
                  <a:gd name="T1" fmla="*/ 56 h 353"/>
                  <a:gd name="T2" fmla="*/ 391 w 886"/>
                  <a:gd name="T3" fmla="*/ 80 h 353"/>
                  <a:gd name="T4" fmla="*/ 579 w 886"/>
                  <a:gd name="T5" fmla="*/ 130 h 353"/>
                  <a:gd name="T6" fmla="*/ 658 w 886"/>
                  <a:gd name="T7" fmla="*/ 161 h 353"/>
                  <a:gd name="T8" fmla="*/ 698 w 886"/>
                  <a:gd name="T9" fmla="*/ 222 h 353"/>
                  <a:gd name="T10" fmla="*/ 720 w 886"/>
                  <a:gd name="T11" fmla="*/ 226 h 353"/>
                  <a:gd name="T12" fmla="*/ 698 w 886"/>
                  <a:gd name="T13" fmla="*/ 163 h 353"/>
                  <a:gd name="T14" fmla="*/ 721 w 886"/>
                  <a:gd name="T15" fmla="*/ 120 h 353"/>
                  <a:gd name="T16" fmla="*/ 763 w 886"/>
                  <a:gd name="T17" fmla="*/ 147 h 353"/>
                  <a:gd name="T18" fmla="*/ 807 w 886"/>
                  <a:gd name="T19" fmla="*/ 172 h 353"/>
                  <a:gd name="T20" fmla="*/ 852 w 886"/>
                  <a:gd name="T21" fmla="*/ 190 h 353"/>
                  <a:gd name="T22" fmla="*/ 880 w 886"/>
                  <a:gd name="T23" fmla="*/ 210 h 353"/>
                  <a:gd name="T24" fmla="*/ 864 w 886"/>
                  <a:gd name="T25" fmla="*/ 280 h 353"/>
                  <a:gd name="T26" fmla="*/ 831 w 886"/>
                  <a:gd name="T27" fmla="*/ 340 h 353"/>
                  <a:gd name="T28" fmla="*/ 761 w 886"/>
                  <a:gd name="T29" fmla="*/ 353 h 353"/>
                  <a:gd name="T30" fmla="*/ 676 w 886"/>
                  <a:gd name="T31" fmla="*/ 341 h 353"/>
                  <a:gd name="T32" fmla="*/ 593 w 886"/>
                  <a:gd name="T33" fmla="*/ 312 h 353"/>
                  <a:gd name="T34" fmla="*/ 516 w 886"/>
                  <a:gd name="T35" fmla="*/ 269 h 353"/>
                  <a:gd name="T36" fmla="*/ 443 w 886"/>
                  <a:gd name="T37" fmla="*/ 217 h 353"/>
                  <a:gd name="T38" fmla="*/ 381 w 886"/>
                  <a:gd name="T39" fmla="*/ 168 h 353"/>
                  <a:gd name="T40" fmla="*/ 343 w 886"/>
                  <a:gd name="T41" fmla="*/ 152 h 353"/>
                  <a:gd name="T42" fmla="*/ 300 w 886"/>
                  <a:gd name="T43" fmla="*/ 146 h 353"/>
                  <a:gd name="T44" fmla="*/ 233 w 886"/>
                  <a:gd name="T45" fmla="*/ 154 h 353"/>
                  <a:gd name="T46" fmla="*/ 163 w 886"/>
                  <a:gd name="T47" fmla="*/ 145 h 353"/>
                  <a:gd name="T48" fmla="*/ 109 w 886"/>
                  <a:gd name="T49" fmla="*/ 154 h 353"/>
                  <a:gd name="T50" fmla="*/ 82 w 886"/>
                  <a:gd name="T51" fmla="*/ 170 h 353"/>
                  <a:gd name="T52" fmla="*/ 59 w 886"/>
                  <a:gd name="T53" fmla="*/ 173 h 353"/>
                  <a:gd name="T54" fmla="*/ 55 w 886"/>
                  <a:gd name="T55" fmla="*/ 159 h 353"/>
                  <a:gd name="T56" fmla="*/ 98 w 886"/>
                  <a:gd name="T57" fmla="*/ 128 h 353"/>
                  <a:gd name="T58" fmla="*/ 133 w 886"/>
                  <a:gd name="T59" fmla="*/ 104 h 353"/>
                  <a:gd name="T60" fmla="*/ 121 w 886"/>
                  <a:gd name="T61" fmla="*/ 97 h 353"/>
                  <a:gd name="T62" fmla="*/ 82 w 886"/>
                  <a:gd name="T63" fmla="*/ 115 h 353"/>
                  <a:gd name="T64" fmla="*/ 48 w 886"/>
                  <a:gd name="T65" fmla="*/ 111 h 353"/>
                  <a:gd name="T66" fmla="*/ 39 w 886"/>
                  <a:gd name="T67" fmla="*/ 97 h 353"/>
                  <a:gd name="T68" fmla="*/ 37 w 886"/>
                  <a:gd name="T69" fmla="*/ 110 h 353"/>
                  <a:gd name="T70" fmla="*/ 28 w 886"/>
                  <a:gd name="T71" fmla="*/ 129 h 353"/>
                  <a:gd name="T72" fmla="*/ 13 w 886"/>
                  <a:gd name="T73" fmla="*/ 125 h 353"/>
                  <a:gd name="T74" fmla="*/ 29 w 886"/>
                  <a:gd name="T75" fmla="*/ 93 h 353"/>
                  <a:gd name="T76" fmla="*/ 59 w 886"/>
                  <a:gd name="T77" fmla="*/ 70 h 353"/>
                  <a:gd name="T78" fmla="*/ 95 w 886"/>
                  <a:gd name="T79" fmla="*/ 68 h 353"/>
                  <a:gd name="T80" fmla="*/ 125 w 886"/>
                  <a:gd name="T81" fmla="*/ 62 h 353"/>
                  <a:gd name="T82" fmla="*/ 124 w 886"/>
                  <a:gd name="T83" fmla="*/ 49 h 353"/>
                  <a:gd name="T84" fmla="*/ 86 w 886"/>
                  <a:gd name="T85" fmla="*/ 49 h 353"/>
                  <a:gd name="T86" fmla="*/ 48 w 886"/>
                  <a:gd name="T87" fmla="*/ 45 h 353"/>
                  <a:gd name="T88" fmla="*/ 28 w 886"/>
                  <a:gd name="T89" fmla="*/ 69 h 353"/>
                  <a:gd name="T90" fmla="*/ 11 w 886"/>
                  <a:gd name="T91" fmla="*/ 94 h 353"/>
                  <a:gd name="T92" fmla="*/ 0 w 886"/>
                  <a:gd name="T93" fmla="*/ 92 h 353"/>
                  <a:gd name="T94" fmla="*/ 26 w 886"/>
                  <a:gd name="T95" fmla="*/ 58 h 353"/>
                  <a:gd name="T96" fmla="*/ 55 w 886"/>
                  <a:gd name="T97" fmla="*/ 26 h 353"/>
                  <a:gd name="T98" fmla="*/ 110 w 886"/>
                  <a:gd name="T99" fmla="*/ 20 h 353"/>
                  <a:gd name="T100" fmla="*/ 163 w 886"/>
                  <a:gd name="T101" fmla="*/ 15 h 353"/>
                  <a:gd name="T102" fmla="*/ 180 w 886"/>
                  <a:gd name="T103" fmla="*/ 0 h 353"/>
                  <a:gd name="T104" fmla="*/ 253 w 886"/>
                  <a:gd name="T105" fmla="*/ 13 h 353"/>
                  <a:gd name="T106" fmla="*/ 319 w 886"/>
                  <a:gd name="T107" fmla="*/ 36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886" h="353">
                    <a:moveTo>
                      <a:pt x="319" y="36"/>
                    </a:moveTo>
                    <a:lnTo>
                      <a:pt x="329" y="44"/>
                    </a:lnTo>
                    <a:lnTo>
                      <a:pt x="340" y="50"/>
                    </a:lnTo>
                    <a:lnTo>
                      <a:pt x="349" y="56"/>
                    </a:lnTo>
                    <a:lnTo>
                      <a:pt x="360" y="62"/>
                    </a:lnTo>
                    <a:lnTo>
                      <a:pt x="370" y="68"/>
                    </a:lnTo>
                    <a:lnTo>
                      <a:pt x="380" y="74"/>
                    </a:lnTo>
                    <a:lnTo>
                      <a:pt x="391" y="80"/>
                    </a:lnTo>
                    <a:lnTo>
                      <a:pt x="401" y="85"/>
                    </a:lnTo>
                    <a:lnTo>
                      <a:pt x="538" y="118"/>
                    </a:lnTo>
                    <a:lnTo>
                      <a:pt x="559" y="124"/>
                    </a:lnTo>
                    <a:lnTo>
                      <a:pt x="579" y="130"/>
                    </a:lnTo>
                    <a:lnTo>
                      <a:pt x="600" y="135"/>
                    </a:lnTo>
                    <a:lnTo>
                      <a:pt x="621" y="142"/>
                    </a:lnTo>
                    <a:lnTo>
                      <a:pt x="640" y="151"/>
                    </a:lnTo>
                    <a:lnTo>
                      <a:pt x="658" y="161"/>
                    </a:lnTo>
                    <a:lnTo>
                      <a:pt x="673" y="177"/>
                    </a:lnTo>
                    <a:lnTo>
                      <a:pt x="686" y="197"/>
                    </a:lnTo>
                    <a:lnTo>
                      <a:pt x="693" y="209"/>
                    </a:lnTo>
                    <a:lnTo>
                      <a:pt x="698" y="222"/>
                    </a:lnTo>
                    <a:lnTo>
                      <a:pt x="706" y="233"/>
                    </a:lnTo>
                    <a:lnTo>
                      <a:pt x="717" y="242"/>
                    </a:lnTo>
                    <a:lnTo>
                      <a:pt x="722" y="234"/>
                    </a:lnTo>
                    <a:lnTo>
                      <a:pt x="720" y="226"/>
                    </a:lnTo>
                    <a:lnTo>
                      <a:pt x="713" y="218"/>
                    </a:lnTo>
                    <a:lnTo>
                      <a:pt x="710" y="209"/>
                    </a:lnTo>
                    <a:lnTo>
                      <a:pt x="703" y="187"/>
                    </a:lnTo>
                    <a:lnTo>
                      <a:pt x="698" y="163"/>
                    </a:lnTo>
                    <a:lnTo>
                      <a:pt x="698" y="139"/>
                    </a:lnTo>
                    <a:lnTo>
                      <a:pt x="705" y="115"/>
                    </a:lnTo>
                    <a:lnTo>
                      <a:pt x="710" y="115"/>
                    </a:lnTo>
                    <a:lnTo>
                      <a:pt x="721" y="120"/>
                    </a:lnTo>
                    <a:lnTo>
                      <a:pt x="732" y="127"/>
                    </a:lnTo>
                    <a:lnTo>
                      <a:pt x="743" y="133"/>
                    </a:lnTo>
                    <a:lnTo>
                      <a:pt x="753" y="140"/>
                    </a:lnTo>
                    <a:lnTo>
                      <a:pt x="763" y="147"/>
                    </a:lnTo>
                    <a:lnTo>
                      <a:pt x="774" y="154"/>
                    </a:lnTo>
                    <a:lnTo>
                      <a:pt x="785" y="160"/>
                    </a:lnTo>
                    <a:lnTo>
                      <a:pt x="796" y="166"/>
                    </a:lnTo>
                    <a:lnTo>
                      <a:pt x="807" y="172"/>
                    </a:lnTo>
                    <a:lnTo>
                      <a:pt x="818" y="178"/>
                    </a:lnTo>
                    <a:lnTo>
                      <a:pt x="829" y="182"/>
                    </a:lnTo>
                    <a:lnTo>
                      <a:pt x="840" y="187"/>
                    </a:lnTo>
                    <a:lnTo>
                      <a:pt x="852" y="190"/>
                    </a:lnTo>
                    <a:lnTo>
                      <a:pt x="863" y="192"/>
                    </a:lnTo>
                    <a:lnTo>
                      <a:pt x="875" y="194"/>
                    </a:lnTo>
                    <a:lnTo>
                      <a:pt x="886" y="194"/>
                    </a:lnTo>
                    <a:lnTo>
                      <a:pt x="880" y="210"/>
                    </a:lnTo>
                    <a:lnTo>
                      <a:pt x="876" y="228"/>
                    </a:lnTo>
                    <a:lnTo>
                      <a:pt x="871" y="245"/>
                    </a:lnTo>
                    <a:lnTo>
                      <a:pt x="868" y="263"/>
                    </a:lnTo>
                    <a:lnTo>
                      <a:pt x="864" y="280"/>
                    </a:lnTo>
                    <a:lnTo>
                      <a:pt x="859" y="298"/>
                    </a:lnTo>
                    <a:lnTo>
                      <a:pt x="854" y="314"/>
                    </a:lnTo>
                    <a:lnTo>
                      <a:pt x="846" y="330"/>
                    </a:lnTo>
                    <a:lnTo>
                      <a:pt x="831" y="340"/>
                    </a:lnTo>
                    <a:lnTo>
                      <a:pt x="816" y="348"/>
                    </a:lnTo>
                    <a:lnTo>
                      <a:pt x="798" y="351"/>
                    </a:lnTo>
                    <a:lnTo>
                      <a:pt x="781" y="353"/>
                    </a:lnTo>
                    <a:lnTo>
                      <a:pt x="761" y="353"/>
                    </a:lnTo>
                    <a:lnTo>
                      <a:pt x="742" y="352"/>
                    </a:lnTo>
                    <a:lnTo>
                      <a:pt x="720" y="350"/>
                    </a:lnTo>
                    <a:lnTo>
                      <a:pt x="698" y="347"/>
                    </a:lnTo>
                    <a:lnTo>
                      <a:pt x="676" y="341"/>
                    </a:lnTo>
                    <a:lnTo>
                      <a:pt x="656" y="336"/>
                    </a:lnTo>
                    <a:lnTo>
                      <a:pt x="635" y="328"/>
                    </a:lnTo>
                    <a:lnTo>
                      <a:pt x="614" y="321"/>
                    </a:lnTo>
                    <a:lnTo>
                      <a:pt x="593" y="312"/>
                    </a:lnTo>
                    <a:lnTo>
                      <a:pt x="574" y="302"/>
                    </a:lnTo>
                    <a:lnTo>
                      <a:pt x="554" y="291"/>
                    </a:lnTo>
                    <a:lnTo>
                      <a:pt x="536" y="280"/>
                    </a:lnTo>
                    <a:lnTo>
                      <a:pt x="516" y="269"/>
                    </a:lnTo>
                    <a:lnTo>
                      <a:pt x="498" y="256"/>
                    </a:lnTo>
                    <a:lnTo>
                      <a:pt x="480" y="244"/>
                    </a:lnTo>
                    <a:lnTo>
                      <a:pt x="462" y="230"/>
                    </a:lnTo>
                    <a:lnTo>
                      <a:pt x="443" y="217"/>
                    </a:lnTo>
                    <a:lnTo>
                      <a:pt x="426" y="203"/>
                    </a:lnTo>
                    <a:lnTo>
                      <a:pt x="408" y="189"/>
                    </a:lnTo>
                    <a:lnTo>
                      <a:pt x="391" y="173"/>
                    </a:lnTo>
                    <a:lnTo>
                      <a:pt x="381" y="168"/>
                    </a:lnTo>
                    <a:lnTo>
                      <a:pt x="372" y="164"/>
                    </a:lnTo>
                    <a:lnTo>
                      <a:pt x="363" y="159"/>
                    </a:lnTo>
                    <a:lnTo>
                      <a:pt x="353" y="156"/>
                    </a:lnTo>
                    <a:lnTo>
                      <a:pt x="343" y="152"/>
                    </a:lnTo>
                    <a:lnTo>
                      <a:pt x="333" y="148"/>
                    </a:lnTo>
                    <a:lnTo>
                      <a:pt x="324" y="145"/>
                    </a:lnTo>
                    <a:lnTo>
                      <a:pt x="315" y="141"/>
                    </a:lnTo>
                    <a:lnTo>
                      <a:pt x="300" y="146"/>
                    </a:lnTo>
                    <a:lnTo>
                      <a:pt x="285" y="151"/>
                    </a:lnTo>
                    <a:lnTo>
                      <a:pt x="269" y="153"/>
                    </a:lnTo>
                    <a:lnTo>
                      <a:pt x="251" y="154"/>
                    </a:lnTo>
                    <a:lnTo>
                      <a:pt x="233" y="154"/>
                    </a:lnTo>
                    <a:lnTo>
                      <a:pt x="216" y="153"/>
                    </a:lnTo>
                    <a:lnTo>
                      <a:pt x="197" y="151"/>
                    </a:lnTo>
                    <a:lnTo>
                      <a:pt x="181" y="147"/>
                    </a:lnTo>
                    <a:lnTo>
                      <a:pt x="163" y="145"/>
                    </a:lnTo>
                    <a:lnTo>
                      <a:pt x="147" y="145"/>
                    </a:lnTo>
                    <a:lnTo>
                      <a:pt x="132" y="147"/>
                    </a:lnTo>
                    <a:lnTo>
                      <a:pt x="120" y="149"/>
                    </a:lnTo>
                    <a:lnTo>
                      <a:pt x="109" y="154"/>
                    </a:lnTo>
                    <a:lnTo>
                      <a:pt x="99" y="158"/>
                    </a:lnTo>
                    <a:lnTo>
                      <a:pt x="92" y="163"/>
                    </a:lnTo>
                    <a:lnTo>
                      <a:pt x="88" y="166"/>
                    </a:lnTo>
                    <a:lnTo>
                      <a:pt x="82" y="170"/>
                    </a:lnTo>
                    <a:lnTo>
                      <a:pt x="75" y="173"/>
                    </a:lnTo>
                    <a:lnTo>
                      <a:pt x="68" y="175"/>
                    </a:lnTo>
                    <a:lnTo>
                      <a:pt x="63" y="175"/>
                    </a:lnTo>
                    <a:lnTo>
                      <a:pt x="59" y="173"/>
                    </a:lnTo>
                    <a:lnTo>
                      <a:pt x="54" y="172"/>
                    </a:lnTo>
                    <a:lnTo>
                      <a:pt x="52" y="171"/>
                    </a:lnTo>
                    <a:lnTo>
                      <a:pt x="51" y="171"/>
                    </a:lnTo>
                    <a:lnTo>
                      <a:pt x="55" y="159"/>
                    </a:lnTo>
                    <a:lnTo>
                      <a:pt x="63" y="149"/>
                    </a:lnTo>
                    <a:lnTo>
                      <a:pt x="73" y="142"/>
                    </a:lnTo>
                    <a:lnTo>
                      <a:pt x="85" y="134"/>
                    </a:lnTo>
                    <a:lnTo>
                      <a:pt x="98" y="128"/>
                    </a:lnTo>
                    <a:lnTo>
                      <a:pt x="110" y="122"/>
                    </a:lnTo>
                    <a:lnTo>
                      <a:pt x="122" y="116"/>
                    </a:lnTo>
                    <a:lnTo>
                      <a:pt x="132" y="109"/>
                    </a:lnTo>
                    <a:lnTo>
                      <a:pt x="133" y="104"/>
                    </a:lnTo>
                    <a:lnTo>
                      <a:pt x="134" y="99"/>
                    </a:lnTo>
                    <a:lnTo>
                      <a:pt x="134" y="94"/>
                    </a:lnTo>
                    <a:lnTo>
                      <a:pt x="129" y="91"/>
                    </a:lnTo>
                    <a:lnTo>
                      <a:pt x="121" y="97"/>
                    </a:lnTo>
                    <a:lnTo>
                      <a:pt x="112" y="103"/>
                    </a:lnTo>
                    <a:lnTo>
                      <a:pt x="102" y="107"/>
                    </a:lnTo>
                    <a:lnTo>
                      <a:pt x="92" y="111"/>
                    </a:lnTo>
                    <a:lnTo>
                      <a:pt x="82" y="115"/>
                    </a:lnTo>
                    <a:lnTo>
                      <a:pt x="71" y="117"/>
                    </a:lnTo>
                    <a:lnTo>
                      <a:pt x="60" y="117"/>
                    </a:lnTo>
                    <a:lnTo>
                      <a:pt x="49" y="116"/>
                    </a:lnTo>
                    <a:lnTo>
                      <a:pt x="48" y="111"/>
                    </a:lnTo>
                    <a:lnTo>
                      <a:pt x="47" y="105"/>
                    </a:lnTo>
                    <a:lnTo>
                      <a:pt x="44" y="100"/>
                    </a:lnTo>
                    <a:lnTo>
                      <a:pt x="42" y="97"/>
                    </a:lnTo>
                    <a:lnTo>
                      <a:pt x="39" y="97"/>
                    </a:lnTo>
                    <a:lnTo>
                      <a:pt x="37" y="98"/>
                    </a:lnTo>
                    <a:lnTo>
                      <a:pt x="35" y="102"/>
                    </a:lnTo>
                    <a:lnTo>
                      <a:pt x="34" y="105"/>
                    </a:lnTo>
                    <a:lnTo>
                      <a:pt x="37" y="110"/>
                    </a:lnTo>
                    <a:lnTo>
                      <a:pt x="37" y="116"/>
                    </a:lnTo>
                    <a:lnTo>
                      <a:pt x="35" y="121"/>
                    </a:lnTo>
                    <a:lnTo>
                      <a:pt x="31" y="125"/>
                    </a:lnTo>
                    <a:lnTo>
                      <a:pt x="28" y="129"/>
                    </a:lnTo>
                    <a:lnTo>
                      <a:pt x="24" y="133"/>
                    </a:lnTo>
                    <a:lnTo>
                      <a:pt x="18" y="135"/>
                    </a:lnTo>
                    <a:lnTo>
                      <a:pt x="15" y="134"/>
                    </a:lnTo>
                    <a:lnTo>
                      <a:pt x="13" y="125"/>
                    </a:lnTo>
                    <a:lnTo>
                      <a:pt x="14" y="117"/>
                    </a:lnTo>
                    <a:lnTo>
                      <a:pt x="17" y="108"/>
                    </a:lnTo>
                    <a:lnTo>
                      <a:pt x="23" y="100"/>
                    </a:lnTo>
                    <a:lnTo>
                      <a:pt x="29" y="93"/>
                    </a:lnTo>
                    <a:lnTo>
                      <a:pt x="36" y="85"/>
                    </a:lnTo>
                    <a:lnTo>
                      <a:pt x="43" y="79"/>
                    </a:lnTo>
                    <a:lnTo>
                      <a:pt x="50" y="71"/>
                    </a:lnTo>
                    <a:lnTo>
                      <a:pt x="59" y="70"/>
                    </a:lnTo>
                    <a:lnTo>
                      <a:pt x="68" y="70"/>
                    </a:lnTo>
                    <a:lnTo>
                      <a:pt x="77" y="69"/>
                    </a:lnTo>
                    <a:lnTo>
                      <a:pt x="86" y="69"/>
                    </a:lnTo>
                    <a:lnTo>
                      <a:pt x="95" y="68"/>
                    </a:lnTo>
                    <a:lnTo>
                      <a:pt x="104" y="67"/>
                    </a:lnTo>
                    <a:lnTo>
                      <a:pt x="113" y="66"/>
                    </a:lnTo>
                    <a:lnTo>
                      <a:pt x="123" y="64"/>
                    </a:lnTo>
                    <a:lnTo>
                      <a:pt x="125" y="62"/>
                    </a:lnTo>
                    <a:lnTo>
                      <a:pt x="127" y="59"/>
                    </a:lnTo>
                    <a:lnTo>
                      <a:pt x="127" y="56"/>
                    </a:lnTo>
                    <a:lnTo>
                      <a:pt x="127" y="52"/>
                    </a:lnTo>
                    <a:lnTo>
                      <a:pt x="124" y="49"/>
                    </a:lnTo>
                    <a:lnTo>
                      <a:pt x="114" y="50"/>
                    </a:lnTo>
                    <a:lnTo>
                      <a:pt x="104" y="50"/>
                    </a:lnTo>
                    <a:lnTo>
                      <a:pt x="95" y="50"/>
                    </a:lnTo>
                    <a:lnTo>
                      <a:pt x="86" y="49"/>
                    </a:lnTo>
                    <a:lnTo>
                      <a:pt x="76" y="48"/>
                    </a:lnTo>
                    <a:lnTo>
                      <a:pt x="66" y="47"/>
                    </a:lnTo>
                    <a:lnTo>
                      <a:pt x="58" y="46"/>
                    </a:lnTo>
                    <a:lnTo>
                      <a:pt x="48" y="45"/>
                    </a:lnTo>
                    <a:lnTo>
                      <a:pt x="42" y="51"/>
                    </a:lnTo>
                    <a:lnTo>
                      <a:pt x="38" y="57"/>
                    </a:lnTo>
                    <a:lnTo>
                      <a:pt x="33" y="63"/>
                    </a:lnTo>
                    <a:lnTo>
                      <a:pt x="28" y="69"/>
                    </a:lnTo>
                    <a:lnTo>
                      <a:pt x="24" y="75"/>
                    </a:lnTo>
                    <a:lnTo>
                      <a:pt x="19" y="81"/>
                    </a:lnTo>
                    <a:lnTo>
                      <a:pt x="15" y="87"/>
                    </a:lnTo>
                    <a:lnTo>
                      <a:pt x="11" y="94"/>
                    </a:lnTo>
                    <a:lnTo>
                      <a:pt x="7" y="96"/>
                    </a:lnTo>
                    <a:lnTo>
                      <a:pt x="5" y="95"/>
                    </a:lnTo>
                    <a:lnTo>
                      <a:pt x="2" y="93"/>
                    </a:lnTo>
                    <a:lnTo>
                      <a:pt x="0" y="92"/>
                    </a:lnTo>
                    <a:lnTo>
                      <a:pt x="5" y="84"/>
                    </a:lnTo>
                    <a:lnTo>
                      <a:pt x="12" y="75"/>
                    </a:lnTo>
                    <a:lnTo>
                      <a:pt x="18" y="67"/>
                    </a:lnTo>
                    <a:lnTo>
                      <a:pt x="26" y="58"/>
                    </a:lnTo>
                    <a:lnTo>
                      <a:pt x="33" y="49"/>
                    </a:lnTo>
                    <a:lnTo>
                      <a:pt x="40" y="40"/>
                    </a:lnTo>
                    <a:lnTo>
                      <a:pt x="48" y="33"/>
                    </a:lnTo>
                    <a:lnTo>
                      <a:pt x="55" y="26"/>
                    </a:lnTo>
                    <a:lnTo>
                      <a:pt x="67" y="21"/>
                    </a:lnTo>
                    <a:lnTo>
                      <a:pt x="82" y="19"/>
                    </a:lnTo>
                    <a:lnTo>
                      <a:pt x="95" y="19"/>
                    </a:lnTo>
                    <a:lnTo>
                      <a:pt x="110" y="20"/>
                    </a:lnTo>
                    <a:lnTo>
                      <a:pt x="124" y="21"/>
                    </a:lnTo>
                    <a:lnTo>
                      <a:pt x="137" y="21"/>
                    </a:lnTo>
                    <a:lnTo>
                      <a:pt x="151" y="20"/>
                    </a:lnTo>
                    <a:lnTo>
                      <a:pt x="163" y="15"/>
                    </a:lnTo>
                    <a:lnTo>
                      <a:pt x="165" y="10"/>
                    </a:lnTo>
                    <a:lnTo>
                      <a:pt x="169" y="6"/>
                    </a:lnTo>
                    <a:lnTo>
                      <a:pt x="173" y="2"/>
                    </a:lnTo>
                    <a:lnTo>
                      <a:pt x="180" y="0"/>
                    </a:lnTo>
                    <a:lnTo>
                      <a:pt x="198" y="2"/>
                    </a:lnTo>
                    <a:lnTo>
                      <a:pt x="217" y="5"/>
                    </a:lnTo>
                    <a:lnTo>
                      <a:pt x="234" y="9"/>
                    </a:lnTo>
                    <a:lnTo>
                      <a:pt x="253" y="13"/>
                    </a:lnTo>
                    <a:lnTo>
                      <a:pt x="269" y="18"/>
                    </a:lnTo>
                    <a:lnTo>
                      <a:pt x="286" y="23"/>
                    </a:lnTo>
                    <a:lnTo>
                      <a:pt x="303" y="30"/>
                    </a:lnTo>
                    <a:lnTo>
                      <a:pt x="319" y="36"/>
                    </a:lnTo>
                    <a:close/>
                  </a:path>
                </a:pathLst>
              </a:custGeom>
              <a:solidFill>
                <a:srgbClr val="E2BF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262" name="Freeform 62"/>
            <p:cNvSpPr>
              <a:spLocks/>
            </p:cNvSpPr>
            <p:nvPr/>
          </p:nvSpPr>
          <p:spPr bwMode="auto">
            <a:xfrm>
              <a:off x="1020" y="3658"/>
              <a:ext cx="73" cy="53"/>
            </a:xfrm>
            <a:custGeom>
              <a:avLst/>
              <a:gdLst>
                <a:gd name="T0" fmla="*/ 37 w 73"/>
                <a:gd name="T1" fmla="*/ 53 h 53"/>
                <a:gd name="T2" fmla="*/ 33 w 73"/>
                <a:gd name="T3" fmla="*/ 52 h 53"/>
                <a:gd name="T4" fmla="*/ 28 w 73"/>
                <a:gd name="T5" fmla="*/ 51 h 53"/>
                <a:gd name="T6" fmla="*/ 23 w 73"/>
                <a:gd name="T7" fmla="*/ 49 h 53"/>
                <a:gd name="T8" fmla="*/ 18 w 73"/>
                <a:gd name="T9" fmla="*/ 47 h 53"/>
                <a:gd name="T10" fmla="*/ 14 w 73"/>
                <a:gd name="T11" fmla="*/ 46 h 53"/>
                <a:gd name="T12" fmla="*/ 9 w 73"/>
                <a:gd name="T13" fmla="*/ 44 h 53"/>
                <a:gd name="T14" fmla="*/ 4 w 73"/>
                <a:gd name="T15" fmla="*/ 43 h 53"/>
                <a:gd name="T16" fmla="*/ 0 w 73"/>
                <a:gd name="T17" fmla="*/ 41 h 53"/>
                <a:gd name="T18" fmla="*/ 42 w 73"/>
                <a:gd name="T19" fmla="*/ 0 h 53"/>
                <a:gd name="T20" fmla="*/ 73 w 73"/>
                <a:gd name="T21" fmla="*/ 13 h 53"/>
                <a:gd name="T22" fmla="*/ 37 w 73"/>
                <a:gd name="T23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3" h="53">
                  <a:moveTo>
                    <a:pt x="37" y="53"/>
                  </a:moveTo>
                  <a:lnTo>
                    <a:pt x="33" y="52"/>
                  </a:lnTo>
                  <a:lnTo>
                    <a:pt x="28" y="51"/>
                  </a:lnTo>
                  <a:lnTo>
                    <a:pt x="23" y="49"/>
                  </a:lnTo>
                  <a:lnTo>
                    <a:pt x="18" y="47"/>
                  </a:lnTo>
                  <a:lnTo>
                    <a:pt x="14" y="46"/>
                  </a:lnTo>
                  <a:lnTo>
                    <a:pt x="9" y="44"/>
                  </a:lnTo>
                  <a:lnTo>
                    <a:pt x="4" y="43"/>
                  </a:lnTo>
                  <a:lnTo>
                    <a:pt x="0" y="41"/>
                  </a:lnTo>
                  <a:lnTo>
                    <a:pt x="42" y="0"/>
                  </a:lnTo>
                  <a:lnTo>
                    <a:pt x="73" y="13"/>
                  </a:lnTo>
                  <a:lnTo>
                    <a:pt x="37" y="53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63" name="Freeform 63"/>
            <p:cNvSpPr>
              <a:spLocks/>
            </p:cNvSpPr>
            <p:nvPr/>
          </p:nvSpPr>
          <p:spPr bwMode="auto">
            <a:xfrm>
              <a:off x="963" y="3707"/>
              <a:ext cx="83" cy="58"/>
            </a:xfrm>
            <a:custGeom>
              <a:avLst/>
              <a:gdLst>
                <a:gd name="T0" fmla="*/ 43 w 83"/>
                <a:gd name="T1" fmla="*/ 58 h 58"/>
                <a:gd name="T2" fmla="*/ 37 w 83"/>
                <a:gd name="T3" fmla="*/ 57 h 58"/>
                <a:gd name="T4" fmla="*/ 32 w 83"/>
                <a:gd name="T5" fmla="*/ 55 h 58"/>
                <a:gd name="T6" fmla="*/ 26 w 83"/>
                <a:gd name="T7" fmla="*/ 54 h 58"/>
                <a:gd name="T8" fmla="*/ 21 w 83"/>
                <a:gd name="T9" fmla="*/ 53 h 58"/>
                <a:gd name="T10" fmla="*/ 16 w 83"/>
                <a:gd name="T11" fmla="*/ 51 h 58"/>
                <a:gd name="T12" fmla="*/ 11 w 83"/>
                <a:gd name="T13" fmla="*/ 49 h 58"/>
                <a:gd name="T14" fmla="*/ 6 w 83"/>
                <a:gd name="T15" fmla="*/ 48 h 58"/>
                <a:gd name="T16" fmla="*/ 0 w 83"/>
                <a:gd name="T17" fmla="*/ 47 h 58"/>
                <a:gd name="T18" fmla="*/ 47 w 83"/>
                <a:gd name="T19" fmla="*/ 0 h 58"/>
                <a:gd name="T20" fmla="*/ 83 w 83"/>
                <a:gd name="T21" fmla="*/ 15 h 58"/>
                <a:gd name="T22" fmla="*/ 43 w 83"/>
                <a:gd name="T23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3" h="58">
                  <a:moveTo>
                    <a:pt x="43" y="58"/>
                  </a:moveTo>
                  <a:lnTo>
                    <a:pt x="37" y="57"/>
                  </a:lnTo>
                  <a:lnTo>
                    <a:pt x="32" y="55"/>
                  </a:lnTo>
                  <a:lnTo>
                    <a:pt x="26" y="54"/>
                  </a:lnTo>
                  <a:lnTo>
                    <a:pt x="21" y="53"/>
                  </a:lnTo>
                  <a:lnTo>
                    <a:pt x="16" y="51"/>
                  </a:lnTo>
                  <a:lnTo>
                    <a:pt x="11" y="49"/>
                  </a:lnTo>
                  <a:lnTo>
                    <a:pt x="6" y="48"/>
                  </a:lnTo>
                  <a:lnTo>
                    <a:pt x="0" y="47"/>
                  </a:lnTo>
                  <a:lnTo>
                    <a:pt x="47" y="0"/>
                  </a:lnTo>
                  <a:lnTo>
                    <a:pt x="83" y="15"/>
                  </a:lnTo>
                  <a:lnTo>
                    <a:pt x="43" y="58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64" name="Freeform 64"/>
            <p:cNvSpPr>
              <a:spLocks/>
            </p:cNvSpPr>
            <p:nvPr/>
          </p:nvSpPr>
          <p:spPr bwMode="auto">
            <a:xfrm>
              <a:off x="1019" y="3724"/>
              <a:ext cx="156" cy="83"/>
            </a:xfrm>
            <a:custGeom>
              <a:avLst/>
              <a:gdLst>
                <a:gd name="T0" fmla="*/ 92 w 156"/>
                <a:gd name="T1" fmla="*/ 24 h 83"/>
                <a:gd name="T2" fmla="*/ 90 w 156"/>
                <a:gd name="T3" fmla="*/ 31 h 83"/>
                <a:gd name="T4" fmla="*/ 90 w 156"/>
                <a:gd name="T5" fmla="*/ 40 h 83"/>
                <a:gd name="T6" fmla="*/ 92 w 156"/>
                <a:gd name="T7" fmla="*/ 48 h 83"/>
                <a:gd name="T8" fmla="*/ 95 w 156"/>
                <a:gd name="T9" fmla="*/ 56 h 83"/>
                <a:gd name="T10" fmla="*/ 100 w 156"/>
                <a:gd name="T11" fmla="*/ 60 h 83"/>
                <a:gd name="T12" fmla="*/ 108 w 156"/>
                <a:gd name="T13" fmla="*/ 63 h 83"/>
                <a:gd name="T14" fmla="*/ 115 w 156"/>
                <a:gd name="T15" fmla="*/ 63 h 83"/>
                <a:gd name="T16" fmla="*/ 122 w 156"/>
                <a:gd name="T17" fmla="*/ 60 h 83"/>
                <a:gd name="T18" fmla="*/ 126 w 156"/>
                <a:gd name="T19" fmla="*/ 56 h 83"/>
                <a:gd name="T20" fmla="*/ 130 w 156"/>
                <a:gd name="T21" fmla="*/ 53 h 83"/>
                <a:gd name="T22" fmla="*/ 134 w 156"/>
                <a:gd name="T23" fmla="*/ 51 h 83"/>
                <a:gd name="T24" fmla="*/ 137 w 156"/>
                <a:gd name="T25" fmla="*/ 48 h 83"/>
                <a:gd name="T26" fmla="*/ 141 w 156"/>
                <a:gd name="T27" fmla="*/ 47 h 83"/>
                <a:gd name="T28" fmla="*/ 146 w 156"/>
                <a:gd name="T29" fmla="*/ 44 h 83"/>
                <a:gd name="T30" fmla="*/ 150 w 156"/>
                <a:gd name="T31" fmla="*/ 44 h 83"/>
                <a:gd name="T32" fmla="*/ 156 w 156"/>
                <a:gd name="T33" fmla="*/ 46 h 83"/>
                <a:gd name="T34" fmla="*/ 146 w 156"/>
                <a:gd name="T35" fmla="*/ 53 h 83"/>
                <a:gd name="T36" fmla="*/ 136 w 156"/>
                <a:gd name="T37" fmla="*/ 61 h 83"/>
                <a:gd name="T38" fmla="*/ 128 w 156"/>
                <a:gd name="T39" fmla="*/ 71 h 83"/>
                <a:gd name="T40" fmla="*/ 124 w 156"/>
                <a:gd name="T41" fmla="*/ 82 h 83"/>
                <a:gd name="T42" fmla="*/ 119 w 156"/>
                <a:gd name="T43" fmla="*/ 83 h 83"/>
                <a:gd name="T44" fmla="*/ 112 w 156"/>
                <a:gd name="T45" fmla="*/ 80 h 83"/>
                <a:gd name="T46" fmla="*/ 106 w 156"/>
                <a:gd name="T47" fmla="*/ 78 h 83"/>
                <a:gd name="T48" fmla="*/ 99 w 156"/>
                <a:gd name="T49" fmla="*/ 77 h 83"/>
                <a:gd name="T50" fmla="*/ 100 w 156"/>
                <a:gd name="T51" fmla="*/ 74 h 83"/>
                <a:gd name="T52" fmla="*/ 102 w 156"/>
                <a:gd name="T53" fmla="*/ 71 h 83"/>
                <a:gd name="T54" fmla="*/ 102 w 156"/>
                <a:gd name="T55" fmla="*/ 67 h 83"/>
                <a:gd name="T56" fmla="*/ 101 w 156"/>
                <a:gd name="T57" fmla="*/ 64 h 83"/>
                <a:gd name="T58" fmla="*/ 99 w 156"/>
                <a:gd name="T59" fmla="*/ 63 h 83"/>
                <a:gd name="T60" fmla="*/ 98 w 156"/>
                <a:gd name="T61" fmla="*/ 62 h 83"/>
                <a:gd name="T62" fmla="*/ 96 w 156"/>
                <a:gd name="T63" fmla="*/ 61 h 83"/>
                <a:gd name="T64" fmla="*/ 92 w 156"/>
                <a:gd name="T65" fmla="*/ 61 h 83"/>
                <a:gd name="T66" fmla="*/ 89 w 156"/>
                <a:gd name="T67" fmla="*/ 66 h 83"/>
                <a:gd name="T68" fmla="*/ 85 w 156"/>
                <a:gd name="T69" fmla="*/ 70 h 83"/>
                <a:gd name="T70" fmla="*/ 79 w 156"/>
                <a:gd name="T71" fmla="*/ 70 h 83"/>
                <a:gd name="T72" fmla="*/ 74 w 156"/>
                <a:gd name="T73" fmla="*/ 68 h 83"/>
                <a:gd name="T74" fmla="*/ 67 w 156"/>
                <a:gd name="T75" fmla="*/ 67 h 83"/>
                <a:gd name="T76" fmla="*/ 61 w 156"/>
                <a:gd name="T77" fmla="*/ 64 h 83"/>
                <a:gd name="T78" fmla="*/ 55 w 156"/>
                <a:gd name="T79" fmla="*/ 62 h 83"/>
                <a:gd name="T80" fmla="*/ 50 w 156"/>
                <a:gd name="T81" fmla="*/ 61 h 83"/>
                <a:gd name="T82" fmla="*/ 55 w 156"/>
                <a:gd name="T83" fmla="*/ 54 h 83"/>
                <a:gd name="T84" fmla="*/ 63 w 156"/>
                <a:gd name="T85" fmla="*/ 47 h 83"/>
                <a:gd name="T86" fmla="*/ 67 w 156"/>
                <a:gd name="T87" fmla="*/ 40 h 83"/>
                <a:gd name="T88" fmla="*/ 62 w 156"/>
                <a:gd name="T89" fmla="*/ 32 h 83"/>
                <a:gd name="T90" fmla="*/ 54 w 156"/>
                <a:gd name="T91" fmla="*/ 36 h 83"/>
                <a:gd name="T92" fmla="*/ 49 w 156"/>
                <a:gd name="T93" fmla="*/ 42 h 83"/>
                <a:gd name="T94" fmla="*/ 43 w 156"/>
                <a:gd name="T95" fmla="*/ 49 h 83"/>
                <a:gd name="T96" fmla="*/ 38 w 156"/>
                <a:gd name="T97" fmla="*/ 56 h 83"/>
                <a:gd name="T98" fmla="*/ 0 w 156"/>
                <a:gd name="T99" fmla="*/ 46 h 83"/>
                <a:gd name="T100" fmla="*/ 9 w 156"/>
                <a:gd name="T101" fmla="*/ 39 h 83"/>
                <a:gd name="T102" fmla="*/ 15 w 156"/>
                <a:gd name="T103" fmla="*/ 30 h 83"/>
                <a:gd name="T104" fmla="*/ 23 w 156"/>
                <a:gd name="T105" fmla="*/ 20 h 83"/>
                <a:gd name="T106" fmla="*/ 30 w 156"/>
                <a:gd name="T107" fmla="*/ 11 h 83"/>
                <a:gd name="T108" fmla="*/ 38 w 156"/>
                <a:gd name="T109" fmla="*/ 3 h 83"/>
                <a:gd name="T110" fmla="*/ 47 w 156"/>
                <a:gd name="T111" fmla="*/ 0 h 83"/>
                <a:gd name="T112" fmla="*/ 57 w 156"/>
                <a:gd name="T113" fmla="*/ 2 h 83"/>
                <a:gd name="T114" fmla="*/ 67 w 156"/>
                <a:gd name="T115" fmla="*/ 12 h 83"/>
                <a:gd name="T116" fmla="*/ 73 w 156"/>
                <a:gd name="T117" fmla="*/ 16 h 83"/>
                <a:gd name="T118" fmla="*/ 79 w 156"/>
                <a:gd name="T119" fmla="*/ 19 h 83"/>
                <a:gd name="T120" fmla="*/ 86 w 156"/>
                <a:gd name="T121" fmla="*/ 23 h 83"/>
                <a:gd name="T122" fmla="*/ 92 w 156"/>
                <a:gd name="T123" fmla="*/ 24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6" h="83">
                  <a:moveTo>
                    <a:pt x="92" y="24"/>
                  </a:moveTo>
                  <a:lnTo>
                    <a:pt x="90" y="31"/>
                  </a:lnTo>
                  <a:lnTo>
                    <a:pt x="90" y="40"/>
                  </a:lnTo>
                  <a:lnTo>
                    <a:pt x="92" y="48"/>
                  </a:lnTo>
                  <a:lnTo>
                    <a:pt x="95" y="56"/>
                  </a:lnTo>
                  <a:lnTo>
                    <a:pt x="100" y="60"/>
                  </a:lnTo>
                  <a:lnTo>
                    <a:pt x="108" y="63"/>
                  </a:lnTo>
                  <a:lnTo>
                    <a:pt x="115" y="63"/>
                  </a:lnTo>
                  <a:lnTo>
                    <a:pt x="122" y="60"/>
                  </a:lnTo>
                  <a:lnTo>
                    <a:pt x="126" y="56"/>
                  </a:lnTo>
                  <a:lnTo>
                    <a:pt x="130" y="53"/>
                  </a:lnTo>
                  <a:lnTo>
                    <a:pt x="134" y="51"/>
                  </a:lnTo>
                  <a:lnTo>
                    <a:pt x="137" y="48"/>
                  </a:lnTo>
                  <a:lnTo>
                    <a:pt x="141" y="47"/>
                  </a:lnTo>
                  <a:lnTo>
                    <a:pt x="146" y="44"/>
                  </a:lnTo>
                  <a:lnTo>
                    <a:pt x="150" y="44"/>
                  </a:lnTo>
                  <a:lnTo>
                    <a:pt x="156" y="46"/>
                  </a:lnTo>
                  <a:lnTo>
                    <a:pt x="146" y="53"/>
                  </a:lnTo>
                  <a:lnTo>
                    <a:pt x="136" y="61"/>
                  </a:lnTo>
                  <a:lnTo>
                    <a:pt x="128" y="71"/>
                  </a:lnTo>
                  <a:lnTo>
                    <a:pt x="124" y="82"/>
                  </a:lnTo>
                  <a:lnTo>
                    <a:pt x="119" y="83"/>
                  </a:lnTo>
                  <a:lnTo>
                    <a:pt x="112" y="80"/>
                  </a:lnTo>
                  <a:lnTo>
                    <a:pt x="106" y="78"/>
                  </a:lnTo>
                  <a:lnTo>
                    <a:pt x="99" y="77"/>
                  </a:lnTo>
                  <a:lnTo>
                    <a:pt x="100" y="74"/>
                  </a:lnTo>
                  <a:lnTo>
                    <a:pt x="102" y="71"/>
                  </a:lnTo>
                  <a:lnTo>
                    <a:pt x="102" y="67"/>
                  </a:lnTo>
                  <a:lnTo>
                    <a:pt x="101" y="64"/>
                  </a:lnTo>
                  <a:lnTo>
                    <a:pt x="99" y="63"/>
                  </a:lnTo>
                  <a:lnTo>
                    <a:pt x="98" y="62"/>
                  </a:lnTo>
                  <a:lnTo>
                    <a:pt x="96" y="61"/>
                  </a:lnTo>
                  <a:lnTo>
                    <a:pt x="92" y="61"/>
                  </a:lnTo>
                  <a:lnTo>
                    <a:pt x="89" y="66"/>
                  </a:lnTo>
                  <a:lnTo>
                    <a:pt x="85" y="70"/>
                  </a:lnTo>
                  <a:lnTo>
                    <a:pt x="79" y="70"/>
                  </a:lnTo>
                  <a:lnTo>
                    <a:pt x="74" y="68"/>
                  </a:lnTo>
                  <a:lnTo>
                    <a:pt x="67" y="67"/>
                  </a:lnTo>
                  <a:lnTo>
                    <a:pt x="61" y="64"/>
                  </a:lnTo>
                  <a:lnTo>
                    <a:pt x="55" y="62"/>
                  </a:lnTo>
                  <a:lnTo>
                    <a:pt x="50" y="61"/>
                  </a:lnTo>
                  <a:lnTo>
                    <a:pt x="55" y="54"/>
                  </a:lnTo>
                  <a:lnTo>
                    <a:pt x="63" y="47"/>
                  </a:lnTo>
                  <a:lnTo>
                    <a:pt x="67" y="40"/>
                  </a:lnTo>
                  <a:lnTo>
                    <a:pt x="62" y="32"/>
                  </a:lnTo>
                  <a:lnTo>
                    <a:pt x="54" y="36"/>
                  </a:lnTo>
                  <a:lnTo>
                    <a:pt x="49" y="42"/>
                  </a:lnTo>
                  <a:lnTo>
                    <a:pt x="43" y="49"/>
                  </a:lnTo>
                  <a:lnTo>
                    <a:pt x="38" y="56"/>
                  </a:lnTo>
                  <a:lnTo>
                    <a:pt x="0" y="46"/>
                  </a:lnTo>
                  <a:lnTo>
                    <a:pt x="9" y="39"/>
                  </a:lnTo>
                  <a:lnTo>
                    <a:pt x="15" y="30"/>
                  </a:lnTo>
                  <a:lnTo>
                    <a:pt x="23" y="20"/>
                  </a:lnTo>
                  <a:lnTo>
                    <a:pt x="30" y="11"/>
                  </a:lnTo>
                  <a:lnTo>
                    <a:pt x="38" y="3"/>
                  </a:lnTo>
                  <a:lnTo>
                    <a:pt x="47" y="0"/>
                  </a:lnTo>
                  <a:lnTo>
                    <a:pt x="57" y="2"/>
                  </a:lnTo>
                  <a:lnTo>
                    <a:pt x="67" y="12"/>
                  </a:lnTo>
                  <a:lnTo>
                    <a:pt x="73" y="16"/>
                  </a:lnTo>
                  <a:lnTo>
                    <a:pt x="79" y="19"/>
                  </a:lnTo>
                  <a:lnTo>
                    <a:pt x="86" y="23"/>
                  </a:lnTo>
                  <a:lnTo>
                    <a:pt x="92" y="24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65" name="Freeform 65"/>
            <p:cNvSpPr>
              <a:spLocks/>
            </p:cNvSpPr>
            <p:nvPr/>
          </p:nvSpPr>
          <p:spPr bwMode="auto">
            <a:xfrm>
              <a:off x="973" y="3780"/>
              <a:ext cx="73" cy="51"/>
            </a:xfrm>
            <a:custGeom>
              <a:avLst/>
              <a:gdLst>
                <a:gd name="T0" fmla="*/ 73 w 73"/>
                <a:gd name="T1" fmla="*/ 12 h 51"/>
                <a:gd name="T2" fmla="*/ 44 w 73"/>
                <a:gd name="T3" fmla="*/ 51 h 51"/>
                <a:gd name="T4" fmla="*/ 0 w 73"/>
                <a:gd name="T5" fmla="*/ 39 h 51"/>
                <a:gd name="T6" fmla="*/ 35 w 73"/>
                <a:gd name="T7" fmla="*/ 0 h 51"/>
                <a:gd name="T8" fmla="*/ 40 w 73"/>
                <a:gd name="T9" fmla="*/ 2 h 51"/>
                <a:gd name="T10" fmla="*/ 45 w 73"/>
                <a:gd name="T11" fmla="*/ 3 h 51"/>
                <a:gd name="T12" fmla="*/ 50 w 73"/>
                <a:gd name="T13" fmla="*/ 4 h 51"/>
                <a:gd name="T14" fmla="*/ 55 w 73"/>
                <a:gd name="T15" fmla="*/ 5 h 51"/>
                <a:gd name="T16" fmla="*/ 60 w 73"/>
                <a:gd name="T17" fmla="*/ 7 h 51"/>
                <a:gd name="T18" fmla="*/ 64 w 73"/>
                <a:gd name="T19" fmla="*/ 8 h 51"/>
                <a:gd name="T20" fmla="*/ 69 w 73"/>
                <a:gd name="T21" fmla="*/ 10 h 51"/>
                <a:gd name="T22" fmla="*/ 73 w 73"/>
                <a:gd name="T23" fmla="*/ 12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3" h="51">
                  <a:moveTo>
                    <a:pt x="73" y="12"/>
                  </a:moveTo>
                  <a:lnTo>
                    <a:pt x="44" y="51"/>
                  </a:lnTo>
                  <a:lnTo>
                    <a:pt x="0" y="39"/>
                  </a:lnTo>
                  <a:lnTo>
                    <a:pt x="35" y="0"/>
                  </a:lnTo>
                  <a:lnTo>
                    <a:pt x="40" y="2"/>
                  </a:lnTo>
                  <a:lnTo>
                    <a:pt x="45" y="3"/>
                  </a:lnTo>
                  <a:lnTo>
                    <a:pt x="50" y="4"/>
                  </a:lnTo>
                  <a:lnTo>
                    <a:pt x="55" y="5"/>
                  </a:lnTo>
                  <a:lnTo>
                    <a:pt x="60" y="7"/>
                  </a:lnTo>
                  <a:lnTo>
                    <a:pt x="64" y="8"/>
                  </a:lnTo>
                  <a:lnTo>
                    <a:pt x="69" y="10"/>
                  </a:lnTo>
                  <a:lnTo>
                    <a:pt x="73" y="12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66" name="Freeform 66"/>
            <p:cNvSpPr>
              <a:spLocks/>
            </p:cNvSpPr>
            <p:nvPr/>
          </p:nvSpPr>
          <p:spPr bwMode="auto">
            <a:xfrm>
              <a:off x="1025" y="3796"/>
              <a:ext cx="113" cy="64"/>
            </a:xfrm>
            <a:custGeom>
              <a:avLst/>
              <a:gdLst>
                <a:gd name="T0" fmla="*/ 68 w 113"/>
                <a:gd name="T1" fmla="*/ 10 h 64"/>
                <a:gd name="T2" fmla="*/ 46 w 113"/>
                <a:gd name="T3" fmla="*/ 47 h 64"/>
                <a:gd name="T4" fmla="*/ 48 w 113"/>
                <a:gd name="T5" fmla="*/ 50 h 64"/>
                <a:gd name="T6" fmla="*/ 51 w 113"/>
                <a:gd name="T7" fmla="*/ 49 h 64"/>
                <a:gd name="T8" fmla="*/ 54 w 113"/>
                <a:gd name="T9" fmla="*/ 48 h 64"/>
                <a:gd name="T10" fmla="*/ 56 w 113"/>
                <a:gd name="T11" fmla="*/ 47 h 64"/>
                <a:gd name="T12" fmla="*/ 82 w 113"/>
                <a:gd name="T13" fmla="*/ 15 h 64"/>
                <a:gd name="T14" fmla="*/ 113 w 113"/>
                <a:gd name="T15" fmla="*/ 26 h 64"/>
                <a:gd name="T16" fmla="*/ 89 w 113"/>
                <a:gd name="T17" fmla="*/ 64 h 64"/>
                <a:gd name="T18" fmla="*/ 0 w 113"/>
                <a:gd name="T19" fmla="*/ 38 h 64"/>
                <a:gd name="T20" fmla="*/ 35 w 113"/>
                <a:gd name="T21" fmla="*/ 0 h 64"/>
                <a:gd name="T22" fmla="*/ 40 w 113"/>
                <a:gd name="T23" fmla="*/ 1 h 64"/>
                <a:gd name="T24" fmla="*/ 44 w 113"/>
                <a:gd name="T25" fmla="*/ 3 h 64"/>
                <a:gd name="T26" fmla="*/ 47 w 113"/>
                <a:gd name="T27" fmla="*/ 4 h 64"/>
                <a:gd name="T28" fmla="*/ 52 w 113"/>
                <a:gd name="T29" fmla="*/ 5 h 64"/>
                <a:gd name="T30" fmla="*/ 56 w 113"/>
                <a:gd name="T31" fmla="*/ 7 h 64"/>
                <a:gd name="T32" fmla="*/ 60 w 113"/>
                <a:gd name="T33" fmla="*/ 8 h 64"/>
                <a:gd name="T34" fmla="*/ 64 w 113"/>
                <a:gd name="T35" fmla="*/ 8 h 64"/>
                <a:gd name="T36" fmla="*/ 68 w 113"/>
                <a:gd name="T37" fmla="*/ 1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64">
                  <a:moveTo>
                    <a:pt x="68" y="10"/>
                  </a:moveTo>
                  <a:lnTo>
                    <a:pt x="46" y="47"/>
                  </a:lnTo>
                  <a:lnTo>
                    <a:pt x="48" y="50"/>
                  </a:lnTo>
                  <a:lnTo>
                    <a:pt x="51" y="49"/>
                  </a:lnTo>
                  <a:lnTo>
                    <a:pt x="54" y="48"/>
                  </a:lnTo>
                  <a:lnTo>
                    <a:pt x="56" y="47"/>
                  </a:lnTo>
                  <a:lnTo>
                    <a:pt x="82" y="15"/>
                  </a:lnTo>
                  <a:lnTo>
                    <a:pt x="113" y="26"/>
                  </a:lnTo>
                  <a:lnTo>
                    <a:pt x="89" y="64"/>
                  </a:lnTo>
                  <a:lnTo>
                    <a:pt x="0" y="38"/>
                  </a:lnTo>
                  <a:lnTo>
                    <a:pt x="35" y="0"/>
                  </a:lnTo>
                  <a:lnTo>
                    <a:pt x="40" y="1"/>
                  </a:lnTo>
                  <a:lnTo>
                    <a:pt x="44" y="3"/>
                  </a:lnTo>
                  <a:lnTo>
                    <a:pt x="47" y="4"/>
                  </a:lnTo>
                  <a:lnTo>
                    <a:pt x="52" y="5"/>
                  </a:lnTo>
                  <a:lnTo>
                    <a:pt x="56" y="7"/>
                  </a:lnTo>
                  <a:lnTo>
                    <a:pt x="60" y="8"/>
                  </a:lnTo>
                  <a:lnTo>
                    <a:pt x="64" y="8"/>
                  </a:lnTo>
                  <a:lnTo>
                    <a:pt x="68" y="1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67" name="Freeform 67"/>
            <p:cNvSpPr>
              <a:spLocks/>
            </p:cNvSpPr>
            <p:nvPr/>
          </p:nvSpPr>
          <p:spPr bwMode="auto">
            <a:xfrm>
              <a:off x="727" y="3808"/>
              <a:ext cx="451" cy="158"/>
            </a:xfrm>
            <a:custGeom>
              <a:avLst/>
              <a:gdLst>
                <a:gd name="T0" fmla="*/ 398 w 451"/>
                <a:gd name="T1" fmla="*/ 109 h 158"/>
                <a:gd name="T2" fmla="*/ 406 w 451"/>
                <a:gd name="T3" fmla="*/ 112 h 158"/>
                <a:gd name="T4" fmla="*/ 415 w 451"/>
                <a:gd name="T5" fmla="*/ 115 h 158"/>
                <a:gd name="T6" fmla="*/ 425 w 451"/>
                <a:gd name="T7" fmla="*/ 117 h 158"/>
                <a:gd name="T8" fmla="*/ 433 w 451"/>
                <a:gd name="T9" fmla="*/ 122 h 158"/>
                <a:gd name="T10" fmla="*/ 441 w 451"/>
                <a:gd name="T11" fmla="*/ 126 h 158"/>
                <a:gd name="T12" fmla="*/ 448 w 451"/>
                <a:gd name="T13" fmla="*/ 133 h 158"/>
                <a:gd name="T14" fmla="*/ 451 w 451"/>
                <a:gd name="T15" fmla="*/ 141 h 158"/>
                <a:gd name="T16" fmla="*/ 451 w 451"/>
                <a:gd name="T17" fmla="*/ 153 h 158"/>
                <a:gd name="T18" fmla="*/ 445 w 451"/>
                <a:gd name="T19" fmla="*/ 157 h 158"/>
                <a:gd name="T20" fmla="*/ 440 w 451"/>
                <a:gd name="T21" fmla="*/ 158 h 158"/>
                <a:gd name="T22" fmla="*/ 433 w 451"/>
                <a:gd name="T23" fmla="*/ 158 h 158"/>
                <a:gd name="T24" fmla="*/ 428 w 451"/>
                <a:gd name="T25" fmla="*/ 156 h 158"/>
                <a:gd name="T26" fmla="*/ 426 w 451"/>
                <a:gd name="T27" fmla="*/ 149 h 158"/>
                <a:gd name="T28" fmla="*/ 423 w 451"/>
                <a:gd name="T29" fmla="*/ 141 h 158"/>
                <a:gd name="T30" fmla="*/ 418 w 451"/>
                <a:gd name="T31" fmla="*/ 136 h 158"/>
                <a:gd name="T32" fmla="*/ 413 w 451"/>
                <a:gd name="T33" fmla="*/ 132 h 158"/>
                <a:gd name="T34" fmla="*/ 79 w 451"/>
                <a:gd name="T35" fmla="*/ 38 h 158"/>
                <a:gd name="T36" fmla="*/ 70 w 451"/>
                <a:gd name="T37" fmla="*/ 35 h 158"/>
                <a:gd name="T38" fmla="*/ 60 w 451"/>
                <a:gd name="T39" fmla="*/ 32 h 158"/>
                <a:gd name="T40" fmla="*/ 49 w 451"/>
                <a:gd name="T41" fmla="*/ 30 h 158"/>
                <a:gd name="T42" fmla="*/ 39 w 451"/>
                <a:gd name="T43" fmla="*/ 27 h 158"/>
                <a:gd name="T44" fmla="*/ 28 w 451"/>
                <a:gd name="T45" fmla="*/ 25 h 158"/>
                <a:gd name="T46" fmla="*/ 18 w 451"/>
                <a:gd name="T47" fmla="*/ 21 h 158"/>
                <a:gd name="T48" fmla="*/ 9 w 451"/>
                <a:gd name="T49" fmla="*/ 18 h 158"/>
                <a:gd name="T50" fmla="*/ 0 w 451"/>
                <a:gd name="T51" fmla="*/ 14 h 158"/>
                <a:gd name="T52" fmla="*/ 0 w 451"/>
                <a:gd name="T53" fmla="*/ 11 h 158"/>
                <a:gd name="T54" fmla="*/ 3 w 451"/>
                <a:gd name="T55" fmla="*/ 8 h 158"/>
                <a:gd name="T56" fmla="*/ 3 w 451"/>
                <a:gd name="T57" fmla="*/ 6 h 158"/>
                <a:gd name="T58" fmla="*/ 3 w 451"/>
                <a:gd name="T59" fmla="*/ 3 h 158"/>
                <a:gd name="T60" fmla="*/ 3 w 451"/>
                <a:gd name="T61" fmla="*/ 0 h 158"/>
                <a:gd name="T62" fmla="*/ 147 w 451"/>
                <a:gd name="T63" fmla="*/ 36 h 158"/>
                <a:gd name="T64" fmla="*/ 398 w 451"/>
                <a:gd name="T65" fmla="*/ 109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51" h="158">
                  <a:moveTo>
                    <a:pt x="398" y="109"/>
                  </a:moveTo>
                  <a:lnTo>
                    <a:pt x="406" y="112"/>
                  </a:lnTo>
                  <a:lnTo>
                    <a:pt x="415" y="115"/>
                  </a:lnTo>
                  <a:lnTo>
                    <a:pt x="425" y="117"/>
                  </a:lnTo>
                  <a:lnTo>
                    <a:pt x="433" y="122"/>
                  </a:lnTo>
                  <a:lnTo>
                    <a:pt x="441" y="126"/>
                  </a:lnTo>
                  <a:lnTo>
                    <a:pt x="448" y="133"/>
                  </a:lnTo>
                  <a:lnTo>
                    <a:pt x="451" y="141"/>
                  </a:lnTo>
                  <a:lnTo>
                    <a:pt x="451" y="153"/>
                  </a:lnTo>
                  <a:lnTo>
                    <a:pt x="445" y="157"/>
                  </a:lnTo>
                  <a:lnTo>
                    <a:pt x="440" y="158"/>
                  </a:lnTo>
                  <a:lnTo>
                    <a:pt x="433" y="158"/>
                  </a:lnTo>
                  <a:lnTo>
                    <a:pt x="428" y="156"/>
                  </a:lnTo>
                  <a:lnTo>
                    <a:pt x="426" y="149"/>
                  </a:lnTo>
                  <a:lnTo>
                    <a:pt x="423" y="141"/>
                  </a:lnTo>
                  <a:lnTo>
                    <a:pt x="418" y="136"/>
                  </a:lnTo>
                  <a:lnTo>
                    <a:pt x="413" y="132"/>
                  </a:lnTo>
                  <a:lnTo>
                    <a:pt x="79" y="38"/>
                  </a:lnTo>
                  <a:lnTo>
                    <a:pt x="70" y="35"/>
                  </a:lnTo>
                  <a:lnTo>
                    <a:pt x="60" y="32"/>
                  </a:lnTo>
                  <a:lnTo>
                    <a:pt x="49" y="30"/>
                  </a:lnTo>
                  <a:lnTo>
                    <a:pt x="39" y="27"/>
                  </a:lnTo>
                  <a:lnTo>
                    <a:pt x="28" y="25"/>
                  </a:lnTo>
                  <a:lnTo>
                    <a:pt x="18" y="21"/>
                  </a:lnTo>
                  <a:lnTo>
                    <a:pt x="9" y="18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3" y="8"/>
                  </a:lnTo>
                  <a:lnTo>
                    <a:pt x="3" y="6"/>
                  </a:lnTo>
                  <a:lnTo>
                    <a:pt x="3" y="3"/>
                  </a:lnTo>
                  <a:lnTo>
                    <a:pt x="3" y="0"/>
                  </a:lnTo>
                  <a:lnTo>
                    <a:pt x="147" y="36"/>
                  </a:lnTo>
                  <a:lnTo>
                    <a:pt x="398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274" name="Group 74"/>
          <p:cNvGrpSpPr>
            <a:grpSpLocks/>
          </p:cNvGrpSpPr>
          <p:nvPr/>
        </p:nvGrpSpPr>
        <p:grpSpPr bwMode="auto">
          <a:xfrm>
            <a:off x="1912938" y="2366963"/>
            <a:ext cx="6716712" cy="4262437"/>
            <a:chOff x="1205" y="1491"/>
            <a:chExt cx="4231" cy="2685"/>
          </a:xfrm>
        </p:grpSpPr>
        <p:grpSp>
          <p:nvGrpSpPr>
            <p:cNvPr id="51273" name="Group 73"/>
            <p:cNvGrpSpPr>
              <a:grpSpLocks/>
            </p:cNvGrpSpPr>
            <p:nvPr/>
          </p:nvGrpSpPr>
          <p:grpSpPr bwMode="auto">
            <a:xfrm>
              <a:off x="1205" y="1849"/>
              <a:ext cx="4231" cy="2327"/>
              <a:chOff x="1205" y="1849"/>
              <a:chExt cx="4231" cy="2327"/>
            </a:xfrm>
          </p:grpSpPr>
          <p:grpSp>
            <p:nvGrpSpPr>
              <p:cNvPr id="51204" name="Group 4"/>
              <p:cNvGrpSpPr>
                <a:grpSpLocks/>
              </p:cNvGrpSpPr>
              <p:nvPr/>
            </p:nvGrpSpPr>
            <p:grpSpPr bwMode="auto">
              <a:xfrm>
                <a:off x="1515" y="2072"/>
                <a:ext cx="3921" cy="2104"/>
                <a:chOff x="1515" y="2072"/>
                <a:chExt cx="3921" cy="2104"/>
              </a:xfrm>
            </p:grpSpPr>
            <p:grpSp>
              <p:nvGrpSpPr>
                <p:cNvPr id="51205" name="Group 5"/>
                <p:cNvGrpSpPr>
                  <a:grpSpLocks/>
                </p:cNvGrpSpPr>
                <p:nvPr/>
              </p:nvGrpSpPr>
              <p:grpSpPr bwMode="auto">
                <a:xfrm>
                  <a:off x="4178" y="2399"/>
                  <a:ext cx="1258" cy="1777"/>
                  <a:chOff x="1116" y="2406"/>
                  <a:chExt cx="1258" cy="1777"/>
                </a:xfrm>
              </p:grpSpPr>
              <p:sp>
                <p:nvSpPr>
                  <p:cNvPr id="51206" name="Freeform 6"/>
                  <p:cNvSpPr>
                    <a:spLocks/>
                  </p:cNvSpPr>
                  <p:nvPr/>
                </p:nvSpPr>
                <p:spPr bwMode="auto">
                  <a:xfrm>
                    <a:off x="1337" y="3739"/>
                    <a:ext cx="782" cy="377"/>
                  </a:xfrm>
                  <a:custGeom>
                    <a:avLst/>
                    <a:gdLst>
                      <a:gd name="T0" fmla="*/ 191 w 782"/>
                      <a:gd name="T1" fmla="*/ 102 h 377"/>
                      <a:gd name="T2" fmla="*/ 0 w 782"/>
                      <a:gd name="T3" fmla="*/ 377 h 377"/>
                      <a:gd name="T4" fmla="*/ 760 w 782"/>
                      <a:gd name="T5" fmla="*/ 377 h 377"/>
                      <a:gd name="T6" fmla="*/ 782 w 782"/>
                      <a:gd name="T7" fmla="*/ 0 h 377"/>
                      <a:gd name="T8" fmla="*/ 191 w 782"/>
                      <a:gd name="T9" fmla="*/ 102 h 3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782" h="377">
                        <a:moveTo>
                          <a:pt x="191" y="102"/>
                        </a:moveTo>
                        <a:lnTo>
                          <a:pt x="0" y="377"/>
                        </a:lnTo>
                        <a:lnTo>
                          <a:pt x="760" y="377"/>
                        </a:lnTo>
                        <a:lnTo>
                          <a:pt x="782" y="0"/>
                        </a:lnTo>
                        <a:lnTo>
                          <a:pt x="191" y="102"/>
                        </a:lnTo>
                        <a:close/>
                      </a:path>
                    </a:pathLst>
                  </a:custGeom>
                  <a:solidFill>
                    <a:srgbClr val="BF00B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207" name="Freeform 7"/>
                  <p:cNvSpPr>
                    <a:spLocks/>
                  </p:cNvSpPr>
                  <p:nvPr/>
                </p:nvSpPr>
                <p:spPr bwMode="auto">
                  <a:xfrm>
                    <a:off x="1530" y="2406"/>
                    <a:ext cx="628" cy="582"/>
                  </a:xfrm>
                  <a:custGeom>
                    <a:avLst/>
                    <a:gdLst>
                      <a:gd name="T0" fmla="*/ 293 w 628"/>
                      <a:gd name="T1" fmla="*/ 29 h 582"/>
                      <a:gd name="T2" fmla="*/ 308 w 628"/>
                      <a:gd name="T3" fmla="*/ 20 h 582"/>
                      <a:gd name="T4" fmla="*/ 330 w 628"/>
                      <a:gd name="T5" fmla="*/ 11 h 582"/>
                      <a:gd name="T6" fmla="*/ 377 w 628"/>
                      <a:gd name="T7" fmla="*/ 2 h 582"/>
                      <a:gd name="T8" fmla="*/ 423 w 628"/>
                      <a:gd name="T9" fmla="*/ 9 h 582"/>
                      <a:gd name="T10" fmla="*/ 476 w 628"/>
                      <a:gd name="T11" fmla="*/ 36 h 582"/>
                      <a:gd name="T12" fmla="*/ 544 w 628"/>
                      <a:gd name="T13" fmla="*/ 86 h 582"/>
                      <a:gd name="T14" fmla="*/ 596 w 628"/>
                      <a:gd name="T15" fmla="*/ 151 h 582"/>
                      <a:gd name="T16" fmla="*/ 625 w 628"/>
                      <a:gd name="T17" fmla="*/ 269 h 582"/>
                      <a:gd name="T18" fmla="*/ 616 w 628"/>
                      <a:gd name="T19" fmla="*/ 412 h 582"/>
                      <a:gd name="T20" fmla="*/ 539 w 628"/>
                      <a:gd name="T21" fmla="*/ 530 h 582"/>
                      <a:gd name="T22" fmla="*/ 513 w 628"/>
                      <a:gd name="T23" fmla="*/ 547 h 582"/>
                      <a:gd name="T24" fmla="*/ 489 w 628"/>
                      <a:gd name="T25" fmla="*/ 566 h 582"/>
                      <a:gd name="T26" fmla="*/ 474 w 628"/>
                      <a:gd name="T27" fmla="*/ 549 h 582"/>
                      <a:gd name="T28" fmla="*/ 458 w 628"/>
                      <a:gd name="T29" fmla="*/ 454 h 582"/>
                      <a:gd name="T30" fmla="*/ 481 w 628"/>
                      <a:gd name="T31" fmla="*/ 388 h 582"/>
                      <a:gd name="T32" fmla="*/ 471 w 628"/>
                      <a:gd name="T33" fmla="*/ 354 h 582"/>
                      <a:gd name="T34" fmla="*/ 457 w 628"/>
                      <a:gd name="T35" fmla="*/ 341 h 582"/>
                      <a:gd name="T36" fmla="*/ 441 w 628"/>
                      <a:gd name="T37" fmla="*/ 332 h 582"/>
                      <a:gd name="T38" fmla="*/ 367 w 628"/>
                      <a:gd name="T39" fmla="*/ 296 h 582"/>
                      <a:gd name="T40" fmla="*/ 322 w 628"/>
                      <a:gd name="T41" fmla="*/ 242 h 582"/>
                      <a:gd name="T42" fmla="*/ 293 w 628"/>
                      <a:gd name="T43" fmla="*/ 183 h 582"/>
                      <a:gd name="T44" fmla="*/ 282 w 628"/>
                      <a:gd name="T45" fmla="*/ 147 h 582"/>
                      <a:gd name="T46" fmla="*/ 259 w 628"/>
                      <a:gd name="T47" fmla="*/ 154 h 582"/>
                      <a:gd name="T48" fmla="*/ 240 w 628"/>
                      <a:gd name="T49" fmla="*/ 226 h 582"/>
                      <a:gd name="T50" fmla="*/ 193 w 628"/>
                      <a:gd name="T51" fmla="*/ 224 h 582"/>
                      <a:gd name="T52" fmla="*/ 144 w 628"/>
                      <a:gd name="T53" fmla="*/ 217 h 582"/>
                      <a:gd name="T54" fmla="*/ 104 w 628"/>
                      <a:gd name="T55" fmla="*/ 193 h 582"/>
                      <a:gd name="T56" fmla="*/ 122 w 628"/>
                      <a:gd name="T57" fmla="*/ 122 h 582"/>
                      <a:gd name="T58" fmla="*/ 115 w 628"/>
                      <a:gd name="T59" fmla="*/ 119 h 582"/>
                      <a:gd name="T60" fmla="*/ 97 w 628"/>
                      <a:gd name="T61" fmla="*/ 139 h 582"/>
                      <a:gd name="T62" fmla="*/ 74 w 628"/>
                      <a:gd name="T63" fmla="*/ 170 h 582"/>
                      <a:gd name="T64" fmla="*/ 52 w 628"/>
                      <a:gd name="T65" fmla="*/ 203 h 582"/>
                      <a:gd name="T66" fmla="*/ 30 w 628"/>
                      <a:gd name="T67" fmla="*/ 193 h 582"/>
                      <a:gd name="T68" fmla="*/ 3 w 628"/>
                      <a:gd name="T69" fmla="*/ 171 h 582"/>
                      <a:gd name="T70" fmla="*/ 5 w 628"/>
                      <a:gd name="T71" fmla="*/ 119 h 582"/>
                      <a:gd name="T72" fmla="*/ 47 w 628"/>
                      <a:gd name="T73" fmla="*/ 60 h 582"/>
                      <a:gd name="T74" fmla="*/ 107 w 628"/>
                      <a:gd name="T75" fmla="*/ 19 h 582"/>
                      <a:gd name="T76" fmla="*/ 154 w 628"/>
                      <a:gd name="T77" fmla="*/ 2 h 582"/>
                      <a:gd name="T78" fmla="*/ 200 w 628"/>
                      <a:gd name="T79" fmla="*/ 0 h 582"/>
                      <a:gd name="T80" fmla="*/ 246 w 628"/>
                      <a:gd name="T81" fmla="*/ 5 h 582"/>
                      <a:gd name="T82" fmla="*/ 261 w 628"/>
                      <a:gd name="T83" fmla="*/ 13 h 582"/>
                      <a:gd name="T84" fmla="*/ 276 w 628"/>
                      <a:gd name="T85" fmla="*/ 25 h 5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628" h="582">
                        <a:moveTo>
                          <a:pt x="284" y="34"/>
                        </a:moveTo>
                        <a:lnTo>
                          <a:pt x="288" y="32"/>
                        </a:lnTo>
                        <a:lnTo>
                          <a:pt x="293" y="29"/>
                        </a:lnTo>
                        <a:lnTo>
                          <a:pt x="297" y="25"/>
                        </a:lnTo>
                        <a:lnTo>
                          <a:pt x="303" y="22"/>
                        </a:lnTo>
                        <a:lnTo>
                          <a:pt x="308" y="20"/>
                        </a:lnTo>
                        <a:lnTo>
                          <a:pt x="315" y="17"/>
                        </a:lnTo>
                        <a:lnTo>
                          <a:pt x="322" y="13"/>
                        </a:lnTo>
                        <a:lnTo>
                          <a:pt x="330" y="11"/>
                        </a:lnTo>
                        <a:lnTo>
                          <a:pt x="345" y="7"/>
                        </a:lnTo>
                        <a:lnTo>
                          <a:pt x="361" y="3"/>
                        </a:lnTo>
                        <a:lnTo>
                          <a:pt x="377" y="2"/>
                        </a:lnTo>
                        <a:lnTo>
                          <a:pt x="393" y="2"/>
                        </a:lnTo>
                        <a:lnTo>
                          <a:pt x="408" y="5"/>
                        </a:lnTo>
                        <a:lnTo>
                          <a:pt x="423" y="9"/>
                        </a:lnTo>
                        <a:lnTo>
                          <a:pt x="439" y="14"/>
                        </a:lnTo>
                        <a:lnTo>
                          <a:pt x="453" y="23"/>
                        </a:lnTo>
                        <a:lnTo>
                          <a:pt x="476" y="36"/>
                        </a:lnTo>
                        <a:lnTo>
                          <a:pt x="499" y="51"/>
                        </a:lnTo>
                        <a:lnTo>
                          <a:pt x="523" y="68"/>
                        </a:lnTo>
                        <a:lnTo>
                          <a:pt x="544" y="86"/>
                        </a:lnTo>
                        <a:lnTo>
                          <a:pt x="564" y="106"/>
                        </a:lnTo>
                        <a:lnTo>
                          <a:pt x="583" y="127"/>
                        </a:lnTo>
                        <a:lnTo>
                          <a:pt x="596" y="151"/>
                        </a:lnTo>
                        <a:lnTo>
                          <a:pt x="605" y="176"/>
                        </a:lnTo>
                        <a:lnTo>
                          <a:pt x="617" y="221"/>
                        </a:lnTo>
                        <a:lnTo>
                          <a:pt x="625" y="269"/>
                        </a:lnTo>
                        <a:lnTo>
                          <a:pt x="628" y="318"/>
                        </a:lnTo>
                        <a:lnTo>
                          <a:pt x="626" y="365"/>
                        </a:lnTo>
                        <a:lnTo>
                          <a:pt x="616" y="412"/>
                        </a:lnTo>
                        <a:lnTo>
                          <a:pt x="600" y="456"/>
                        </a:lnTo>
                        <a:lnTo>
                          <a:pt x="574" y="495"/>
                        </a:lnTo>
                        <a:lnTo>
                          <a:pt x="539" y="530"/>
                        </a:lnTo>
                        <a:lnTo>
                          <a:pt x="530" y="536"/>
                        </a:lnTo>
                        <a:lnTo>
                          <a:pt x="522" y="542"/>
                        </a:lnTo>
                        <a:lnTo>
                          <a:pt x="513" y="547"/>
                        </a:lnTo>
                        <a:lnTo>
                          <a:pt x="505" y="553"/>
                        </a:lnTo>
                        <a:lnTo>
                          <a:pt x="496" y="559"/>
                        </a:lnTo>
                        <a:lnTo>
                          <a:pt x="489" y="566"/>
                        </a:lnTo>
                        <a:lnTo>
                          <a:pt x="481" y="573"/>
                        </a:lnTo>
                        <a:lnTo>
                          <a:pt x="475" y="582"/>
                        </a:lnTo>
                        <a:lnTo>
                          <a:pt x="474" y="549"/>
                        </a:lnTo>
                        <a:lnTo>
                          <a:pt x="470" y="518"/>
                        </a:lnTo>
                        <a:lnTo>
                          <a:pt x="466" y="485"/>
                        </a:lnTo>
                        <a:lnTo>
                          <a:pt x="458" y="454"/>
                        </a:lnTo>
                        <a:lnTo>
                          <a:pt x="470" y="434"/>
                        </a:lnTo>
                        <a:lnTo>
                          <a:pt x="479" y="412"/>
                        </a:lnTo>
                        <a:lnTo>
                          <a:pt x="481" y="388"/>
                        </a:lnTo>
                        <a:lnTo>
                          <a:pt x="478" y="364"/>
                        </a:lnTo>
                        <a:lnTo>
                          <a:pt x="475" y="359"/>
                        </a:lnTo>
                        <a:lnTo>
                          <a:pt x="471" y="354"/>
                        </a:lnTo>
                        <a:lnTo>
                          <a:pt x="467" y="349"/>
                        </a:lnTo>
                        <a:lnTo>
                          <a:pt x="462" y="345"/>
                        </a:lnTo>
                        <a:lnTo>
                          <a:pt x="457" y="341"/>
                        </a:lnTo>
                        <a:lnTo>
                          <a:pt x="452" y="337"/>
                        </a:lnTo>
                        <a:lnTo>
                          <a:pt x="446" y="334"/>
                        </a:lnTo>
                        <a:lnTo>
                          <a:pt x="441" y="332"/>
                        </a:lnTo>
                        <a:lnTo>
                          <a:pt x="398" y="329"/>
                        </a:lnTo>
                        <a:lnTo>
                          <a:pt x="383" y="313"/>
                        </a:lnTo>
                        <a:lnTo>
                          <a:pt x="367" y="296"/>
                        </a:lnTo>
                        <a:lnTo>
                          <a:pt x="352" y="278"/>
                        </a:lnTo>
                        <a:lnTo>
                          <a:pt x="336" y="261"/>
                        </a:lnTo>
                        <a:lnTo>
                          <a:pt x="322" y="242"/>
                        </a:lnTo>
                        <a:lnTo>
                          <a:pt x="310" y="224"/>
                        </a:lnTo>
                        <a:lnTo>
                          <a:pt x="300" y="204"/>
                        </a:lnTo>
                        <a:lnTo>
                          <a:pt x="293" y="183"/>
                        </a:lnTo>
                        <a:lnTo>
                          <a:pt x="288" y="171"/>
                        </a:lnTo>
                        <a:lnTo>
                          <a:pt x="285" y="159"/>
                        </a:lnTo>
                        <a:lnTo>
                          <a:pt x="282" y="147"/>
                        </a:lnTo>
                        <a:lnTo>
                          <a:pt x="276" y="136"/>
                        </a:lnTo>
                        <a:lnTo>
                          <a:pt x="267" y="144"/>
                        </a:lnTo>
                        <a:lnTo>
                          <a:pt x="259" y="154"/>
                        </a:lnTo>
                        <a:lnTo>
                          <a:pt x="252" y="166"/>
                        </a:lnTo>
                        <a:lnTo>
                          <a:pt x="246" y="177"/>
                        </a:lnTo>
                        <a:lnTo>
                          <a:pt x="240" y="226"/>
                        </a:lnTo>
                        <a:lnTo>
                          <a:pt x="225" y="227"/>
                        </a:lnTo>
                        <a:lnTo>
                          <a:pt x="209" y="226"/>
                        </a:lnTo>
                        <a:lnTo>
                          <a:pt x="193" y="224"/>
                        </a:lnTo>
                        <a:lnTo>
                          <a:pt x="176" y="221"/>
                        </a:lnTo>
                        <a:lnTo>
                          <a:pt x="160" y="219"/>
                        </a:lnTo>
                        <a:lnTo>
                          <a:pt x="144" y="217"/>
                        </a:lnTo>
                        <a:lnTo>
                          <a:pt x="127" y="216"/>
                        </a:lnTo>
                        <a:lnTo>
                          <a:pt x="111" y="217"/>
                        </a:lnTo>
                        <a:lnTo>
                          <a:pt x="104" y="193"/>
                        </a:lnTo>
                        <a:lnTo>
                          <a:pt x="107" y="168"/>
                        </a:lnTo>
                        <a:lnTo>
                          <a:pt x="113" y="144"/>
                        </a:lnTo>
                        <a:lnTo>
                          <a:pt x="122" y="122"/>
                        </a:lnTo>
                        <a:lnTo>
                          <a:pt x="120" y="120"/>
                        </a:lnTo>
                        <a:lnTo>
                          <a:pt x="117" y="119"/>
                        </a:lnTo>
                        <a:lnTo>
                          <a:pt x="115" y="119"/>
                        </a:lnTo>
                        <a:lnTo>
                          <a:pt x="113" y="119"/>
                        </a:lnTo>
                        <a:lnTo>
                          <a:pt x="104" y="129"/>
                        </a:lnTo>
                        <a:lnTo>
                          <a:pt x="97" y="139"/>
                        </a:lnTo>
                        <a:lnTo>
                          <a:pt x="89" y="150"/>
                        </a:lnTo>
                        <a:lnTo>
                          <a:pt x="81" y="159"/>
                        </a:lnTo>
                        <a:lnTo>
                          <a:pt x="74" y="170"/>
                        </a:lnTo>
                        <a:lnTo>
                          <a:pt x="66" y="181"/>
                        </a:lnTo>
                        <a:lnTo>
                          <a:pt x="60" y="192"/>
                        </a:lnTo>
                        <a:lnTo>
                          <a:pt x="52" y="203"/>
                        </a:lnTo>
                        <a:lnTo>
                          <a:pt x="43" y="203"/>
                        </a:lnTo>
                        <a:lnTo>
                          <a:pt x="37" y="197"/>
                        </a:lnTo>
                        <a:lnTo>
                          <a:pt x="30" y="193"/>
                        </a:lnTo>
                        <a:lnTo>
                          <a:pt x="22" y="194"/>
                        </a:lnTo>
                        <a:lnTo>
                          <a:pt x="10" y="184"/>
                        </a:lnTo>
                        <a:lnTo>
                          <a:pt x="3" y="171"/>
                        </a:lnTo>
                        <a:lnTo>
                          <a:pt x="0" y="157"/>
                        </a:lnTo>
                        <a:lnTo>
                          <a:pt x="1" y="142"/>
                        </a:lnTo>
                        <a:lnTo>
                          <a:pt x="5" y="119"/>
                        </a:lnTo>
                        <a:lnTo>
                          <a:pt x="15" y="97"/>
                        </a:lnTo>
                        <a:lnTo>
                          <a:pt x="29" y="78"/>
                        </a:lnTo>
                        <a:lnTo>
                          <a:pt x="47" y="60"/>
                        </a:lnTo>
                        <a:lnTo>
                          <a:pt x="66" y="44"/>
                        </a:lnTo>
                        <a:lnTo>
                          <a:pt x="86" y="31"/>
                        </a:lnTo>
                        <a:lnTo>
                          <a:pt x="107" y="19"/>
                        </a:lnTo>
                        <a:lnTo>
                          <a:pt x="127" y="10"/>
                        </a:lnTo>
                        <a:lnTo>
                          <a:pt x="140" y="6"/>
                        </a:lnTo>
                        <a:lnTo>
                          <a:pt x="154" y="2"/>
                        </a:lnTo>
                        <a:lnTo>
                          <a:pt x="170" y="1"/>
                        </a:lnTo>
                        <a:lnTo>
                          <a:pt x="185" y="0"/>
                        </a:lnTo>
                        <a:lnTo>
                          <a:pt x="200" y="0"/>
                        </a:lnTo>
                        <a:lnTo>
                          <a:pt x="217" y="1"/>
                        </a:lnTo>
                        <a:lnTo>
                          <a:pt x="232" y="2"/>
                        </a:lnTo>
                        <a:lnTo>
                          <a:pt x="246" y="5"/>
                        </a:lnTo>
                        <a:lnTo>
                          <a:pt x="251" y="8"/>
                        </a:lnTo>
                        <a:lnTo>
                          <a:pt x="257" y="10"/>
                        </a:lnTo>
                        <a:lnTo>
                          <a:pt x="261" y="13"/>
                        </a:lnTo>
                        <a:lnTo>
                          <a:pt x="267" y="18"/>
                        </a:lnTo>
                        <a:lnTo>
                          <a:pt x="271" y="21"/>
                        </a:lnTo>
                        <a:lnTo>
                          <a:pt x="276" y="25"/>
                        </a:lnTo>
                        <a:lnTo>
                          <a:pt x="280" y="30"/>
                        </a:lnTo>
                        <a:lnTo>
                          <a:pt x="284" y="34"/>
                        </a:lnTo>
                        <a:close/>
                      </a:path>
                    </a:pathLst>
                  </a:custGeom>
                  <a:solidFill>
                    <a:srgbClr val="FFFF7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208" name="Freeform 8"/>
                  <p:cNvSpPr>
                    <a:spLocks/>
                  </p:cNvSpPr>
                  <p:nvPr/>
                </p:nvSpPr>
                <p:spPr bwMode="auto">
                  <a:xfrm>
                    <a:off x="2133" y="2562"/>
                    <a:ext cx="241" cy="494"/>
                  </a:xfrm>
                  <a:custGeom>
                    <a:avLst/>
                    <a:gdLst>
                      <a:gd name="T0" fmla="*/ 238 w 241"/>
                      <a:gd name="T1" fmla="*/ 72 h 494"/>
                      <a:gd name="T2" fmla="*/ 239 w 241"/>
                      <a:gd name="T3" fmla="*/ 130 h 494"/>
                      <a:gd name="T4" fmla="*/ 226 w 241"/>
                      <a:gd name="T5" fmla="*/ 185 h 494"/>
                      <a:gd name="T6" fmla="*/ 203 w 241"/>
                      <a:gd name="T7" fmla="*/ 238 h 494"/>
                      <a:gd name="T8" fmla="*/ 186 w 241"/>
                      <a:gd name="T9" fmla="*/ 276 h 494"/>
                      <a:gd name="T10" fmla="*/ 184 w 241"/>
                      <a:gd name="T11" fmla="*/ 303 h 494"/>
                      <a:gd name="T12" fmla="*/ 181 w 241"/>
                      <a:gd name="T13" fmla="*/ 313 h 494"/>
                      <a:gd name="T14" fmla="*/ 168 w 241"/>
                      <a:gd name="T15" fmla="*/ 288 h 494"/>
                      <a:gd name="T16" fmla="*/ 161 w 241"/>
                      <a:gd name="T17" fmla="*/ 281 h 494"/>
                      <a:gd name="T18" fmla="*/ 156 w 241"/>
                      <a:gd name="T19" fmla="*/ 288 h 494"/>
                      <a:gd name="T20" fmla="*/ 154 w 241"/>
                      <a:gd name="T21" fmla="*/ 307 h 494"/>
                      <a:gd name="T22" fmla="*/ 154 w 241"/>
                      <a:gd name="T23" fmla="*/ 341 h 494"/>
                      <a:gd name="T24" fmla="*/ 163 w 241"/>
                      <a:gd name="T25" fmla="*/ 374 h 494"/>
                      <a:gd name="T26" fmla="*/ 181 w 241"/>
                      <a:gd name="T27" fmla="*/ 401 h 494"/>
                      <a:gd name="T28" fmla="*/ 203 w 241"/>
                      <a:gd name="T29" fmla="*/ 414 h 494"/>
                      <a:gd name="T30" fmla="*/ 219 w 241"/>
                      <a:gd name="T31" fmla="*/ 410 h 494"/>
                      <a:gd name="T32" fmla="*/ 226 w 241"/>
                      <a:gd name="T33" fmla="*/ 417 h 494"/>
                      <a:gd name="T34" fmla="*/ 219 w 241"/>
                      <a:gd name="T35" fmla="*/ 435 h 494"/>
                      <a:gd name="T36" fmla="*/ 209 w 241"/>
                      <a:gd name="T37" fmla="*/ 451 h 494"/>
                      <a:gd name="T38" fmla="*/ 196 w 241"/>
                      <a:gd name="T39" fmla="*/ 466 h 494"/>
                      <a:gd name="T40" fmla="*/ 179 w 241"/>
                      <a:gd name="T41" fmla="*/ 478 h 494"/>
                      <a:gd name="T42" fmla="*/ 158 w 241"/>
                      <a:gd name="T43" fmla="*/ 488 h 494"/>
                      <a:gd name="T44" fmla="*/ 135 w 241"/>
                      <a:gd name="T45" fmla="*/ 494 h 494"/>
                      <a:gd name="T46" fmla="*/ 111 w 241"/>
                      <a:gd name="T47" fmla="*/ 493 h 494"/>
                      <a:gd name="T48" fmla="*/ 87 w 241"/>
                      <a:gd name="T49" fmla="*/ 486 h 494"/>
                      <a:gd name="T50" fmla="*/ 64 w 241"/>
                      <a:gd name="T51" fmla="*/ 474 h 494"/>
                      <a:gd name="T52" fmla="*/ 43 w 241"/>
                      <a:gd name="T53" fmla="*/ 459 h 494"/>
                      <a:gd name="T54" fmla="*/ 23 w 241"/>
                      <a:gd name="T55" fmla="*/ 440 h 494"/>
                      <a:gd name="T56" fmla="*/ 8 w 241"/>
                      <a:gd name="T57" fmla="*/ 409 h 494"/>
                      <a:gd name="T58" fmla="*/ 0 w 241"/>
                      <a:gd name="T59" fmla="*/ 364 h 494"/>
                      <a:gd name="T60" fmla="*/ 13 w 241"/>
                      <a:gd name="T61" fmla="*/ 328 h 494"/>
                      <a:gd name="T62" fmla="*/ 29 w 241"/>
                      <a:gd name="T63" fmla="*/ 299 h 494"/>
                      <a:gd name="T64" fmla="*/ 39 w 241"/>
                      <a:gd name="T65" fmla="*/ 268 h 494"/>
                      <a:gd name="T66" fmla="*/ 46 w 241"/>
                      <a:gd name="T67" fmla="*/ 235 h 494"/>
                      <a:gd name="T68" fmla="*/ 68 w 241"/>
                      <a:gd name="T69" fmla="*/ 207 h 494"/>
                      <a:gd name="T70" fmla="*/ 94 w 241"/>
                      <a:gd name="T71" fmla="*/ 174 h 494"/>
                      <a:gd name="T72" fmla="*/ 106 w 241"/>
                      <a:gd name="T73" fmla="*/ 133 h 494"/>
                      <a:gd name="T74" fmla="*/ 108 w 241"/>
                      <a:gd name="T75" fmla="*/ 88 h 494"/>
                      <a:gd name="T76" fmla="*/ 107 w 241"/>
                      <a:gd name="T77" fmla="*/ 59 h 494"/>
                      <a:gd name="T78" fmla="*/ 99 w 241"/>
                      <a:gd name="T79" fmla="*/ 44 h 494"/>
                      <a:gd name="T80" fmla="*/ 93 w 241"/>
                      <a:gd name="T81" fmla="*/ 28 h 494"/>
                      <a:gd name="T82" fmla="*/ 97 w 241"/>
                      <a:gd name="T83" fmla="*/ 16 h 494"/>
                      <a:gd name="T84" fmla="*/ 124 w 241"/>
                      <a:gd name="T85" fmla="*/ 4 h 494"/>
                      <a:gd name="T86" fmla="*/ 157 w 241"/>
                      <a:gd name="T87" fmla="*/ 0 h 494"/>
                      <a:gd name="T88" fmla="*/ 189 w 241"/>
                      <a:gd name="T89" fmla="*/ 8 h 494"/>
                      <a:gd name="T90" fmla="*/ 218 w 241"/>
                      <a:gd name="T91" fmla="*/ 28 h 4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</a:cxnLst>
                    <a:rect l="0" t="0" r="r" b="b"/>
                    <a:pathLst>
                      <a:path w="241" h="494">
                        <a:moveTo>
                          <a:pt x="231" y="44"/>
                        </a:moveTo>
                        <a:lnTo>
                          <a:pt x="238" y="72"/>
                        </a:lnTo>
                        <a:lnTo>
                          <a:pt x="241" y="101"/>
                        </a:lnTo>
                        <a:lnTo>
                          <a:pt x="239" y="130"/>
                        </a:lnTo>
                        <a:lnTo>
                          <a:pt x="233" y="158"/>
                        </a:lnTo>
                        <a:lnTo>
                          <a:pt x="226" y="185"/>
                        </a:lnTo>
                        <a:lnTo>
                          <a:pt x="215" y="213"/>
                        </a:lnTo>
                        <a:lnTo>
                          <a:pt x="203" y="238"/>
                        </a:lnTo>
                        <a:lnTo>
                          <a:pt x="189" y="262"/>
                        </a:lnTo>
                        <a:lnTo>
                          <a:pt x="186" y="276"/>
                        </a:lnTo>
                        <a:lnTo>
                          <a:pt x="184" y="289"/>
                        </a:lnTo>
                        <a:lnTo>
                          <a:pt x="184" y="303"/>
                        </a:lnTo>
                        <a:lnTo>
                          <a:pt x="189" y="317"/>
                        </a:lnTo>
                        <a:lnTo>
                          <a:pt x="181" y="313"/>
                        </a:lnTo>
                        <a:lnTo>
                          <a:pt x="174" y="301"/>
                        </a:lnTo>
                        <a:lnTo>
                          <a:pt x="168" y="288"/>
                        </a:lnTo>
                        <a:lnTo>
                          <a:pt x="165" y="280"/>
                        </a:lnTo>
                        <a:lnTo>
                          <a:pt x="161" y="281"/>
                        </a:lnTo>
                        <a:lnTo>
                          <a:pt x="158" y="283"/>
                        </a:lnTo>
                        <a:lnTo>
                          <a:pt x="156" y="288"/>
                        </a:lnTo>
                        <a:lnTo>
                          <a:pt x="155" y="291"/>
                        </a:lnTo>
                        <a:lnTo>
                          <a:pt x="154" y="307"/>
                        </a:lnTo>
                        <a:lnTo>
                          <a:pt x="153" y="324"/>
                        </a:lnTo>
                        <a:lnTo>
                          <a:pt x="154" y="341"/>
                        </a:lnTo>
                        <a:lnTo>
                          <a:pt x="157" y="358"/>
                        </a:lnTo>
                        <a:lnTo>
                          <a:pt x="163" y="374"/>
                        </a:lnTo>
                        <a:lnTo>
                          <a:pt x="170" y="388"/>
                        </a:lnTo>
                        <a:lnTo>
                          <a:pt x="181" y="401"/>
                        </a:lnTo>
                        <a:lnTo>
                          <a:pt x="195" y="412"/>
                        </a:lnTo>
                        <a:lnTo>
                          <a:pt x="203" y="414"/>
                        </a:lnTo>
                        <a:lnTo>
                          <a:pt x="212" y="413"/>
                        </a:lnTo>
                        <a:lnTo>
                          <a:pt x="219" y="410"/>
                        </a:lnTo>
                        <a:lnTo>
                          <a:pt x="227" y="408"/>
                        </a:lnTo>
                        <a:lnTo>
                          <a:pt x="226" y="417"/>
                        </a:lnTo>
                        <a:lnTo>
                          <a:pt x="224" y="426"/>
                        </a:lnTo>
                        <a:lnTo>
                          <a:pt x="219" y="435"/>
                        </a:lnTo>
                        <a:lnTo>
                          <a:pt x="215" y="444"/>
                        </a:lnTo>
                        <a:lnTo>
                          <a:pt x="209" y="451"/>
                        </a:lnTo>
                        <a:lnTo>
                          <a:pt x="203" y="459"/>
                        </a:lnTo>
                        <a:lnTo>
                          <a:pt x="196" y="466"/>
                        </a:lnTo>
                        <a:lnTo>
                          <a:pt x="189" y="473"/>
                        </a:lnTo>
                        <a:lnTo>
                          <a:pt x="179" y="478"/>
                        </a:lnTo>
                        <a:lnTo>
                          <a:pt x="169" y="484"/>
                        </a:lnTo>
                        <a:lnTo>
                          <a:pt x="158" y="488"/>
                        </a:lnTo>
                        <a:lnTo>
                          <a:pt x="146" y="492"/>
                        </a:lnTo>
                        <a:lnTo>
                          <a:pt x="135" y="494"/>
                        </a:lnTo>
                        <a:lnTo>
                          <a:pt x="123" y="494"/>
                        </a:lnTo>
                        <a:lnTo>
                          <a:pt x="111" y="493"/>
                        </a:lnTo>
                        <a:lnTo>
                          <a:pt x="99" y="490"/>
                        </a:lnTo>
                        <a:lnTo>
                          <a:pt x="87" y="486"/>
                        </a:lnTo>
                        <a:lnTo>
                          <a:pt x="75" y="481"/>
                        </a:lnTo>
                        <a:lnTo>
                          <a:pt x="64" y="474"/>
                        </a:lnTo>
                        <a:lnTo>
                          <a:pt x="54" y="466"/>
                        </a:lnTo>
                        <a:lnTo>
                          <a:pt x="43" y="459"/>
                        </a:lnTo>
                        <a:lnTo>
                          <a:pt x="33" y="450"/>
                        </a:lnTo>
                        <a:lnTo>
                          <a:pt x="23" y="440"/>
                        </a:lnTo>
                        <a:lnTo>
                          <a:pt x="14" y="429"/>
                        </a:lnTo>
                        <a:lnTo>
                          <a:pt x="8" y="409"/>
                        </a:lnTo>
                        <a:lnTo>
                          <a:pt x="2" y="386"/>
                        </a:lnTo>
                        <a:lnTo>
                          <a:pt x="0" y="364"/>
                        </a:lnTo>
                        <a:lnTo>
                          <a:pt x="2" y="341"/>
                        </a:lnTo>
                        <a:lnTo>
                          <a:pt x="13" y="328"/>
                        </a:lnTo>
                        <a:lnTo>
                          <a:pt x="22" y="314"/>
                        </a:lnTo>
                        <a:lnTo>
                          <a:pt x="29" y="299"/>
                        </a:lnTo>
                        <a:lnTo>
                          <a:pt x="35" y="283"/>
                        </a:lnTo>
                        <a:lnTo>
                          <a:pt x="39" y="268"/>
                        </a:lnTo>
                        <a:lnTo>
                          <a:pt x="43" y="252"/>
                        </a:lnTo>
                        <a:lnTo>
                          <a:pt x="46" y="235"/>
                        </a:lnTo>
                        <a:lnTo>
                          <a:pt x="48" y="218"/>
                        </a:lnTo>
                        <a:lnTo>
                          <a:pt x="68" y="207"/>
                        </a:lnTo>
                        <a:lnTo>
                          <a:pt x="83" y="192"/>
                        </a:lnTo>
                        <a:lnTo>
                          <a:pt x="94" y="174"/>
                        </a:lnTo>
                        <a:lnTo>
                          <a:pt x="102" y="155"/>
                        </a:lnTo>
                        <a:lnTo>
                          <a:pt x="106" y="133"/>
                        </a:lnTo>
                        <a:lnTo>
                          <a:pt x="108" y="111"/>
                        </a:lnTo>
                        <a:lnTo>
                          <a:pt x="108" y="88"/>
                        </a:lnTo>
                        <a:lnTo>
                          <a:pt x="108" y="67"/>
                        </a:lnTo>
                        <a:lnTo>
                          <a:pt x="107" y="59"/>
                        </a:lnTo>
                        <a:lnTo>
                          <a:pt x="104" y="51"/>
                        </a:lnTo>
                        <a:lnTo>
                          <a:pt x="99" y="44"/>
                        </a:lnTo>
                        <a:lnTo>
                          <a:pt x="95" y="36"/>
                        </a:lnTo>
                        <a:lnTo>
                          <a:pt x="93" y="28"/>
                        </a:lnTo>
                        <a:lnTo>
                          <a:pt x="93" y="22"/>
                        </a:lnTo>
                        <a:lnTo>
                          <a:pt x="97" y="16"/>
                        </a:lnTo>
                        <a:lnTo>
                          <a:pt x="108" y="11"/>
                        </a:lnTo>
                        <a:lnTo>
                          <a:pt x="124" y="4"/>
                        </a:lnTo>
                        <a:lnTo>
                          <a:pt x="141" y="0"/>
                        </a:lnTo>
                        <a:lnTo>
                          <a:pt x="157" y="0"/>
                        </a:lnTo>
                        <a:lnTo>
                          <a:pt x="173" y="2"/>
                        </a:lnTo>
                        <a:lnTo>
                          <a:pt x="189" y="8"/>
                        </a:lnTo>
                        <a:lnTo>
                          <a:pt x="204" y="16"/>
                        </a:lnTo>
                        <a:lnTo>
                          <a:pt x="218" y="28"/>
                        </a:lnTo>
                        <a:lnTo>
                          <a:pt x="231" y="44"/>
                        </a:lnTo>
                        <a:close/>
                      </a:path>
                    </a:pathLst>
                  </a:custGeom>
                  <a:solidFill>
                    <a:srgbClr val="FFFF7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209" name="Freeform 9"/>
                  <p:cNvSpPr>
                    <a:spLocks/>
                  </p:cNvSpPr>
                  <p:nvPr/>
                </p:nvSpPr>
                <p:spPr bwMode="auto">
                  <a:xfrm>
                    <a:off x="2179" y="2600"/>
                    <a:ext cx="39" cy="147"/>
                  </a:xfrm>
                  <a:custGeom>
                    <a:avLst/>
                    <a:gdLst>
                      <a:gd name="T0" fmla="*/ 37 w 39"/>
                      <a:gd name="T1" fmla="*/ 21 h 147"/>
                      <a:gd name="T2" fmla="*/ 39 w 39"/>
                      <a:gd name="T3" fmla="*/ 37 h 147"/>
                      <a:gd name="T4" fmla="*/ 39 w 39"/>
                      <a:gd name="T5" fmla="*/ 54 h 147"/>
                      <a:gd name="T6" fmla="*/ 37 w 39"/>
                      <a:gd name="T7" fmla="*/ 71 h 147"/>
                      <a:gd name="T8" fmla="*/ 35 w 39"/>
                      <a:gd name="T9" fmla="*/ 87 h 147"/>
                      <a:gd name="T10" fmla="*/ 29 w 39"/>
                      <a:gd name="T11" fmla="*/ 104 h 147"/>
                      <a:gd name="T12" fmla="*/ 24 w 39"/>
                      <a:gd name="T13" fmla="*/ 119 h 147"/>
                      <a:gd name="T14" fmla="*/ 16 w 39"/>
                      <a:gd name="T15" fmla="*/ 134 h 147"/>
                      <a:gd name="T16" fmla="*/ 6 w 39"/>
                      <a:gd name="T17" fmla="*/ 147 h 147"/>
                      <a:gd name="T18" fmla="*/ 10 w 39"/>
                      <a:gd name="T19" fmla="*/ 117 h 147"/>
                      <a:gd name="T20" fmla="*/ 10 w 39"/>
                      <a:gd name="T21" fmla="*/ 83 h 147"/>
                      <a:gd name="T22" fmla="*/ 8 w 39"/>
                      <a:gd name="T23" fmla="*/ 49 h 147"/>
                      <a:gd name="T24" fmla="*/ 4 w 39"/>
                      <a:gd name="T25" fmla="*/ 18 h 147"/>
                      <a:gd name="T26" fmla="*/ 0 w 39"/>
                      <a:gd name="T27" fmla="*/ 9 h 147"/>
                      <a:gd name="T28" fmla="*/ 3 w 39"/>
                      <a:gd name="T29" fmla="*/ 6 h 147"/>
                      <a:gd name="T30" fmla="*/ 8 w 39"/>
                      <a:gd name="T31" fmla="*/ 3 h 147"/>
                      <a:gd name="T32" fmla="*/ 13 w 39"/>
                      <a:gd name="T33" fmla="*/ 2 h 147"/>
                      <a:gd name="T34" fmla="*/ 17 w 39"/>
                      <a:gd name="T35" fmla="*/ 0 h 147"/>
                      <a:gd name="T36" fmla="*/ 25 w 39"/>
                      <a:gd name="T37" fmla="*/ 2 h 147"/>
                      <a:gd name="T38" fmla="*/ 30 w 39"/>
                      <a:gd name="T39" fmla="*/ 7 h 147"/>
                      <a:gd name="T40" fmla="*/ 34 w 39"/>
                      <a:gd name="T41" fmla="*/ 14 h 147"/>
                      <a:gd name="T42" fmla="*/ 37 w 39"/>
                      <a:gd name="T43" fmla="*/ 21 h 14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39" h="147">
                        <a:moveTo>
                          <a:pt x="37" y="21"/>
                        </a:moveTo>
                        <a:lnTo>
                          <a:pt x="39" y="37"/>
                        </a:lnTo>
                        <a:lnTo>
                          <a:pt x="39" y="54"/>
                        </a:lnTo>
                        <a:lnTo>
                          <a:pt x="37" y="71"/>
                        </a:lnTo>
                        <a:lnTo>
                          <a:pt x="35" y="87"/>
                        </a:lnTo>
                        <a:lnTo>
                          <a:pt x="29" y="104"/>
                        </a:lnTo>
                        <a:lnTo>
                          <a:pt x="24" y="119"/>
                        </a:lnTo>
                        <a:lnTo>
                          <a:pt x="16" y="134"/>
                        </a:lnTo>
                        <a:lnTo>
                          <a:pt x="6" y="147"/>
                        </a:lnTo>
                        <a:lnTo>
                          <a:pt x="10" y="117"/>
                        </a:lnTo>
                        <a:lnTo>
                          <a:pt x="10" y="83"/>
                        </a:lnTo>
                        <a:lnTo>
                          <a:pt x="8" y="49"/>
                        </a:lnTo>
                        <a:lnTo>
                          <a:pt x="4" y="18"/>
                        </a:lnTo>
                        <a:lnTo>
                          <a:pt x="0" y="9"/>
                        </a:lnTo>
                        <a:lnTo>
                          <a:pt x="3" y="6"/>
                        </a:lnTo>
                        <a:lnTo>
                          <a:pt x="8" y="3"/>
                        </a:lnTo>
                        <a:lnTo>
                          <a:pt x="13" y="2"/>
                        </a:lnTo>
                        <a:lnTo>
                          <a:pt x="17" y="0"/>
                        </a:lnTo>
                        <a:lnTo>
                          <a:pt x="25" y="2"/>
                        </a:lnTo>
                        <a:lnTo>
                          <a:pt x="30" y="7"/>
                        </a:lnTo>
                        <a:lnTo>
                          <a:pt x="34" y="14"/>
                        </a:lnTo>
                        <a:lnTo>
                          <a:pt x="37" y="21"/>
                        </a:lnTo>
                        <a:close/>
                      </a:path>
                    </a:pathLst>
                  </a:custGeom>
                  <a:solidFill>
                    <a:srgbClr val="BF00B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210" name="Freeform 10"/>
                  <p:cNvSpPr>
                    <a:spLocks/>
                  </p:cNvSpPr>
                  <p:nvPr/>
                </p:nvSpPr>
                <p:spPr bwMode="auto">
                  <a:xfrm>
                    <a:off x="1540" y="2608"/>
                    <a:ext cx="448" cy="563"/>
                  </a:xfrm>
                  <a:custGeom>
                    <a:avLst/>
                    <a:gdLst>
                      <a:gd name="T0" fmla="*/ 89 w 448"/>
                      <a:gd name="T1" fmla="*/ 39 h 563"/>
                      <a:gd name="T2" fmla="*/ 106 w 448"/>
                      <a:gd name="T3" fmla="*/ 39 h 563"/>
                      <a:gd name="T4" fmla="*/ 124 w 448"/>
                      <a:gd name="T5" fmla="*/ 41 h 563"/>
                      <a:gd name="T6" fmla="*/ 261 w 448"/>
                      <a:gd name="T7" fmla="*/ 28 h 563"/>
                      <a:gd name="T8" fmla="*/ 275 w 448"/>
                      <a:gd name="T9" fmla="*/ 24 h 563"/>
                      <a:gd name="T10" fmla="*/ 326 w 448"/>
                      <a:gd name="T11" fmla="*/ 104 h 563"/>
                      <a:gd name="T12" fmla="*/ 371 w 448"/>
                      <a:gd name="T13" fmla="*/ 163 h 563"/>
                      <a:gd name="T14" fmla="*/ 388 w 448"/>
                      <a:gd name="T15" fmla="*/ 160 h 563"/>
                      <a:gd name="T16" fmla="*/ 408 w 448"/>
                      <a:gd name="T17" fmla="*/ 152 h 563"/>
                      <a:gd name="T18" fmla="*/ 424 w 448"/>
                      <a:gd name="T19" fmla="*/ 157 h 563"/>
                      <a:gd name="T20" fmla="*/ 434 w 448"/>
                      <a:gd name="T21" fmla="*/ 171 h 563"/>
                      <a:gd name="T22" fmla="*/ 439 w 448"/>
                      <a:gd name="T23" fmla="*/ 210 h 563"/>
                      <a:gd name="T24" fmla="*/ 422 w 448"/>
                      <a:gd name="T25" fmla="*/ 246 h 563"/>
                      <a:gd name="T26" fmla="*/ 401 w 448"/>
                      <a:gd name="T27" fmla="*/ 259 h 563"/>
                      <a:gd name="T28" fmla="*/ 379 w 448"/>
                      <a:gd name="T29" fmla="*/ 262 h 563"/>
                      <a:gd name="T30" fmla="*/ 367 w 448"/>
                      <a:gd name="T31" fmla="*/ 264 h 563"/>
                      <a:gd name="T32" fmla="*/ 374 w 448"/>
                      <a:gd name="T33" fmla="*/ 277 h 563"/>
                      <a:gd name="T34" fmla="*/ 399 w 448"/>
                      <a:gd name="T35" fmla="*/ 280 h 563"/>
                      <a:gd name="T36" fmla="*/ 415 w 448"/>
                      <a:gd name="T37" fmla="*/ 272 h 563"/>
                      <a:gd name="T38" fmla="*/ 424 w 448"/>
                      <a:gd name="T39" fmla="*/ 309 h 563"/>
                      <a:gd name="T40" fmla="*/ 432 w 448"/>
                      <a:gd name="T41" fmla="*/ 369 h 563"/>
                      <a:gd name="T42" fmla="*/ 448 w 448"/>
                      <a:gd name="T43" fmla="*/ 427 h 563"/>
                      <a:gd name="T44" fmla="*/ 418 w 448"/>
                      <a:gd name="T45" fmla="*/ 533 h 563"/>
                      <a:gd name="T46" fmla="*/ 382 w 448"/>
                      <a:gd name="T47" fmla="*/ 537 h 563"/>
                      <a:gd name="T48" fmla="*/ 347 w 448"/>
                      <a:gd name="T49" fmla="*/ 541 h 563"/>
                      <a:gd name="T50" fmla="*/ 312 w 448"/>
                      <a:gd name="T51" fmla="*/ 548 h 563"/>
                      <a:gd name="T52" fmla="*/ 278 w 448"/>
                      <a:gd name="T53" fmla="*/ 557 h 563"/>
                      <a:gd name="T54" fmla="*/ 253 w 448"/>
                      <a:gd name="T55" fmla="*/ 550 h 563"/>
                      <a:gd name="T56" fmla="*/ 249 w 448"/>
                      <a:gd name="T57" fmla="*/ 508 h 563"/>
                      <a:gd name="T58" fmla="*/ 234 w 448"/>
                      <a:gd name="T59" fmla="*/ 471 h 563"/>
                      <a:gd name="T60" fmla="*/ 181 w 448"/>
                      <a:gd name="T61" fmla="*/ 465 h 563"/>
                      <a:gd name="T62" fmla="*/ 120 w 448"/>
                      <a:gd name="T63" fmla="*/ 472 h 563"/>
                      <a:gd name="T64" fmla="*/ 68 w 448"/>
                      <a:gd name="T65" fmla="*/ 448 h 563"/>
                      <a:gd name="T66" fmla="*/ 71 w 448"/>
                      <a:gd name="T67" fmla="*/ 413 h 563"/>
                      <a:gd name="T68" fmla="*/ 76 w 448"/>
                      <a:gd name="T69" fmla="*/ 381 h 563"/>
                      <a:gd name="T70" fmla="*/ 65 w 448"/>
                      <a:gd name="T71" fmla="*/ 358 h 563"/>
                      <a:gd name="T72" fmla="*/ 83 w 448"/>
                      <a:gd name="T73" fmla="*/ 345 h 563"/>
                      <a:gd name="T74" fmla="*/ 97 w 448"/>
                      <a:gd name="T75" fmla="*/ 329 h 563"/>
                      <a:gd name="T76" fmla="*/ 86 w 448"/>
                      <a:gd name="T77" fmla="*/ 315 h 563"/>
                      <a:gd name="T78" fmla="*/ 63 w 448"/>
                      <a:gd name="T79" fmla="*/ 308 h 563"/>
                      <a:gd name="T80" fmla="*/ 41 w 448"/>
                      <a:gd name="T81" fmla="*/ 298 h 563"/>
                      <a:gd name="T82" fmla="*/ 36 w 448"/>
                      <a:gd name="T83" fmla="*/ 261 h 563"/>
                      <a:gd name="T84" fmla="*/ 10 w 448"/>
                      <a:gd name="T85" fmla="*/ 246 h 563"/>
                      <a:gd name="T86" fmla="*/ 4 w 448"/>
                      <a:gd name="T87" fmla="*/ 230 h 563"/>
                      <a:gd name="T88" fmla="*/ 19 w 448"/>
                      <a:gd name="T89" fmla="*/ 211 h 563"/>
                      <a:gd name="T90" fmla="*/ 33 w 448"/>
                      <a:gd name="T91" fmla="*/ 194 h 563"/>
                      <a:gd name="T92" fmla="*/ 47 w 448"/>
                      <a:gd name="T93" fmla="*/ 172 h 563"/>
                      <a:gd name="T94" fmla="*/ 59 w 448"/>
                      <a:gd name="T95" fmla="*/ 149 h 563"/>
                      <a:gd name="T96" fmla="*/ 56 w 448"/>
                      <a:gd name="T97" fmla="*/ 124 h 563"/>
                      <a:gd name="T98" fmla="*/ 43 w 448"/>
                      <a:gd name="T99" fmla="*/ 85 h 563"/>
                      <a:gd name="T100" fmla="*/ 34 w 448"/>
                      <a:gd name="T101" fmla="*/ 51 h 563"/>
                      <a:gd name="T102" fmla="*/ 46 w 448"/>
                      <a:gd name="T103" fmla="*/ 31 h 563"/>
                      <a:gd name="T104" fmla="*/ 68 w 448"/>
                      <a:gd name="T105" fmla="*/ 12 h 563"/>
                      <a:gd name="T106" fmla="*/ 75 w 448"/>
                      <a:gd name="T107" fmla="*/ 17 h 5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448" h="563">
                        <a:moveTo>
                          <a:pt x="79" y="34"/>
                        </a:moveTo>
                        <a:lnTo>
                          <a:pt x="83" y="37"/>
                        </a:lnTo>
                        <a:lnTo>
                          <a:pt x="89" y="39"/>
                        </a:lnTo>
                        <a:lnTo>
                          <a:pt x="94" y="39"/>
                        </a:lnTo>
                        <a:lnTo>
                          <a:pt x="100" y="39"/>
                        </a:lnTo>
                        <a:lnTo>
                          <a:pt x="106" y="39"/>
                        </a:lnTo>
                        <a:lnTo>
                          <a:pt x="113" y="39"/>
                        </a:lnTo>
                        <a:lnTo>
                          <a:pt x="118" y="40"/>
                        </a:lnTo>
                        <a:lnTo>
                          <a:pt x="124" y="41"/>
                        </a:lnTo>
                        <a:lnTo>
                          <a:pt x="248" y="51"/>
                        </a:lnTo>
                        <a:lnTo>
                          <a:pt x="257" y="41"/>
                        </a:lnTo>
                        <a:lnTo>
                          <a:pt x="261" y="28"/>
                        </a:lnTo>
                        <a:lnTo>
                          <a:pt x="263" y="15"/>
                        </a:lnTo>
                        <a:lnTo>
                          <a:pt x="265" y="1"/>
                        </a:lnTo>
                        <a:lnTo>
                          <a:pt x="275" y="24"/>
                        </a:lnTo>
                        <a:lnTo>
                          <a:pt x="290" y="50"/>
                        </a:lnTo>
                        <a:lnTo>
                          <a:pt x="308" y="77"/>
                        </a:lnTo>
                        <a:lnTo>
                          <a:pt x="326" y="104"/>
                        </a:lnTo>
                        <a:lnTo>
                          <a:pt x="344" y="130"/>
                        </a:lnTo>
                        <a:lnTo>
                          <a:pt x="359" y="150"/>
                        </a:lnTo>
                        <a:lnTo>
                          <a:pt x="371" y="163"/>
                        </a:lnTo>
                        <a:lnTo>
                          <a:pt x="375" y="169"/>
                        </a:lnTo>
                        <a:lnTo>
                          <a:pt x="382" y="164"/>
                        </a:lnTo>
                        <a:lnTo>
                          <a:pt x="388" y="160"/>
                        </a:lnTo>
                        <a:lnTo>
                          <a:pt x="395" y="157"/>
                        </a:lnTo>
                        <a:lnTo>
                          <a:pt x="401" y="153"/>
                        </a:lnTo>
                        <a:lnTo>
                          <a:pt x="408" y="152"/>
                        </a:lnTo>
                        <a:lnTo>
                          <a:pt x="415" y="152"/>
                        </a:lnTo>
                        <a:lnTo>
                          <a:pt x="420" y="153"/>
                        </a:lnTo>
                        <a:lnTo>
                          <a:pt x="424" y="157"/>
                        </a:lnTo>
                        <a:lnTo>
                          <a:pt x="429" y="161"/>
                        </a:lnTo>
                        <a:lnTo>
                          <a:pt x="432" y="165"/>
                        </a:lnTo>
                        <a:lnTo>
                          <a:pt x="434" y="171"/>
                        </a:lnTo>
                        <a:lnTo>
                          <a:pt x="436" y="176"/>
                        </a:lnTo>
                        <a:lnTo>
                          <a:pt x="437" y="193"/>
                        </a:lnTo>
                        <a:lnTo>
                          <a:pt x="439" y="210"/>
                        </a:lnTo>
                        <a:lnTo>
                          <a:pt x="436" y="227"/>
                        </a:lnTo>
                        <a:lnTo>
                          <a:pt x="429" y="241"/>
                        </a:lnTo>
                        <a:lnTo>
                          <a:pt x="422" y="246"/>
                        </a:lnTo>
                        <a:lnTo>
                          <a:pt x="416" y="250"/>
                        </a:lnTo>
                        <a:lnTo>
                          <a:pt x="409" y="255"/>
                        </a:lnTo>
                        <a:lnTo>
                          <a:pt x="401" y="259"/>
                        </a:lnTo>
                        <a:lnTo>
                          <a:pt x="395" y="261"/>
                        </a:lnTo>
                        <a:lnTo>
                          <a:pt x="387" y="262"/>
                        </a:lnTo>
                        <a:lnTo>
                          <a:pt x="379" y="262"/>
                        </a:lnTo>
                        <a:lnTo>
                          <a:pt x="371" y="259"/>
                        </a:lnTo>
                        <a:lnTo>
                          <a:pt x="369" y="261"/>
                        </a:lnTo>
                        <a:lnTo>
                          <a:pt x="367" y="264"/>
                        </a:lnTo>
                        <a:lnTo>
                          <a:pt x="366" y="266"/>
                        </a:lnTo>
                        <a:lnTo>
                          <a:pt x="366" y="269"/>
                        </a:lnTo>
                        <a:lnTo>
                          <a:pt x="374" y="277"/>
                        </a:lnTo>
                        <a:lnTo>
                          <a:pt x="383" y="280"/>
                        </a:lnTo>
                        <a:lnTo>
                          <a:pt x="392" y="281"/>
                        </a:lnTo>
                        <a:lnTo>
                          <a:pt x="399" y="280"/>
                        </a:lnTo>
                        <a:lnTo>
                          <a:pt x="406" y="277"/>
                        </a:lnTo>
                        <a:lnTo>
                          <a:pt x="411" y="274"/>
                        </a:lnTo>
                        <a:lnTo>
                          <a:pt x="415" y="272"/>
                        </a:lnTo>
                        <a:lnTo>
                          <a:pt x="416" y="271"/>
                        </a:lnTo>
                        <a:lnTo>
                          <a:pt x="421" y="290"/>
                        </a:lnTo>
                        <a:lnTo>
                          <a:pt x="424" y="309"/>
                        </a:lnTo>
                        <a:lnTo>
                          <a:pt x="427" y="329"/>
                        </a:lnTo>
                        <a:lnTo>
                          <a:pt x="429" y="350"/>
                        </a:lnTo>
                        <a:lnTo>
                          <a:pt x="432" y="369"/>
                        </a:lnTo>
                        <a:lnTo>
                          <a:pt x="435" y="390"/>
                        </a:lnTo>
                        <a:lnTo>
                          <a:pt x="441" y="409"/>
                        </a:lnTo>
                        <a:lnTo>
                          <a:pt x="448" y="427"/>
                        </a:lnTo>
                        <a:lnTo>
                          <a:pt x="442" y="532"/>
                        </a:lnTo>
                        <a:lnTo>
                          <a:pt x="430" y="533"/>
                        </a:lnTo>
                        <a:lnTo>
                          <a:pt x="418" y="533"/>
                        </a:lnTo>
                        <a:lnTo>
                          <a:pt x="406" y="534"/>
                        </a:lnTo>
                        <a:lnTo>
                          <a:pt x="394" y="535"/>
                        </a:lnTo>
                        <a:lnTo>
                          <a:pt x="382" y="537"/>
                        </a:lnTo>
                        <a:lnTo>
                          <a:pt x="371" y="538"/>
                        </a:lnTo>
                        <a:lnTo>
                          <a:pt x="359" y="540"/>
                        </a:lnTo>
                        <a:lnTo>
                          <a:pt x="347" y="541"/>
                        </a:lnTo>
                        <a:lnTo>
                          <a:pt x="336" y="544"/>
                        </a:lnTo>
                        <a:lnTo>
                          <a:pt x="324" y="546"/>
                        </a:lnTo>
                        <a:lnTo>
                          <a:pt x="312" y="548"/>
                        </a:lnTo>
                        <a:lnTo>
                          <a:pt x="301" y="551"/>
                        </a:lnTo>
                        <a:lnTo>
                          <a:pt x="290" y="553"/>
                        </a:lnTo>
                        <a:lnTo>
                          <a:pt x="278" y="557"/>
                        </a:lnTo>
                        <a:lnTo>
                          <a:pt x="268" y="560"/>
                        </a:lnTo>
                        <a:lnTo>
                          <a:pt x="257" y="563"/>
                        </a:lnTo>
                        <a:lnTo>
                          <a:pt x="253" y="550"/>
                        </a:lnTo>
                        <a:lnTo>
                          <a:pt x="252" y="536"/>
                        </a:lnTo>
                        <a:lnTo>
                          <a:pt x="251" y="522"/>
                        </a:lnTo>
                        <a:lnTo>
                          <a:pt x="249" y="508"/>
                        </a:lnTo>
                        <a:lnTo>
                          <a:pt x="247" y="494"/>
                        </a:lnTo>
                        <a:lnTo>
                          <a:pt x="241" y="482"/>
                        </a:lnTo>
                        <a:lnTo>
                          <a:pt x="234" y="471"/>
                        </a:lnTo>
                        <a:lnTo>
                          <a:pt x="222" y="462"/>
                        </a:lnTo>
                        <a:lnTo>
                          <a:pt x="202" y="462"/>
                        </a:lnTo>
                        <a:lnTo>
                          <a:pt x="181" y="465"/>
                        </a:lnTo>
                        <a:lnTo>
                          <a:pt x="161" y="468"/>
                        </a:lnTo>
                        <a:lnTo>
                          <a:pt x="140" y="471"/>
                        </a:lnTo>
                        <a:lnTo>
                          <a:pt x="120" y="472"/>
                        </a:lnTo>
                        <a:lnTo>
                          <a:pt x="102" y="468"/>
                        </a:lnTo>
                        <a:lnTo>
                          <a:pt x="83" y="461"/>
                        </a:lnTo>
                        <a:lnTo>
                          <a:pt x="68" y="448"/>
                        </a:lnTo>
                        <a:lnTo>
                          <a:pt x="67" y="436"/>
                        </a:lnTo>
                        <a:lnTo>
                          <a:pt x="68" y="425"/>
                        </a:lnTo>
                        <a:lnTo>
                          <a:pt x="71" y="413"/>
                        </a:lnTo>
                        <a:lnTo>
                          <a:pt x="75" y="402"/>
                        </a:lnTo>
                        <a:lnTo>
                          <a:pt x="77" y="392"/>
                        </a:lnTo>
                        <a:lnTo>
                          <a:pt x="76" y="381"/>
                        </a:lnTo>
                        <a:lnTo>
                          <a:pt x="70" y="371"/>
                        </a:lnTo>
                        <a:lnTo>
                          <a:pt x="59" y="363"/>
                        </a:lnTo>
                        <a:lnTo>
                          <a:pt x="65" y="358"/>
                        </a:lnTo>
                        <a:lnTo>
                          <a:pt x="71" y="355"/>
                        </a:lnTo>
                        <a:lnTo>
                          <a:pt x="77" y="351"/>
                        </a:lnTo>
                        <a:lnTo>
                          <a:pt x="83" y="345"/>
                        </a:lnTo>
                        <a:lnTo>
                          <a:pt x="89" y="341"/>
                        </a:lnTo>
                        <a:lnTo>
                          <a:pt x="93" y="335"/>
                        </a:lnTo>
                        <a:lnTo>
                          <a:pt x="97" y="329"/>
                        </a:lnTo>
                        <a:lnTo>
                          <a:pt x="99" y="323"/>
                        </a:lnTo>
                        <a:lnTo>
                          <a:pt x="93" y="318"/>
                        </a:lnTo>
                        <a:lnTo>
                          <a:pt x="86" y="315"/>
                        </a:lnTo>
                        <a:lnTo>
                          <a:pt x="78" y="312"/>
                        </a:lnTo>
                        <a:lnTo>
                          <a:pt x="70" y="310"/>
                        </a:lnTo>
                        <a:lnTo>
                          <a:pt x="63" y="308"/>
                        </a:lnTo>
                        <a:lnTo>
                          <a:pt x="55" y="306"/>
                        </a:lnTo>
                        <a:lnTo>
                          <a:pt x="47" y="303"/>
                        </a:lnTo>
                        <a:lnTo>
                          <a:pt x="41" y="298"/>
                        </a:lnTo>
                        <a:lnTo>
                          <a:pt x="39" y="286"/>
                        </a:lnTo>
                        <a:lnTo>
                          <a:pt x="39" y="273"/>
                        </a:lnTo>
                        <a:lnTo>
                          <a:pt x="36" y="261"/>
                        </a:lnTo>
                        <a:lnTo>
                          <a:pt x="24" y="254"/>
                        </a:lnTo>
                        <a:lnTo>
                          <a:pt x="17" y="250"/>
                        </a:lnTo>
                        <a:lnTo>
                          <a:pt x="10" y="246"/>
                        </a:lnTo>
                        <a:lnTo>
                          <a:pt x="4" y="242"/>
                        </a:lnTo>
                        <a:lnTo>
                          <a:pt x="0" y="235"/>
                        </a:lnTo>
                        <a:lnTo>
                          <a:pt x="4" y="230"/>
                        </a:lnTo>
                        <a:lnTo>
                          <a:pt x="9" y="223"/>
                        </a:lnTo>
                        <a:lnTo>
                          <a:pt x="14" y="218"/>
                        </a:lnTo>
                        <a:lnTo>
                          <a:pt x="19" y="211"/>
                        </a:lnTo>
                        <a:lnTo>
                          <a:pt x="24" y="206"/>
                        </a:lnTo>
                        <a:lnTo>
                          <a:pt x="29" y="199"/>
                        </a:lnTo>
                        <a:lnTo>
                          <a:pt x="33" y="194"/>
                        </a:lnTo>
                        <a:lnTo>
                          <a:pt x="39" y="188"/>
                        </a:lnTo>
                        <a:lnTo>
                          <a:pt x="43" y="180"/>
                        </a:lnTo>
                        <a:lnTo>
                          <a:pt x="47" y="172"/>
                        </a:lnTo>
                        <a:lnTo>
                          <a:pt x="53" y="164"/>
                        </a:lnTo>
                        <a:lnTo>
                          <a:pt x="57" y="157"/>
                        </a:lnTo>
                        <a:lnTo>
                          <a:pt x="59" y="149"/>
                        </a:lnTo>
                        <a:lnTo>
                          <a:pt x="62" y="142"/>
                        </a:lnTo>
                        <a:lnTo>
                          <a:pt x="61" y="133"/>
                        </a:lnTo>
                        <a:lnTo>
                          <a:pt x="56" y="124"/>
                        </a:lnTo>
                        <a:lnTo>
                          <a:pt x="51" y="111"/>
                        </a:lnTo>
                        <a:lnTo>
                          <a:pt x="47" y="98"/>
                        </a:lnTo>
                        <a:lnTo>
                          <a:pt x="43" y="85"/>
                        </a:lnTo>
                        <a:lnTo>
                          <a:pt x="38" y="72"/>
                        </a:lnTo>
                        <a:lnTo>
                          <a:pt x="37" y="62"/>
                        </a:lnTo>
                        <a:lnTo>
                          <a:pt x="34" y="51"/>
                        </a:lnTo>
                        <a:lnTo>
                          <a:pt x="34" y="40"/>
                        </a:lnTo>
                        <a:lnTo>
                          <a:pt x="38" y="30"/>
                        </a:lnTo>
                        <a:lnTo>
                          <a:pt x="46" y="31"/>
                        </a:lnTo>
                        <a:lnTo>
                          <a:pt x="55" y="27"/>
                        </a:lnTo>
                        <a:lnTo>
                          <a:pt x="62" y="19"/>
                        </a:lnTo>
                        <a:lnTo>
                          <a:pt x="68" y="12"/>
                        </a:lnTo>
                        <a:lnTo>
                          <a:pt x="74" y="0"/>
                        </a:lnTo>
                        <a:lnTo>
                          <a:pt x="74" y="9"/>
                        </a:lnTo>
                        <a:lnTo>
                          <a:pt x="75" y="17"/>
                        </a:lnTo>
                        <a:lnTo>
                          <a:pt x="76" y="26"/>
                        </a:lnTo>
                        <a:lnTo>
                          <a:pt x="79" y="34"/>
                        </a:lnTo>
                        <a:close/>
                      </a:path>
                    </a:pathLst>
                  </a:custGeom>
                  <a:solidFill>
                    <a:srgbClr val="E2BF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211" name="Freeform 11"/>
                  <p:cNvSpPr>
                    <a:spLocks/>
                  </p:cNvSpPr>
                  <p:nvPr/>
                </p:nvSpPr>
                <p:spPr bwMode="auto">
                  <a:xfrm>
                    <a:off x="1590" y="2663"/>
                    <a:ext cx="79" cy="43"/>
                  </a:xfrm>
                  <a:custGeom>
                    <a:avLst/>
                    <a:gdLst>
                      <a:gd name="T0" fmla="*/ 77 w 79"/>
                      <a:gd name="T1" fmla="*/ 32 h 43"/>
                      <a:gd name="T2" fmla="*/ 79 w 79"/>
                      <a:gd name="T3" fmla="*/ 35 h 43"/>
                      <a:gd name="T4" fmla="*/ 79 w 79"/>
                      <a:gd name="T5" fmla="*/ 39 h 43"/>
                      <a:gd name="T6" fmla="*/ 77 w 79"/>
                      <a:gd name="T7" fmla="*/ 42 h 43"/>
                      <a:gd name="T8" fmla="*/ 74 w 79"/>
                      <a:gd name="T9" fmla="*/ 43 h 43"/>
                      <a:gd name="T10" fmla="*/ 65 w 79"/>
                      <a:gd name="T11" fmla="*/ 36 h 43"/>
                      <a:gd name="T12" fmla="*/ 55 w 79"/>
                      <a:gd name="T13" fmla="*/ 32 h 43"/>
                      <a:gd name="T14" fmla="*/ 47 w 79"/>
                      <a:gd name="T15" fmla="*/ 29 h 43"/>
                      <a:gd name="T16" fmla="*/ 38 w 79"/>
                      <a:gd name="T17" fmla="*/ 27 h 43"/>
                      <a:gd name="T18" fmla="*/ 29 w 79"/>
                      <a:gd name="T19" fmla="*/ 25 h 43"/>
                      <a:gd name="T20" fmla="*/ 19 w 79"/>
                      <a:gd name="T21" fmla="*/ 24 h 43"/>
                      <a:gd name="T22" fmla="*/ 11 w 79"/>
                      <a:gd name="T23" fmla="*/ 23 h 43"/>
                      <a:gd name="T24" fmla="*/ 1 w 79"/>
                      <a:gd name="T25" fmla="*/ 22 h 43"/>
                      <a:gd name="T26" fmla="*/ 1 w 79"/>
                      <a:gd name="T27" fmla="*/ 16 h 43"/>
                      <a:gd name="T28" fmla="*/ 0 w 79"/>
                      <a:gd name="T29" fmla="*/ 8 h 43"/>
                      <a:gd name="T30" fmla="*/ 0 w 79"/>
                      <a:gd name="T31" fmla="*/ 3 h 43"/>
                      <a:gd name="T32" fmla="*/ 8 w 79"/>
                      <a:gd name="T33" fmla="*/ 0 h 43"/>
                      <a:gd name="T34" fmla="*/ 18 w 79"/>
                      <a:gd name="T35" fmla="*/ 1 h 43"/>
                      <a:gd name="T36" fmla="*/ 27 w 79"/>
                      <a:gd name="T37" fmla="*/ 4 h 43"/>
                      <a:gd name="T38" fmla="*/ 36 w 79"/>
                      <a:gd name="T39" fmla="*/ 8 h 43"/>
                      <a:gd name="T40" fmla="*/ 44 w 79"/>
                      <a:gd name="T41" fmla="*/ 12 h 43"/>
                      <a:gd name="T42" fmla="*/ 52 w 79"/>
                      <a:gd name="T43" fmla="*/ 17 h 43"/>
                      <a:gd name="T44" fmla="*/ 61 w 79"/>
                      <a:gd name="T45" fmla="*/ 22 h 43"/>
                      <a:gd name="T46" fmla="*/ 68 w 79"/>
                      <a:gd name="T47" fmla="*/ 28 h 43"/>
                      <a:gd name="T48" fmla="*/ 77 w 79"/>
                      <a:gd name="T49" fmla="*/ 32 h 4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79" h="43">
                        <a:moveTo>
                          <a:pt x="77" y="32"/>
                        </a:moveTo>
                        <a:lnTo>
                          <a:pt x="79" y="35"/>
                        </a:lnTo>
                        <a:lnTo>
                          <a:pt x="79" y="39"/>
                        </a:lnTo>
                        <a:lnTo>
                          <a:pt x="77" y="42"/>
                        </a:lnTo>
                        <a:lnTo>
                          <a:pt x="74" y="43"/>
                        </a:lnTo>
                        <a:lnTo>
                          <a:pt x="65" y="36"/>
                        </a:lnTo>
                        <a:lnTo>
                          <a:pt x="55" y="32"/>
                        </a:lnTo>
                        <a:lnTo>
                          <a:pt x="47" y="29"/>
                        </a:lnTo>
                        <a:lnTo>
                          <a:pt x="38" y="27"/>
                        </a:lnTo>
                        <a:lnTo>
                          <a:pt x="29" y="25"/>
                        </a:lnTo>
                        <a:lnTo>
                          <a:pt x="19" y="24"/>
                        </a:lnTo>
                        <a:lnTo>
                          <a:pt x="11" y="23"/>
                        </a:lnTo>
                        <a:lnTo>
                          <a:pt x="1" y="22"/>
                        </a:lnTo>
                        <a:lnTo>
                          <a:pt x="1" y="16"/>
                        </a:lnTo>
                        <a:lnTo>
                          <a:pt x="0" y="8"/>
                        </a:lnTo>
                        <a:lnTo>
                          <a:pt x="0" y="3"/>
                        </a:lnTo>
                        <a:lnTo>
                          <a:pt x="8" y="0"/>
                        </a:lnTo>
                        <a:lnTo>
                          <a:pt x="18" y="1"/>
                        </a:lnTo>
                        <a:lnTo>
                          <a:pt x="27" y="4"/>
                        </a:lnTo>
                        <a:lnTo>
                          <a:pt x="36" y="8"/>
                        </a:lnTo>
                        <a:lnTo>
                          <a:pt x="44" y="12"/>
                        </a:lnTo>
                        <a:lnTo>
                          <a:pt x="52" y="17"/>
                        </a:lnTo>
                        <a:lnTo>
                          <a:pt x="61" y="22"/>
                        </a:lnTo>
                        <a:lnTo>
                          <a:pt x="68" y="28"/>
                        </a:lnTo>
                        <a:lnTo>
                          <a:pt x="77" y="3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212" name="Freeform 12"/>
                  <p:cNvSpPr>
                    <a:spLocks/>
                  </p:cNvSpPr>
                  <p:nvPr/>
                </p:nvSpPr>
                <p:spPr bwMode="auto">
                  <a:xfrm>
                    <a:off x="1597" y="2710"/>
                    <a:ext cx="89" cy="69"/>
                  </a:xfrm>
                  <a:custGeom>
                    <a:avLst/>
                    <a:gdLst>
                      <a:gd name="T0" fmla="*/ 40 w 89"/>
                      <a:gd name="T1" fmla="*/ 17 h 69"/>
                      <a:gd name="T2" fmla="*/ 45 w 89"/>
                      <a:gd name="T3" fmla="*/ 23 h 69"/>
                      <a:gd name="T4" fmla="*/ 51 w 89"/>
                      <a:gd name="T5" fmla="*/ 30 h 69"/>
                      <a:gd name="T6" fmla="*/ 59 w 89"/>
                      <a:gd name="T7" fmla="*/ 36 h 69"/>
                      <a:gd name="T8" fmla="*/ 67 w 89"/>
                      <a:gd name="T9" fmla="*/ 40 h 69"/>
                      <a:gd name="T10" fmla="*/ 73 w 89"/>
                      <a:gd name="T11" fmla="*/ 41 h 69"/>
                      <a:gd name="T12" fmla="*/ 79 w 89"/>
                      <a:gd name="T13" fmla="*/ 43 h 69"/>
                      <a:gd name="T14" fmla="*/ 83 w 89"/>
                      <a:gd name="T15" fmla="*/ 46 h 69"/>
                      <a:gd name="T16" fmla="*/ 89 w 89"/>
                      <a:gd name="T17" fmla="*/ 49 h 69"/>
                      <a:gd name="T18" fmla="*/ 89 w 89"/>
                      <a:gd name="T19" fmla="*/ 57 h 69"/>
                      <a:gd name="T20" fmla="*/ 84 w 89"/>
                      <a:gd name="T21" fmla="*/ 59 h 69"/>
                      <a:gd name="T22" fmla="*/ 78 w 89"/>
                      <a:gd name="T23" fmla="*/ 61 h 69"/>
                      <a:gd name="T24" fmla="*/ 72 w 89"/>
                      <a:gd name="T25" fmla="*/ 63 h 69"/>
                      <a:gd name="T26" fmla="*/ 67 w 89"/>
                      <a:gd name="T27" fmla="*/ 65 h 69"/>
                      <a:gd name="T28" fmla="*/ 60 w 89"/>
                      <a:gd name="T29" fmla="*/ 65 h 69"/>
                      <a:gd name="T30" fmla="*/ 54 w 89"/>
                      <a:gd name="T31" fmla="*/ 66 h 69"/>
                      <a:gd name="T32" fmla="*/ 48 w 89"/>
                      <a:gd name="T33" fmla="*/ 66 h 69"/>
                      <a:gd name="T34" fmla="*/ 42 w 89"/>
                      <a:gd name="T35" fmla="*/ 67 h 69"/>
                      <a:gd name="T36" fmla="*/ 35 w 89"/>
                      <a:gd name="T37" fmla="*/ 68 h 69"/>
                      <a:gd name="T38" fmla="*/ 29 w 89"/>
                      <a:gd name="T39" fmla="*/ 68 h 69"/>
                      <a:gd name="T40" fmla="*/ 23 w 89"/>
                      <a:gd name="T41" fmla="*/ 69 h 69"/>
                      <a:gd name="T42" fmla="*/ 22 w 89"/>
                      <a:gd name="T43" fmla="*/ 62 h 69"/>
                      <a:gd name="T44" fmla="*/ 22 w 89"/>
                      <a:gd name="T45" fmla="*/ 55 h 69"/>
                      <a:gd name="T46" fmla="*/ 21 w 89"/>
                      <a:gd name="T47" fmla="*/ 47 h 69"/>
                      <a:gd name="T48" fmla="*/ 19 w 89"/>
                      <a:gd name="T49" fmla="*/ 41 h 69"/>
                      <a:gd name="T50" fmla="*/ 20 w 89"/>
                      <a:gd name="T51" fmla="*/ 34 h 69"/>
                      <a:gd name="T52" fmla="*/ 19 w 89"/>
                      <a:gd name="T53" fmla="*/ 29 h 69"/>
                      <a:gd name="T54" fmla="*/ 16 w 89"/>
                      <a:gd name="T55" fmla="*/ 24 h 69"/>
                      <a:gd name="T56" fmla="*/ 11 w 89"/>
                      <a:gd name="T57" fmla="*/ 20 h 69"/>
                      <a:gd name="T58" fmla="*/ 7 w 89"/>
                      <a:gd name="T59" fmla="*/ 16 h 69"/>
                      <a:gd name="T60" fmla="*/ 2 w 89"/>
                      <a:gd name="T61" fmla="*/ 11 h 69"/>
                      <a:gd name="T62" fmla="*/ 0 w 89"/>
                      <a:gd name="T63" fmla="*/ 6 h 69"/>
                      <a:gd name="T64" fmla="*/ 1 w 89"/>
                      <a:gd name="T65" fmla="*/ 0 h 69"/>
                      <a:gd name="T66" fmla="*/ 7 w 89"/>
                      <a:gd name="T67" fmla="*/ 0 h 69"/>
                      <a:gd name="T68" fmla="*/ 12 w 89"/>
                      <a:gd name="T69" fmla="*/ 2 h 69"/>
                      <a:gd name="T70" fmla="*/ 17 w 89"/>
                      <a:gd name="T71" fmla="*/ 4 h 69"/>
                      <a:gd name="T72" fmla="*/ 21 w 89"/>
                      <a:gd name="T73" fmla="*/ 7 h 69"/>
                      <a:gd name="T74" fmla="*/ 25 w 89"/>
                      <a:gd name="T75" fmla="*/ 9 h 69"/>
                      <a:gd name="T76" fmla="*/ 30 w 89"/>
                      <a:gd name="T77" fmla="*/ 12 h 69"/>
                      <a:gd name="T78" fmla="*/ 35 w 89"/>
                      <a:gd name="T79" fmla="*/ 14 h 69"/>
                      <a:gd name="T80" fmla="*/ 40 w 89"/>
                      <a:gd name="T81" fmla="*/ 17 h 6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</a:cxnLst>
                    <a:rect l="0" t="0" r="r" b="b"/>
                    <a:pathLst>
                      <a:path w="89" h="69">
                        <a:moveTo>
                          <a:pt x="40" y="17"/>
                        </a:moveTo>
                        <a:lnTo>
                          <a:pt x="45" y="23"/>
                        </a:lnTo>
                        <a:lnTo>
                          <a:pt x="51" y="30"/>
                        </a:lnTo>
                        <a:lnTo>
                          <a:pt x="59" y="36"/>
                        </a:lnTo>
                        <a:lnTo>
                          <a:pt x="67" y="40"/>
                        </a:lnTo>
                        <a:lnTo>
                          <a:pt x="73" y="41"/>
                        </a:lnTo>
                        <a:lnTo>
                          <a:pt x="79" y="43"/>
                        </a:lnTo>
                        <a:lnTo>
                          <a:pt x="83" y="46"/>
                        </a:lnTo>
                        <a:lnTo>
                          <a:pt x="89" y="49"/>
                        </a:lnTo>
                        <a:lnTo>
                          <a:pt x="89" y="57"/>
                        </a:lnTo>
                        <a:lnTo>
                          <a:pt x="84" y="59"/>
                        </a:lnTo>
                        <a:lnTo>
                          <a:pt x="78" y="61"/>
                        </a:lnTo>
                        <a:lnTo>
                          <a:pt x="72" y="63"/>
                        </a:lnTo>
                        <a:lnTo>
                          <a:pt x="67" y="65"/>
                        </a:lnTo>
                        <a:lnTo>
                          <a:pt x="60" y="65"/>
                        </a:lnTo>
                        <a:lnTo>
                          <a:pt x="54" y="66"/>
                        </a:lnTo>
                        <a:lnTo>
                          <a:pt x="48" y="66"/>
                        </a:lnTo>
                        <a:lnTo>
                          <a:pt x="42" y="67"/>
                        </a:lnTo>
                        <a:lnTo>
                          <a:pt x="35" y="68"/>
                        </a:lnTo>
                        <a:lnTo>
                          <a:pt x="29" y="68"/>
                        </a:lnTo>
                        <a:lnTo>
                          <a:pt x="23" y="69"/>
                        </a:lnTo>
                        <a:lnTo>
                          <a:pt x="22" y="62"/>
                        </a:lnTo>
                        <a:lnTo>
                          <a:pt x="22" y="55"/>
                        </a:lnTo>
                        <a:lnTo>
                          <a:pt x="21" y="47"/>
                        </a:lnTo>
                        <a:lnTo>
                          <a:pt x="19" y="41"/>
                        </a:lnTo>
                        <a:lnTo>
                          <a:pt x="20" y="34"/>
                        </a:lnTo>
                        <a:lnTo>
                          <a:pt x="19" y="29"/>
                        </a:lnTo>
                        <a:lnTo>
                          <a:pt x="16" y="24"/>
                        </a:lnTo>
                        <a:lnTo>
                          <a:pt x="11" y="20"/>
                        </a:lnTo>
                        <a:lnTo>
                          <a:pt x="7" y="16"/>
                        </a:lnTo>
                        <a:lnTo>
                          <a:pt x="2" y="11"/>
                        </a:lnTo>
                        <a:lnTo>
                          <a:pt x="0" y="6"/>
                        </a:lnTo>
                        <a:lnTo>
                          <a:pt x="1" y="0"/>
                        </a:lnTo>
                        <a:lnTo>
                          <a:pt x="7" y="0"/>
                        </a:lnTo>
                        <a:lnTo>
                          <a:pt x="12" y="2"/>
                        </a:lnTo>
                        <a:lnTo>
                          <a:pt x="17" y="4"/>
                        </a:lnTo>
                        <a:lnTo>
                          <a:pt x="21" y="7"/>
                        </a:lnTo>
                        <a:lnTo>
                          <a:pt x="25" y="9"/>
                        </a:lnTo>
                        <a:lnTo>
                          <a:pt x="30" y="12"/>
                        </a:lnTo>
                        <a:lnTo>
                          <a:pt x="35" y="14"/>
                        </a:lnTo>
                        <a:lnTo>
                          <a:pt x="40" y="1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213" name="Freeform 13"/>
                  <p:cNvSpPr>
                    <a:spLocks/>
                  </p:cNvSpPr>
                  <p:nvPr/>
                </p:nvSpPr>
                <p:spPr bwMode="auto">
                  <a:xfrm>
                    <a:off x="1538" y="3171"/>
                    <a:ext cx="589" cy="592"/>
                  </a:xfrm>
                  <a:custGeom>
                    <a:avLst/>
                    <a:gdLst>
                      <a:gd name="T0" fmla="*/ 524 w 589"/>
                      <a:gd name="T1" fmla="*/ 79 h 592"/>
                      <a:gd name="T2" fmla="*/ 556 w 589"/>
                      <a:gd name="T3" fmla="*/ 130 h 592"/>
                      <a:gd name="T4" fmla="*/ 578 w 589"/>
                      <a:gd name="T5" fmla="*/ 184 h 592"/>
                      <a:gd name="T6" fmla="*/ 589 w 589"/>
                      <a:gd name="T7" fmla="*/ 244 h 592"/>
                      <a:gd name="T8" fmla="*/ 556 w 589"/>
                      <a:gd name="T9" fmla="*/ 315 h 592"/>
                      <a:gd name="T10" fmla="*/ 548 w 589"/>
                      <a:gd name="T11" fmla="*/ 238 h 592"/>
                      <a:gd name="T12" fmla="*/ 531 w 589"/>
                      <a:gd name="T13" fmla="*/ 164 h 592"/>
                      <a:gd name="T14" fmla="*/ 497 w 589"/>
                      <a:gd name="T15" fmla="*/ 101 h 592"/>
                      <a:gd name="T16" fmla="*/ 437 w 589"/>
                      <a:gd name="T17" fmla="*/ 56 h 592"/>
                      <a:gd name="T18" fmla="*/ 405 w 589"/>
                      <a:gd name="T19" fmla="*/ 62 h 592"/>
                      <a:gd name="T20" fmla="*/ 373 w 589"/>
                      <a:gd name="T21" fmla="*/ 73 h 592"/>
                      <a:gd name="T22" fmla="*/ 342 w 589"/>
                      <a:gd name="T23" fmla="*/ 89 h 592"/>
                      <a:gd name="T24" fmla="*/ 314 w 589"/>
                      <a:gd name="T25" fmla="*/ 107 h 592"/>
                      <a:gd name="T26" fmla="*/ 287 w 589"/>
                      <a:gd name="T27" fmla="*/ 130 h 592"/>
                      <a:gd name="T28" fmla="*/ 263 w 589"/>
                      <a:gd name="T29" fmla="*/ 155 h 592"/>
                      <a:gd name="T30" fmla="*/ 242 w 589"/>
                      <a:gd name="T31" fmla="*/ 182 h 592"/>
                      <a:gd name="T32" fmla="*/ 226 w 589"/>
                      <a:gd name="T33" fmla="*/ 212 h 592"/>
                      <a:gd name="T34" fmla="*/ 209 w 589"/>
                      <a:gd name="T35" fmla="*/ 283 h 592"/>
                      <a:gd name="T36" fmla="*/ 207 w 589"/>
                      <a:gd name="T37" fmla="*/ 358 h 592"/>
                      <a:gd name="T38" fmla="*/ 211 w 589"/>
                      <a:gd name="T39" fmla="*/ 435 h 592"/>
                      <a:gd name="T40" fmla="*/ 205 w 589"/>
                      <a:gd name="T41" fmla="*/ 510 h 592"/>
                      <a:gd name="T42" fmla="*/ 213 w 589"/>
                      <a:gd name="T43" fmla="*/ 543 h 592"/>
                      <a:gd name="T44" fmla="*/ 229 w 589"/>
                      <a:gd name="T45" fmla="*/ 570 h 592"/>
                      <a:gd name="T46" fmla="*/ 242 w 589"/>
                      <a:gd name="T47" fmla="*/ 568 h 592"/>
                      <a:gd name="T48" fmla="*/ 254 w 589"/>
                      <a:gd name="T49" fmla="*/ 566 h 592"/>
                      <a:gd name="T50" fmla="*/ 253 w 589"/>
                      <a:gd name="T51" fmla="*/ 579 h 592"/>
                      <a:gd name="T52" fmla="*/ 248 w 589"/>
                      <a:gd name="T53" fmla="*/ 592 h 592"/>
                      <a:gd name="T54" fmla="*/ 3 w 589"/>
                      <a:gd name="T55" fmla="*/ 524 h 592"/>
                      <a:gd name="T56" fmla="*/ 2 w 589"/>
                      <a:gd name="T57" fmla="*/ 444 h 592"/>
                      <a:gd name="T58" fmla="*/ 15 w 589"/>
                      <a:gd name="T59" fmla="*/ 369 h 592"/>
                      <a:gd name="T60" fmla="*/ 38 w 589"/>
                      <a:gd name="T61" fmla="*/ 297 h 592"/>
                      <a:gd name="T62" fmla="*/ 65 w 589"/>
                      <a:gd name="T63" fmla="*/ 227 h 592"/>
                      <a:gd name="T64" fmla="*/ 87 w 589"/>
                      <a:gd name="T65" fmla="*/ 195 h 592"/>
                      <a:gd name="T66" fmla="*/ 109 w 589"/>
                      <a:gd name="T67" fmla="*/ 163 h 592"/>
                      <a:gd name="T68" fmla="*/ 133 w 589"/>
                      <a:gd name="T69" fmla="*/ 131 h 592"/>
                      <a:gd name="T70" fmla="*/ 161 w 589"/>
                      <a:gd name="T71" fmla="*/ 101 h 592"/>
                      <a:gd name="T72" fmla="*/ 189 w 589"/>
                      <a:gd name="T73" fmla="*/ 73 h 592"/>
                      <a:gd name="T74" fmla="*/ 220 w 589"/>
                      <a:gd name="T75" fmla="*/ 50 h 592"/>
                      <a:gd name="T76" fmla="*/ 254 w 589"/>
                      <a:gd name="T77" fmla="*/ 32 h 592"/>
                      <a:gd name="T78" fmla="*/ 291 w 589"/>
                      <a:gd name="T79" fmla="*/ 21 h 592"/>
                      <a:gd name="T80" fmla="*/ 332 w 589"/>
                      <a:gd name="T81" fmla="*/ 12 h 592"/>
                      <a:gd name="T82" fmla="*/ 373 w 589"/>
                      <a:gd name="T83" fmla="*/ 5 h 592"/>
                      <a:gd name="T84" fmla="*/ 415 w 589"/>
                      <a:gd name="T85" fmla="*/ 0 h 592"/>
                      <a:gd name="T86" fmla="*/ 461 w 589"/>
                      <a:gd name="T87" fmla="*/ 0 h 5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</a:cxnLst>
                    <a:rect l="0" t="0" r="r" b="b"/>
                    <a:pathLst>
                      <a:path w="589" h="592">
                        <a:moveTo>
                          <a:pt x="506" y="54"/>
                        </a:moveTo>
                        <a:lnTo>
                          <a:pt x="524" y="79"/>
                        </a:lnTo>
                        <a:lnTo>
                          <a:pt x="541" y="104"/>
                        </a:lnTo>
                        <a:lnTo>
                          <a:pt x="556" y="130"/>
                        </a:lnTo>
                        <a:lnTo>
                          <a:pt x="568" y="157"/>
                        </a:lnTo>
                        <a:lnTo>
                          <a:pt x="578" y="184"/>
                        </a:lnTo>
                        <a:lnTo>
                          <a:pt x="585" y="214"/>
                        </a:lnTo>
                        <a:lnTo>
                          <a:pt x="589" y="244"/>
                        </a:lnTo>
                        <a:lnTo>
                          <a:pt x="589" y="277"/>
                        </a:lnTo>
                        <a:lnTo>
                          <a:pt x="556" y="315"/>
                        </a:lnTo>
                        <a:lnTo>
                          <a:pt x="553" y="277"/>
                        </a:lnTo>
                        <a:lnTo>
                          <a:pt x="548" y="238"/>
                        </a:lnTo>
                        <a:lnTo>
                          <a:pt x="542" y="201"/>
                        </a:lnTo>
                        <a:lnTo>
                          <a:pt x="531" y="164"/>
                        </a:lnTo>
                        <a:lnTo>
                          <a:pt x="517" y="130"/>
                        </a:lnTo>
                        <a:lnTo>
                          <a:pt x="497" y="101"/>
                        </a:lnTo>
                        <a:lnTo>
                          <a:pt x="471" y="75"/>
                        </a:lnTo>
                        <a:lnTo>
                          <a:pt x="437" y="56"/>
                        </a:lnTo>
                        <a:lnTo>
                          <a:pt x="421" y="59"/>
                        </a:lnTo>
                        <a:lnTo>
                          <a:pt x="405" y="62"/>
                        </a:lnTo>
                        <a:lnTo>
                          <a:pt x="388" y="68"/>
                        </a:lnTo>
                        <a:lnTo>
                          <a:pt x="373" y="73"/>
                        </a:lnTo>
                        <a:lnTo>
                          <a:pt x="358" y="81"/>
                        </a:lnTo>
                        <a:lnTo>
                          <a:pt x="342" y="89"/>
                        </a:lnTo>
                        <a:lnTo>
                          <a:pt x="327" y="98"/>
                        </a:lnTo>
                        <a:lnTo>
                          <a:pt x="314" y="107"/>
                        </a:lnTo>
                        <a:lnTo>
                          <a:pt x="300" y="118"/>
                        </a:lnTo>
                        <a:lnTo>
                          <a:pt x="287" y="130"/>
                        </a:lnTo>
                        <a:lnTo>
                          <a:pt x="275" y="142"/>
                        </a:lnTo>
                        <a:lnTo>
                          <a:pt x="263" y="155"/>
                        </a:lnTo>
                        <a:lnTo>
                          <a:pt x="252" y="168"/>
                        </a:lnTo>
                        <a:lnTo>
                          <a:pt x="242" y="182"/>
                        </a:lnTo>
                        <a:lnTo>
                          <a:pt x="234" y="196"/>
                        </a:lnTo>
                        <a:lnTo>
                          <a:pt x="226" y="212"/>
                        </a:lnTo>
                        <a:lnTo>
                          <a:pt x="214" y="247"/>
                        </a:lnTo>
                        <a:lnTo>
                          <a:pt x="209" y="283"/>
                        </a:lnTo>
                        <a:lnTo>
                          <a:pt x="206" y="320"/>
                        </a:lnTo>
                        <a:lnTo>
                          <a:pt x="207" y="358"/>
                        </a:lnTo>
                        <a:lnTo>
                          <a:pt x="210" y="396"/>
                        </a:lnTo>
                        <a:lnTo>
                          <a:pt x="211" y="435"/>
                        </a:lnTo>
                        <a:lnTo>
                          <a:pt x="210" y="473"/>
                        </a:lnTo>
                        <a:lnTo>
                          <a:pt x="205" y="510"/>
                        </a:lnTo>
                        <a:lnTo>
                          <a:pt x="207" y="527"/>
                        </a:lnTo>
                        <a:lnTo>
                          <a:pt x="213" y="543"/>
                        </a:lnTo>
                        <a:lnTo>
                          <a:pt x="219" y="557"/>
                        </a:lnTo>
                        <a:lnTo>
                          <a:pt x="229" y="570"/>
                        </a:lnTo>
                        <a:lnTo>
                          <a:pt x="236" y="570"/>
                        </a:lnTo>
                        <a:lnTo>
                          <a:pt x="242" y="568"/>
                        </a:lnTo>
                        <a:lnTo>
                          <a:pt x="248" y="567"/>
                        </a:lnTo>
                        <a:lnTo>
                          <a:pt x="254" y="566"/>
                        </a:lnTo>
                        <a:lnTo>
                          <a:pt x="254" y="572"/>
                        </a:lnTo>
                        <a:lnTo>
                          <a:pt x="253" y="579"/>
                        </a:lnTo>
                        <a:lnTo>
                          <a:pt x="251" y="585"/>
                        </a:lnTo>
                        <a:lnTo>
                          <a:pt x="248" y="592"/>
                        </a:lnTo>
                        <a:lnTo>
                          <a:pt x="182" y="568"/>
                        </a:lnTo>
                        <a:lnTo>
                          <a:pt x="3" y="524"/>
                        </a:lnTo>
                        <a:lnTo>
                          <a:pt x="0" y="483"/>
                        </a:lnTo>
                        <a:lnTo>
                          <a:pt x="2" y="444"/>
                        </a:lnTo>
                        <a:lnTo>
                          <a:pt x="7" y="406"/>
                        </a:lnTo>
                        <a:lnTo>
                          <a:pt x="15" y="369"/>
                        </a:lnTo>
                        <a:lnTo>
                          <a:pt x="26" y="332"/>
                        </a:lnTo>
                        <a:lnTo>
                          <a:pt x="38" y="297"/>
                        </a:lnTo>
                        <a:lnTo>
                          <a:pt x="51" y="262"/>
                        </a:lnTo>
                        <a:lnTo>
                          <a:pt x="65" y="227"/>
                        </a:lnTo>
                        <a:lnTo>
                          <a:pt x="76" y="212"/>
                        </a:lnTo>
                        <a:lnTo>
                          <a:pt x="87" y="195"/>
                        </a:lnTo>
                        <a:lnTo>
                          <a:pt x="97" y="179"/>
                        </a:lnTo>
                        <a:lnTo>
                          <a:pt x="109" y="163"/>
                        </a:lnTo>
                        <a:lnTo>
                          <a:pt x="121" y="147"/>
                        </a:lnTo>
                        <a:lnTo>
                          <a:pt x="133" y="131"/>
                        </a:lnTo>
                        <a:lnTo>
                          <a:pt x="146" y="116"/>
                        </a:lnTo>
                        <a:lnTo>
                          <a:pt x="161" y="101"/>
                        </a:lnTo>
                        <a:lnTo>
                          <a:pt x="174" y="86"/>
                        </a:lnTo>
                        <a:lnTo>
                          <a:pt x="189" y="73"/>
                        </a:lnTo>
                        <a:lnTo>
                          <a:pt x="204" y="61"/>
                        </a:lnTo>
                        <a:lnTo>
                          <a:pt x="220" y="50"/>
                        </a:lnTo>
                        <a:lnTo>
                          <a:pt x="237" y="41"/>
                        </a:lnTo>
                        <a:lnTo>
                          <a:pt x="254" y="32"/>
                        </a:lnTo>
                        <a:lnTo>
                          <a:pt x="273" y="25"/>
                        </a:lnTo>
                        <a:lnTo>
                          <a:pt x="291" y="21"/>
                        </a:lnTo>
                        <a:lnTo>
                          <a:pt x="312" y="17"/>
                        </a:lnTo>
                        <a:lnTo>
                          <a:pt x="332" y="12"/>
                        </a:lnTo>
                        <a:lnTo>
                          <a:pt x="352" y="8"/>
                        </a:lnTo>
                        <a:lnTo>
                          <a:pt x="373" y="5"/>
                        </a:lnTo>
                        <a:lnTo>
                          <a:pt x="394" y="2"/>
                        </a:lnTo>
                        <a:lnTo>
                          <a:pt x="415" y="0"/>
                        </a:lnTo>
                        <a:lnTo>
                          <a:pt x="438" y="0"/>
                        </a:lnTo>
                        <a:lnTo>
                          <a:pt x="461" y="0"/>
                        </a:lnTo>
                        <a:lnTo>
                          <a:pt x="506" y="54"/>
                        </a:lnTo>
                        <a:close/>
                      </a:path>
                    </a:pathLst>
                  </a:custGeom>
                  <a:solidFill>
                    <a:srgbClr val="BF00B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214" name="Freeform 14"/>
                  <p:cNvSpPr>
                    <a:spLocks/>
                  </p:cNvSpPr>
                  <p:nvPr/>
                </p:nvSpPr>
                <p:spPr bwMode="auto">
                  <a:xfrm>
                    <a:off x="1768" y="3257"/>
                    <a:ext cx="324" cy="539"/>
                  </a:xfrm>
                  <a:custGeom>
                    <a:avLst/>
                    <a:gdLst>
                      <a:gd name="T0" fmla="*/ 266 w 324"/>
                      <a:gd name="T1" fmla="*/ 55 h 539"/>
                      <a:gd name="T2" fmla="*/ 280 w 324"/>
                      <a:gd name="T3" fmla="*/ 85 h 539"/>
                      <a:gd name="T4" fmla="*/ 290 w 324"/>
                      <a:gd name="T5" fmla="*/ 117 h 539"/>
                      <a:gd name="T6" fmla="*/ 294 w 324"/>
                      <a:gd name="T7" fmla="*/ 151 h 539"/>
                      <a:gd name="T8" fmla="*/ 312 w 324"/>
                      <a:gd name="T9" fmla="*/ 363 h 539"/>
                      <a:gd name="T10" fmla="*/ 318 w 324"/>
                      <a:gd name="T11" fmla="*/ 493 h 539"/>
                      <a:gd name="T12" fmla="*/ 306 w 324"/>
                      <a:gd name="T13" fmla="*/ 506 h 539"/>
                      <a:gd name="T14" fmla="*/ 293 w 324"/>
                      <a:gd name="T15" fmla="*/ 518 h 539"/>
                      <a:gd name="T16" fmla="*/ 281 w 324"/>
                      <a:gd name="T17" fmla="*/ 531 h 539"/>
                      <a:gd name="T18" fmla="*/ 263 w 324"/>
                      <a:gd name="T19" fmla="*/ 534 h 539"/>
                      <a:gd name="T20" fmla="*/ 233 w 324"/>
                      <a:gd name="T21" fmla="*/ 531 h 539"/>
                      <a:gd name="T22" fmla="*/ 203 w 324"/>
                      <a:gd name="T23" fmla="*/ 529 h 539"/>
                      <a:gd name="T24" fmla="*/ 175 w 324"/>
                      <a:gd name="T25" fmla="*/ 521 h 539"/>
                      <a:gd name="T26" fmla="*/ 144 w 324"/>
                      <a:gd name="T27" fmla="*/ 506 h 539"/>
                      <a:gd name="T28" fmla="*/ 107 w 324"/>
                      <a:gd name="T29" fmla="*/ 484 h 539"/>
                      <a:gd name="T30" fmla="*/ 70 w 324"/>
                      <a:gd name="T31" fmla="*/ 465 h 539"/>
                      <a:gd name="T32" fmla="*/ 30 w 324"/>
                      <a:gd name="T33" fmla="*/ 456 h 539"/>
                      <a:gd name="T34" fmla="*/ 1 w 324"/>
                      <a:gd name="T35" fmla="*/ 441 h 539"/>
                      <a:gd name="T36" fmla="*/ 1 w 324"/>
                      <a:gd name="T37" fmla="*/ 401 h 539"/>
                      <a:gd name="T38" fmla="*/ 9 w 324"/>
                      <a:gd name="T39" fmla="*/ 307 h 539"/>
                      <a:gd name="T40" fmla="*/ 8 w 324"/>
                      <a:gd name="T41" fmla="*/ 158 h 539"/>
                      <a:gd name="T42" fmla="*/ 22 w 324"/>
                      <a:gd name="T43" fmla="*/ 125 h 539"/>
                      <a:gd name="T44" fmla="*/ 43 w 324"/>
                      <a:gd name="T45" fmla="*/ 94 h 539"/>
                      <a:gd name="T46" fmla="*/ 69 w 324"/>
                      <a:gd name="T47" fmla="*/ 67 h 539"/>
                      <a:gd name="T48" fmla="*/ 98 w 324"/>
                      <a:gd name="T49" fmla="*/ 44 h 539"/>
                      <a:gd name="T50" fmla="*/ 129 w 324"/>
                      <a:gd name="T51" fmla="*/ 24 h 539"/>
                      <a:gd name="T52" fmla="*/ 159 w 324"/>
                      <a:gd name="T53" fmla="*/ 11 h 539"/>
                      <a:gd name="T54" fmla="*/ 187 w 324"/>
                      <a:gd name="T55" fmla="*/ 3 h 539"/>
                      <a:gd name="T56" fmla="*/ 207 w 324"/>
                      <a:gd name="T57" fmla="*/ 3 h 539"/>
                      <a:gd name="T58" fmla="*/ 224 w 324"/>
                      <a:gd name="T59" fmla="*/ 8 h 539"/>
                      <a:gd name="T60" fmla="*/ 240 w 324"/>
                      <a:gd name="T61" fmla="*/ 17 h 539"/>
                      <a:gd name="T62" fmla="*/ 253 w 324"/>
                      <a:gd name="T63" fmla="*/ 30 h 53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</a:cxnLst>
                    <a:rect l="0" t="0" r="r" b="b"/>
                    <a:pathLst>
                      <a:path w="324" h="539">
                        <a:moveTo>
                          <a:pt x="257" y="40"/>
                        </a:moveTo>
                        <a:lnTo>
                          <a:pt x="266" y="55"/>
                        </a:lnTo>
                        <a:lnTo>
                          <a:pt x="273" y="70"/>
                        </a:lnTo>
                        <a:lnTo>
                          <a:pt x="280" y="85"/>
                        </a:lnTo>
                        <a:lnTo>
                          <a:pt x="286" y="101"/>
                        </a:lnTo>
                        <a:lnTo>
                          <a:pt x="290" y="117"/>
                        </a:lnTo>
                        <a:lnTo>
                          <a:pt x="292" y="133"/>
                        </a:lnTo>
                        <a:lnTo>
                          <a:pt x="294" y="151"/>
                        </a:lnTo>
                        <a:lnTo>
                          <a:pt x="294" y="168"/>
                        </a:lnTo>
                        <a:lnTo>
                          <a:pt x="312" y="363"/>
                        </a:lnTo>
                        <a:lnTo>
                          <a:pt x="324" y="486"/>
                        </a:lnTo>
                        <a:lnTo>
                          <a:pt x="318" y="493"/>
                        </a:lnTo>
                        <a:lnTo>
                          <a:pt x="313" y="499"/>
                        </a:lnTo>
                        <a:lnTo>
                          <a:pt x="306" y="506"/>
                        </a:lnTo>
                        <a:lnTo>
                          <a:pt x="300" y="511"/>
                        </a:lnTo>
                        <a:lnTo>
                          <a:pt x="293" y="518"/>
                        </a:lnTo>
                        <a:lnTo>
                          <a:pt x="287" y="525"/>
                        </a:lnTo>
                        <a:lnTo>
                          <a:pt x="281" y="531"/>
                        </a:lnTo>
                        <a:lnTo>
                          <a:pt x="277" y="539"/>
                        </a:lnTo>
                        <a:lnTo>
                          <a:pt x="263" y="534"/>
                        </a:lnTo>
                        <a:lnTo>
                          <a:pt x="249" y="532"/>
                        </a:lnTo>
                        <a:lnTo>
                          <a:pt x="233" y="531"/>
                        </a:lnTo>
                        <a:lnTo>
                          <a:pt x="218" y="530"/>
                        </a:lnTo>
                        <a:lnTo>
                          <a:pt x="203" y="529"/>
                        </a:lnTo>
                        <a:lnTo>
                          <a:pt x="189" y="527"/>
                        </a:lnTo>
                        <a:lnTo>
                          <a:pt x="175" y="521"/>
                        </a:lnTo>
                        <a:lnTo>
                          <a:pt x="163" y="515"/>
                        </a:lnTo>
                        <a:lnTo>
                          <a:pt x="144" y="506"/>
                        </a:lnTo>
                        <a:lnTo>
                          <a:pt x="126" y="495"/>
                        </a:lnTo>
                        <a:lnTo>
                          <a:pt x="107" y="484"/>
                        </a:lnTo>
                        <a:lnTo>
                          <a:pt x="89" y="473"/>
                        </a:lnTo>
                        <a:lnTo>
                          <a:pt x="70" y="465"/>
                        </a:lnTo>
                        <a:lnTo>
                          <a:pt x="50" y="458"/>
                        </a:lnTo>
                        <a:lnTo>
                          <a:pt x="30" y="456"/>
                        </a:lnTo>
                        <a:lnTo>
                          <a:pt x="7" y="457"/>
                        </a:lnTo>
                        <a:lnTo>
                          <a:pt x="1" y="441"/>
                        </a:lnTo>
                        <a:lnTo>
                          <a:pt x="0" y="421"/>
                        </a:lnTo>
                        <a:lnTo>
                          <a:pt x="1" y="401"/>
                        </a:lnTo>
                        <a:lnTo>
                          <a:pt x="2" y="383"/>
                        </a:lnTo>
                        <a:lnTo>
                          <a:pt x="9" y="307"/>
                        </a:lnTo>
                        <a:lnTo>
                          <a:pt x="5" y="176"/>
                        </a:lnTo>
                        <a:lnTo>
                          <a:pt x="8" y="158"/>
                        </a:lnTo>
                        <a:lnTo>
                          <a:pt x="14" y="141"/>
                        </a:lnTo>
                        <a:lnTo>
                          <a:pt x="22" y="125"/>
                        </a:lnTo>
                        <a:lnTo>
                          <a:pt x="32" y="109"/>
                        </a:lnTo>
                        <a:lnTo>
                          <a:pt x="43" y="94"/>
                        </a:lnTo>
                        <a:lnTo>
                          <a:pt x="56" y="80"/>
                        </a:lnTo>
                        <a:lnTo>
                          <a:pt x="69" y="67"/>
                        </a:lnTo>
                        <a:lnTo>
                          <a:pt x="84" y="55"/>
                        </a:lnTo>
                        <a:lnTo>
                          <a:pt x="98" y="44"/>
                        </a:lnTo>
                        <a:lnTo>
                          <a:pt x="114" y="33"/>
                        </a:lnTo>
                        <a:lnTo>
                          <a:pt x="129" y="24"/>
                        </a:lnTo>
                        <a:lnTo>
                          <a:pt x="144" y="17"/>
                        </a:lnTo>
                        <a:lnTo>
                          <a:pt x="159" y="11"/>
                        </a:lnTo>
                        <a:lnTo>
                          <a:pt x="173" y="6"/>
                        </a:lnTo>
                        <a:lnTo>
                          <a:pt x="187" y="3"/>
                        </a:lnTo>
                        <a:lnTo>
                          <a:pt x="199" y="0"/>
                        </a:lnTo>
                        <a:lnTo>
                          <a:pt x="207" y="3"/>
                        </a:lnTo>
                        <a:lnTo>
                          <a:pt x="215" y="5"/>
                        </a:lnTo>
                        <a:lnTo>
                          <a:pt x="224" y="8"/>
                        </a:lnTo>
                        <a:lnTo>
                          <a:pt x="232" y="11"/>
                        </a:lnTo>
                        <a:lnTo>
                          <a:pt x="240" y="17"/>
                        </a:lnTo>
                        <a:lnTo>
                          <a:pt x="246" y="23"/>
                        </a:lnTo>
                        <a:lnTo>
                          <a:pt x="253" y="30"/>
                        </a:lnTo>
                        <a:lnTo>
                          <a:pt x="257" y="40"/>
                        </a:lnTo>
                        <a:close/>
                      </a:path>
                    </a:pathLst>
                  </a:custGeom>
                  <a:solidFill>
                    <a:srgbClr val="BF00B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215" name="Freeform 15"/>
                  <p:cNvSpPr>
                    <a:spLocks/>
                  </p:cNvSpPr>
                  <p:nvPr/>
                </p:nvSpPr>
                <p:spPr bwMode="auto">
                  <a:xfrm>
                    <a:off x="2006" y="3482"/>
                    <a:ext cx="223" cy="701"/>
                  </a:xfrm>
                  <a:custGeom>
                    <a:avLst/>
                    <a:gdLst>
                      <a:gd name="T0" fmla="*/ 223 w 223"/>
                      <a:gd name="T1" fmla="*/ 17 h 701"/>
                      <a:gd name="T2" fmla="*/ 223 w 223"/>
                      <a:gd name="T3" fmla="*/ 26 h 701"/>
                      <a:gd name="T4" fmla="*/ 173 w 223"/>
                      <a:gd name="T5" fmla="*/ 169 h 701"/>
                      <a:gd name="T6" fmla="*/ 149 w 223"/>
                      <a:gd name="T7" fmla="*/ 277 h 701"/>
                      <a:gd name="T8" fmla="*/ 132 w 223"/>
                      <a:gd name="T9" fmla="*/ 475 h 701"/>
                      <a:gd name="T10" fmla="*/ 133 w 223"/>
                      <a:gd name="T11" fmla="*/ 507 h 701"/>
                      <a:gd name="T12" fmla="*/ 135 w 223"/>
                      <a:gd name="T13" fmla="*/ 577 h 701"/>
                      <a:gd name="T14" fmla="*/ 137 w 223"/>
                      <a:gd name="T15" fmla="*/ 652 h 701"/>
                      <a:gd name="T16" fmla="*/ 138 w 223"/>
                      <a:gd name="T17" fmla="*/ 691 h 701"/>
                      <a:gd name="T18" fmla="*/ 124 w 223"/>
                      <a:gd name="T19" fmla="*/ 695 h 701"/>
                      <a:gd name="T20" fmla="*/ 108 w 223"/>
                      <a:gd name="T21" fmla="*/ 698 h 701"/>
                      <a:gd name="T22" fmla="*/ 90 w 223"/>
                      <a:gd name="T23" fmla="*/ 701 h 701"/>
                      <a:gd name="T24" fmla="*/ 72 w 223"/>
                      <a:gd name="T25" fmla="*/ 701 h 701"/>
                      <a:gd name="T26" fmla="*/ 53 w 223"/>
                      <a:gd name="T27" fmla="*/ 698 h 701"/>
                      <a:gd name="T28" fmla="*/ 36 w 223"/>
                      <a:gd name="T29" fmla="*/ 694 h 701"/>
                      <a:gd name="T30" fmla="*/ 20 w 223"/>
                      <a:gd name="T31" fmla="*/ 685 h 701"/>
                      <a:gd name="T32" fmla="*/ 8 w 223"/>
                      <a:gd name="T33" fmla="*/ 672 h 701"/>
                      <a:gd name="T34" fmla="*/ 0 w 223"/>
                      <a:gd name="T35" fmla="*/ 591 h 701"/>
                      <a:gd name="T36" fmla="*/ 2 w 223"/>
                      <a:gd name="T37" fmla="*/ 466 h 701"/>
                      <a:gd name="T38" fmla="*/ 6 w 223"/>
                      <a:gd name="T39" fmla="*/ 434 h 701"/>
                      <a:gd name="T40" fmla="*/ 8 w 223"/>
                      <a:gd name="T41" fmla="*/ 401 h 701"/>
                      <a:gd name="T42" fmla="*/ 14 w 223"/>
                      <a:gd name="T43" fmla="*/ 368 h 701"/>
                      <a:gd name="T44" fmla="*/ 22 w 223"/>
                      <a:gd name="T45" fmla="*/ 338 h 701"/>
                      <a:gd name="T46" fmla="*/ 26 w 223"/>
                      <a:gd name="T47" fmla="*/ 339 h 701"/>
                      <a:gd name="T48" fmla="*/ 31 w 223"/>
                      <a:gd name="T49" fmla="*/ 340 h 701"/>
                      <a:gd name="T50" fmla="*/ 36 w 223"/>
                      <a:gd name="T51" fmla="*/ 342 h 701"/>
                      <a:gd name="T52" fmla="*/ 40 w 223"/>
                      <a:gd name="T53" fmla="*/ 343 h 701"/>
                      <a:gd name="T54" fmla="*/ 46 w 223"/>
                      <a:gd name="T55" fmla="*/ 344 h 701"/>
                      <a:gd name="T56" fmla="*/ 50 w 223"/>
                      <a:gd name="T57" fmla="*/ 345 h 701"/>
                      <a:gd name="T58" fmla="*/ 54 w 223"/>
                      <a:gd name="T59" fmla="*/ 345 h 701"/>
                      <a:gd name="T60" fmla="*/ 59 w 223"/>
                      <a:gd name="T61" fmla="*/ 345 h 701"/>
                      <a:gd name="T62" fmla="*/ 64 w 223"/>
                      <a:gd name="T63" fmla="*/ 340 h 701"/>
                      <a:gd name="T64" fmla="*/ 67 w 223"/>
                      <a:gd name="T65" fmla="*/ 333 h 701"/>
                      <a:gd name="T66" fmla="*/ 71 w 223"/>
                      <a:gd name="T67" fmla="*/ 326 h 701"/>
                      <a:gd name="T68" fmla="*/ 74 w 223"/>
                      <a:gd name="T69" fmla="*/ 319 h 701"/>
                      <a:gd name="T70" fmla="*/ 76 w 223"/>
                      <a:gd name="T71" fmla="*/ 313 h 701"/>
                      <a:gd name="T72" fmla="*/ 79 w 223"/>
                      <a:gd name="T73" fmla="*/ 306 h 701"/>
                      <a:gd name="T74" fmla="*/ 85 w 223"/>
                      <a:gd name="T75" fmla="*/ 301 h 701"/>
                      <a:gd name="T76" fmla="*/ 91 w 223"/>
                      <a:gd name="T77" fmla="*/ 296 h 701"/>
                      <a:gd name="T78" fmla="*/ 101 w 223"/>
                      <a:gd name="T79" fmla="*/ 285 h 701"/>
                      <a:gd name="T80" fmla="*/ 108 w 223"/>
                      <a:gd name="T81" fmla="*/ 272 h 701"/>
                      <a:gd name="T82" fmla="*/ 111 w 223"/>
                      <a:gd name="T83" fmla="*/ 258 h 701"/>
                      <a:gd name="T84" fmla="*/ 113 w 223"/>
                      <a:gd name="T85" fmla="*/ 244 h 701"/>
                      <a:gd name="T86" fmla="*/ 112 w 223"/>
                      <a:gd name="T87" fmla="*/ 230 h 701"/>
                      <a:gd name="T88" fmla="*/ 112 w 223"/>
                      <a:gd name="T89" fmla="*/ 215 h 701"/>
                      <a:gd name="T90" fmla="*/ 111 w 223"/>
                      <a:gd name="T91" fmla="*/ 199 h 701"/>
                      <a:gd name="T92" fmla="*/ 111 w 223"/>
                      <a:gd name="T93" fmla="*/ 184 h 701"/>
                      <a:gd name="T94" fmla="*/ 109 w 223"/>
                      <a:gd name="T95" fmla="*/ 161 h 701"/>
                      <a:gd name="T96" fmla="*/ 103 w 223"/>
                      <a:gd name="T97" fmla="*/ 137 h 701"/>
                      <a:gd name="T98" fmla="*/ 99 w 223"/>
                      <a:gd name="T99" fmla="*/ 111 h 701"/>
                      <a:gd name="T100" fmla="*/ 97 w 223"/>
                      <a:gd name="T101" fmla="*/ 85 h 701"/>
                      <a:gd name="T102" fmla="*/ 97 w 223"/>
                      <a:gd name="T103" fmla="*/ 61 h 701"/>
                      <a:gd name="T104" fmla="*/ 102 w 223"/>
                      <a:gd name="T105" fmla="*/ 38 h 701"/>
                      <a:gd name="T106" fmla="*/ 115 w 223"/>
                      <a:gd name="T107" fmla="*/ 18 h 701"/>
                      <a:gd name="T108" fmla="*/ 137 w 223"/>
                      <a:gd name="T109" fmla="*/ 2 h 701"/>
                      <a:gd name="T110" fmla="*/ 139 w 223"/>
                      <a:gd name="T111" fmla="*/ 2 h 701"/>
                      <a:gd name="T112" fmla="*/ 146 w 223"/>
                      <a:gd name="T113" fmla="*/ 1 h 701"/>
                      <a:gd name="T114" fmla="*/ 156 w 223"/>
                      <a:gd name="T115" fmla="*/ 0 h 701"/>
                      <a:gd name="T116" fmla="*/ 168 w 223"/>
                      <a:gd name="T117" fmla="*/ 0 h 701"/>
                      <a:gd name="T118" fmla="*/ 181 w 223"/>
                      <a:gd name="T119" fmla="*/ 1 h 701"/>
                      <a:gd name="T120" fmla="*/ 196 w 223"/>
                      <a:gd name="T121" fmla="*/ 3 h 701"/>
                      <a:gd name="T122" fmla="*/ 210 w 223"/>
                      <a:gd name="T123" fmla="*/ 9 h 701"/>
                      <a:gd name="T124" fmla="*/ 223 w 223"/>
                      <a:gd name="T125" fmla="*/ 17 h 7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  <a:cxn ang="0">
                        <a:pos x="T124" y="T125"/>
                      </a:cxn>
                    </a:cxnLst>
                    <a:rect l="0" t="0" r="r" b="b"/>
                    <a:pathLst>
                      <a:path w="223" h="701">
                        <a:moveTo>
                          <a:pt x="223" y="17"/>
                        </a:moveTo>
                        <a:lnTo>
                          <a:pt x="223" y="26"/>
                        </a:lnTo>
                        <a:lnTo>
                          <a:pt x="173" y="169"/>
                        </a:lnTo>
                        <a:lnTo>
                          <a:pt x="149" y="277"/>
                        </a:lnTo>
                        <a:lnTo>
                          <a:pt x="132" y="475"/>
                        </a:lnTo>
                        <a:lnTo>
                          <a:pt x="133" y="507"/>
                        </a:lnTo>
                        <a:lnTo>
                          <a:pt x="135" y="577"/>
                        </a:lnTo>
                        <a:lnTo>
                          <a:pt x="137" y="652"/>
                        </a:lnTo>
                        <a:lnTo>
                          <a:pt x="138" y="691"/>
                        </a:lnTo>
                        <a:lnTo>
                          <a:pt x="124" y="695"/>
                        </a:lnTo>
                        <a:lnTo>
                          <a:pt x="108" y="698"/>
                        </a:lnTo>
                        <a:lnTo>
                          <a:pt x="90" y="701"/>
                        </a:lnTo>
                        <a:lnTo>
                          <a:pt x="72" y="701"/>
                        </a:lnTo>
                        <a:lnTo>
                          <a:pt x="53" y="698"/>
                        </a:lnTo>
                        <a:lnTo>
                          <a:pt x="36" y="694"/>
                        </a:lnTo>
                        <a:lnTo>
                          <a:pt x="20" y="685"/>
                        </a:lnTo>
                        <a:lnTo>
                          <a:pt x="8" y="672"/>
                        </a:lnTo>
                        <a:lnTo>
                          <a:pt x="0" y="591"/>
                        </a:lnTo>
                        <a:lnTo>
                          <a:pt x="2" y="466"/>
                        </a:lnTo>
                        <a:lnTo>
                          <a:pt x="6" y="434"/>
                        </a:lnTo>
                        <a:lnTo>
                          <a:pt x="8" y="401"/>
                        </a:lnTo>
                        <a:lnTo>
                          <a:pt x="14" y="368"/>
                        </a:lnTo>
                        <a:lnTo>
                          <a:pt x="22" y="338"/>
                        </a:lnTo>
                        <a:lnTo>
                          <a:pt x="26" y="339"/>
                        </a:lnTo>
                        <a:lnTo>
                          <a:pt x="31" y="340"/>
                        </a:lnTo>
                        <a:lnTo>
                          <a:pt x="36" y="342"/>
                        </a:lnTo>
                        <a:lnTo>
                          <a:pt x="40" y="343"/>
                        </a:lnTo>
                        <a:lnTo>
                          <a:pt x="46" y="344"/>
                        </a:lnTo>
                        <a:lnTo>
                          <a:pt x="50" y="345"/>
                        </a:lnTo>
                        <a:lnTo>
                          <a:pt x="54" y="345"/>
                        </a:lnTo>
                        <a:lnTo>
                          <a:pt x="59" y="345"/>
                        </a:lnTo>
                        <a:lnTo>
                          <a:pt x="64" y="340"/>
                        </a:lnTo>
                        <a:lnTo>
                          <a:pt x="67" y="333"/>
                        </a:lnTo>
                        <a:lnTo>
                          <a:pt x="71" y="326"/>
                        </a:lnTo>
                        <a:lnTo>
                          <a:pt x="74" y="319"/>
                        </a:lnTo>
                        <a:lnTo>
                          <a:pt x="76" y="313"/>
                        </a:lnTo>
                        <a:lnTo>
                          <a:pt x="79" y="306"/>
                        </a:lnTo>
                        <a:lnTo>
                          <a:pt x="85" y="301"/>
                        </a:lnTo>
                        <a:lnTo>
                          <a:pt x="91" y="296"/>
                        </a:lnTo>
                        <a:lnTo>
                          <a:pt x="101" y="285"/>
                        </a:lnTo>
                        <a:lnTo>
                          <a:pt x="108" y="272"/>
                        </a:lnTo>
                        <a:lnTo>
                          <a:pt x="111" y="258"/>
                        </a:lnTo>
                        <a:lnTo>
                          <a:pt x="113" y="244"/>
                        </a:lnTo>
                        <a:lnTo>
                          <a:pt x="112" y="230"/>
                        </a:lnTo>
                        <a:lnTo>
                          <a:pt x="112" y="215"/>
                        </a:lnTo>
                        <a:lnTo>
                          <a:pt x="111" y="199"/>
                        </a:lnTo>
                        <a:lnTo>
                          <a:pt x="111" y="184"/>
                        </a:lnTo>
                        <a:lnTo>
                          <a:pt x="109" y="161"/>
                        </a:lnTo>
                        <a:lnTo>
                          <a:pt x="103" y="137"/>
                        </a:lnTo>
                        <a:lnTo>
                          <a:pt x="99" y="111"/>
                        </a:lnTo>
                        <a:lnTo>
                          <a:pt x="97" y="85"/>
                        </a:lnTo>
                        <a:lnTo>
                          <a:pt x="97" y="61"/>
                        </a:lnTo>
                        <a:lnTo>
                          <a:pt x="102" y="38"/>
                        </a:lnTo>
                        <a:lnTo>
                          <a:pt x="115" y="18"/>
                        </a:lnTo>
                        <a:lnTo>
                          <a:pt x="137" y="2"/>
                        </a:lnTo>
                        <a:lnTo>
                          <a:pt x="139" y="2"/>
                        </a:lnTo>
                        <a:lnTo>
                          <a:pt x="146" y="1"/>
                        </a:lnTo>
                        <a:lnTo>
                          <a:pt x="156" y="0"/>
                        </a:lnTo>
                        <a:lnTo>
                          <a:pt x="168" y="0"/>
                        </a:lnTo>
                        <a:lnTo>
                          <a:pt x="181" y="1"/>
                        </a:lnTo>
                        <a:lnTo>
                          <a:pt x="196" y="3"/>
                        </a:lnTo>
                        <a:lnTo>
                          <a:pt x="210" y="9"/>
                        </a:lnTo>
                        <a:lnTo>
                          <a:pt x="223" y="17"/>
                        </a:lnTo>
                        <a:close/>
                      </a:path>
                    </a:pathLst>
                  </a:custGeom>
                  <a:solidFill>
                    <a:srgbClr val="00D8E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216" name="Freeform 16"/>
                  <p:cNvSpPr>
                    <a:spLocks/>
                  </p:cNvSpPr>
                  <p:nvPr/>
                </p:nvSpPr>
                <p:spPr bwMode="auto">
                  <a:xfrm>
                    <a:off x="1181" y="3488"/>
                    <a:ext cx="337" cy="132"/>
                  </a:xfrm>
                  <a:custGeom>
                    <a:avLst/>
                    <a:gdLst>
                      <a:gd name="T0" fmla="*/ 319 w 337"/>
                      <a:gd name="T1" fmla="*/ 114 h 132"/>
                      <a:gd name="T2" fmla="*/ 306 w 337"/>
                      <a:gd name="T3" fmla="*/ 101 h 132"/>
                      <a:gd name="T4" fmla="*/ 288 w 337"/>
                      <a:gd name="T5" fmla="*/ 100 h 132"/>
                      <a:gd name="T6" fmla="*/ 266 w 337"/>
                      <a:gd name="T7" fmla="*/ 103 h 132"/>
                      <a:gd name="T8" fmla="*/ 245 w 337"/>
                      <a:gd name="T9" fmla="*/ 105 h 132"/>
                      <a:gd name="T10" fmla="*/ 234 w 337"/>
                      <a:gd name="T11" fmla="*/ 110 h 132"/>
                      <a:gd name="T12" fmla="*/ 225 w 337"/>
                      <a:gd name="T13" fmla="*/ 117 h 132"/>
                      <a:gd name="T14" fmla="*/ 216 w 337"/>
                      <a:gd name="T15" fmla="*/ 125 h 132"/>
                      <a:gd name="T16" fmla="*/ 207 w 337"/>
                      <a:gd name="T17" fmla="*/ 132 h 132"/>
                      <a:gd name="T18" fmla="*/ 176 w 337"/>
                      <a:gd name="T19" fmla="*/ 117 h 132"/>
                      <a:gd name="T20" fmla="*/ 189 w 337"/>
                      <a:gd name="T21" fmla="*/ 110 h 132"/>
                      <a:gd name="T22" fmla="*/ 202 w 337"/>
                      <a:gd name="T23" fmla="*/ 104 h 132"/>
                      <a:gd name="T24" fmla="*/ 212 w 337"/>
                      <a:gd name="T25" fmla="*/ 95 h 132"/>
                      <a:gd name="T26" fmla="*/ 200 w 337"/>
                      <a:gd name="T27" fmla="*/ 84 h 132"/>
                      <a:gd name="T28" fmla="*/ 173 w 337"/>
                      <a:gd name="T29" fmla="*/ 81 h 132"/>
                      <a:gd name="T30" fmla="*/ 146 w 337"/>
                      <a:gd name="T31" fmla="*/ 80 h 132"/>
                      <a:gd name="T32" fmla="*/ 118 w 337"/>
                      <a:gd name="T33" fmla="*/ 80 h 132"/>
                      <a:gd name="T34" fmla="*/ 91 w 337"/>
                      <a:gd name="T35" fmla="*/ 80 h 132"/>
                      <a:gd name="T36" fmla="*/ 69 w 337"/>
                      <a:gd name="T37" fmla="*/ 91 h 132"/>
                      <a:gd name="T38" fmla="*/ 48 w 337"/>
                      <a:gd name="T39" fmla="*/ 106 h 132"/>
                      <a:gd name="T40" fmla="*/ 25 w 337"/>
                      <a:gd name="T41" fmla="*/ 118 h 132"/>
                      <a:gd name="T42" fmla="*/ 7 w 337"/>
                      <a:gd name="T43" fmla="*/ 120 h 132"/>
                      <a:gd name="T44" fmla="*/ 2 w 337"/>
                      <a:gd name="T45" fmla="*/ 117 h 132"/>
                      <a:gd name="T46" fmla="*/ 5 w 337"/>
                      <a:gd name="T47" fmla="*/ 104 h 132"/>
                      <a:gd name="T48" fmla="*/ 20 w 337"/>
                      <a:gd name="T49" fmla="*/ 92 h 132"/>
                      <a:gd name="T50" fmla="*/ 39 w 337"/>
                      <a:gd name="T51" fmla="*/ 84 h 132"/>
                      <a:gd name="T52" fmla="*/ 57 w 337"/>
                      <a:gd name="T53" fmla="*/ 73 h 132"/>
                      <a:gd name="T54" fmla="*/ 66 w 337"/>
                      <a:gd name="T55" fmla="*/ 64 h 132"/>
                      <a:gd name="T56" fmla="*/ 68 w 337"/>
                      <a:gd name="T57" fmla="*/ 59 h 132"/>
                      <a:gd name="T58" fmla="*/ 62 w 337"/>
                      <a:gd name="T59" fmla="*/ 57 h 132"/>
                      <a:gd name="T60" fmla="*/ 50 w 337"/>
                      <a:gd name="T61" fmla="*/ 63 h 132"/>
                      <a:gd name="T62" fmla="*/ 38 w 337"/>
                      <a:gd name="T63" fmla="*/ 71 h 132"/>
                      <a:gd name="T64" fmla="*/ 27 w 337"/>
                      <a:gd name="T65" fmla="*/ 74 h 132"/>
                      <a:gd name="T66" fmla="*/ 34 w 337"/>
                      <a:gd name="T67" fmla="*/ 60 h 132"/>
                      <a:gd name="T68" fmla="*/ 56 w 337"/>
                      <a:gd name="T69" fmla="*/ 44 h 132"/>
                      <a:gd name="T70" fmla="*/ 81 w 337"/>
                      <a:gd name="T71" fmla="*/ 34 h 132"/>
                      <a:gd name="T72" fmla="*/ 107 w 337"/>
                      <a:gd name="T73" fmla="*/ 30 h 132"/>
                      <a:gd name="T74" fmla="*/ 124 w 337"/>
                      <a:gd name="T75" fmla="*/ 30 h 132"/>
                      <a:gd name="T76" fmla="*/ 131 w 337"/>
                      <a:gd name="T77" fmla="*/ 27 h 132"/>
                      <a:gd name="T78" fmla="*/ 131 w 337"/>
                      <a:gd name="T79" fmla="*/ 20 h 132"/>
                      <a:gd name="T80" fmla="*/ 135 w 337"/>
                      <a:gd name="T81" fmla="*/ 11 h 132"/>
                      <a:gd name="T82" fmla="*/ 158 w 337"/>
                      <a:gd name="T83" fmla="*/ 10 h 132"/>
                      <a:gd name="T84" fmla="*/ 194 w 337"/>
                      <a:gd name="T85" fmla="*/ 7 h 132"/>
                      <a:gd name="T86" fmla="*/ 230 w 337"/>
                      <a:gd name="T87" fmla="*/ 1 h 132"/>
                      <a:gd name="T88" fmla="*/ 264 w 337"/>
                      <a:gd name="T89" fmla="*/ 1 h 132"/>
                      <a:gd name="T90" fmla="*/ 337 w 337"/>
                      <a:gd name="T91" fmla="*/ 40 h 1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</a:cxnLst>
                    <a:rect l="0" t="0" r="r" b="b"/>
                    <a:pathLst>
                      <a:path w="337" h="132">
                        <a:moveTo>
                          <a:pt x="337" y="40"/>
                        </a:moveTo>
                        <a:lnTo>
                          <a:pt x="319" y="114"/>
                        </a:lnTo>
                        <a:lnTo>
                          <a:pt x="314" y="105"/>
                        </a:lnTo>
                        <a:lnTo>
                          <a:pt x="306" y="101"/>
                        </a:lnTo>
                        <a:lnTo>
                          <a:pt x="298" y="100"/>
                        </a:lnTo>
                        <a:lnTo>
                          <a:pt x="288" y="100"/>
                        </a:lnTo>
                        <a:lnTo>
                          <a:pt x="277" y="102"/>
                        </a:lnTo>
                        <a:lnTo>
                          <a:pt x="266" y="103"/>
                        </a:lnTo>
                        <a:lnTo>
                          <a:pt x="255" y="105"/>
                        </a:lnTo>
                        <a:lnTo>
                          <a:pt x="245" y="105"/>
                        </a:lnTo>
                        <a:lnTo>
                          <a:pt x="240" y="107"/>
                        </a:lnTo>
                        <a:lnTo>
                          <a:pt x="234" y="110"/>
                        </a:lnTo>
                        <a:lnTo>
                          <a:pt x="230" y="113"/>
                        </a:lnTo>
                        <a:lnTo>
                          <a:pt x="225" y="117"/>
                        </a:lnTo>
                        <a:lnTo>
                          <a:pt x="220" y="120"/>
                        </a:lnTo>
                        <a:lnTo>
                          <a:pt x="216" y="125"/>
                        </a:lnTo>
                        <a:lnTo>
                          <a:pt x="212" y="128"/>
                        </a:lnTo>
                        <a:lnTo>
                          <a:pt x="207" y="132"/>
                        </a:lnTo>
                        <a:lnTo>
                          <a:pt x="170" y="122"/>
                        </a:lnTo>
                        <a:lnTo>
                          <a:pt x="176" y="117"/>
                        </a:lnTo>
                        <a:lnTo>
                          <a:pt x="182" y="114"/>
                        </a:lnTo>
                        <a:lnTo>
                          <a:pt x="189" y="110"/>
                        </a:lnTo>
                        <a:lnTo>
                          <a:pt x="195" y="107"/>
                        </a:lnTo>
                        <a:lnTo>
                          <a:pt x="202" y="104"/>
                        </a:lnTo>
                        <a:lnTo>
                          <a:pt x="207" y="100"/>
                        </a:lnTo>
                        <a:lnTo>
                          <a:pt x="212" y="95"/>
                        </a:lnTo>
                        <a:lnTo>
                          <a:pt x="214" y="88"/>
                        </a:lnTo>
                        <a:lnTo>
                          <a:pt x="200" y="84"/>
                        </a:lnTo>
                        <a:lnTo>
                          <a:pt x="186" y="82"/>
                        </a:lnTo>
                        <a:lnTo>
                          <a:pt x="173" y="81"/>
                        </a:lnTo>
                        <a:lnTo>
                          <a:pt x="159" y="80"/>
                        </a:lnTo>
                        <a:lnTo>
                          <a:pt x="146" y="80"/>
                        </a:lnTo>
                        <a:lnTo>
                          <a:pt x="132" y="81"/>
                        </a:lnTo>
                        <a:lnTo>
                          <a:pt x="118" y="80"/>
                        </a:lnTo>
                        <a:lnTo>
                          <a:pt x="103" y="80"/>
                        </a:lnTo>
                        <a:lnTo>
                          <a:pt x="91" y="80"/>
                        </a:lnTo>
                        <a:lnTo>
                          <a:pt x="80" y="84"/>
                        </a:lnTo>
                        <a:lnTo>
                          <a:pt x="69" y="91"/>
                        </a:lnTo>
                        <a:lnTo>
                          <a:pt x="59" y="98"/>
                        </a:lnTo>
                        <a:lnTo>
                          <a:pt x="48" y="106"/>
                        </a:lnTo>
                        <a:lnTo>
                          <a:pt x="37" y="113"/>
                        </a:lnTo>
                        <a:lnTo>
                          <a:pt x="25" y="118"/>
                        </a:lnTo>
                        <a:lnTo>
                          <a:pt x="12" y="120"/>
                        </a:lnTo>
                        <a:lnTo>
                          <a:pt x="7" y="120"/>
                        </a:lnTo>
                        <a:lnTo>
                          <a:pt x="5" y="118"/>
                        </a:lnTo>
                        <a:lnTo>
                          <a:pt x="2" y="117"/>
                        </a:lnTo>
                        <a:lnTo>
                          <a:pt x="0" y="114"/>
                        </a:lnTo>
                        <a:lnTo>
                          <a:pt x="5" y="104"/>
                        </a:lnTo>
                        <a:lnTo>
                          <a:pt x="12" y="97"/>
                        </a:lnTo>
                        <a:lnTo>
                          <a:pt x="20" y="92"/>
                        </a:lnTo>
                        <a:lnTo>
                          <a:pt x="30" y="88"/>
                        </a:lnTo>
                        <a:lnTo>
                          <a:pt x="39" y="84"/>
                        </a:lnTo>
                        <a:lnTo>
                          <a:pt x="48" y="80"/>
                        </a:lnTo>
                        <a:lnTo>
                          <a:pt x="57" y="73"/>
                        </a:lnTo>
                        <a:lnTo>
                          <a:pt x="64" y="66"/>
                        </a:lnTo>
                        <a:lnTo>
                          <a:pt x="66" y="64"/>
                        </a:lnTo>
                        <a:lnTo>
                          <a:pt x="67" y="61"/>
                        </a:lnTo>
                        <a:lnTo>
                          <a:pt x="68" y="59"/>
                        </a:lnTo>
                        <a:lnTo>
                          <a:pt x="68" y="57"/>
                        </a:lnTo>
                        <a:lnTo>
                          <a:pt x="62" y="57"/>
                        </a:lnTo>
                        <a:lnTo>
                          <a:pt x="56" y="59"/>
                        </a:lnTo>
                        <a:lnTo>
                          <a:pt x="50" y="63"/>
                        </a:lnTo>
                        <a:lnTo>
                          <a:pt x="44" y="67"/>
                        </a:lnTo>
                        <a:lnTo>
                          <a:pt x="38" y="71"/>
                        </a:lnTo>
                        <a:lnTo>
                          <a:pt x="33" y="73"/>
                        </a:lnTo>
                        <a:lnTo>
                          <a:pt x="27" y="74"/>
                        </a:lnTo>
                        <a:lnTo>
                          <a:pt x="24" y="71"/>
                        </a:lnTo>
                        <a:lnTo>
                          <a:pt x="34" y="60"/>
                        </a:lnTo>
                        <a:lnTo>
                          <a:pt x="44" y="52"/>
                        </a:lnTo>
                        <a:lnTo>
                          <a:pt x="56" y="44"/>
                        </a:lnTo>
                        <a:lnTo>
                          <a:pt x="68" y="39"/>
                        </a:lnTo>
                        <a:lnTo>
                          <a:pt x="81" y="34"/>
                        </a:lnTo>
                        <a:lnTo>
                          <a:pt x="94" y="31"/>
                        </a:lnTo>
                        <a:lnTo>
                          <a:pt x="107" y="30"/>
                        </a:lnTo>
                        <a:lnTo>
                          <a:pt x="121" y="31"/>
                        </a:lnTo>
                        <a:lnTo>
                          <a:pt x="124" y="30"/>
                        </a:lnTo>
                        <a:lnTo>
                          <a:pt x="128" y="29"/>
                        </a:lnTo>
                        <a:lnTo>
                          <a:pt x="131" y="27"/>
                        </a:lnTo>
                        <a:lnTo>
                          <a:pt x="133" y="24"/>
                        </a:lnTo>
                        <a:lnTo>
                          <a:pt x="131" y="20"/>
                        </a:lnTo>
                        <a:lnTo>
                          <a:pt x="132" y="15"/>
                        </a:lnTo>
                        <a:lnTo>
                          <a:pt x="135" y="11"/>
                        </a:lnTo>
                        <a:lnTo>
                          <a:pt x="141" y="9"/>
                        </a:lnTo>
                        <a:lnTo>
                          <a:pt x="158" y="10"/>
                        </a:lnTo>
                        <a:lnTo>
                          <a:pt x="177" y="9"/>
                        </a:lnTo>
                        <a:lnTo>
                          <a:pt x="194" y="7"/>
                        </a:lnTo>
                        <a:lnTo>
                          <a:pt x="213" y="4"/>
                        </a:lnTo>
                        <a:lnTo>
                          <a:pt x="230" y="1"/>
                        </a:lnTo>
                        <a:lnTo>
                          <a:pt x="247" y="0"/>
                        </a:lnTo>
                        <a:lnTo>
                          <a:pt x="264" y="1"/>
                        </a:lnTo>
                        <a:lnTo>
                          <a:pt x="281" y="7"/>
                        </a:lnTo>
                        <a:lnTo>
                          <a:pt x="337" y="40"/>
                        </a:lnTo>
                        <a:close/>
                      </a:path>
                    </a:pathLst>
                  </a:custGeom>
                  <a:solidFill>
                    <a:srgbClr val="E2BF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217" name="Freeform 17"/>
                  <p:cNvSpPr>
                    <a:spLocks/>
                  </p:cNvSpPr>
                  <p:nvPr/>
                </p:nvSpPr>
                <p:spPr bwMode="auto">
                  <a:xfrm>
                    <a:off x="1116" y="3631"/>
                    <a:ext cx="886" cy="353"/>
                  </a:xfrm>
                  <a:custGeom>
                    <a:avLst/>
                    <a:gdLst>
                      <a:gd name="T0" fmla="*/ 349 w 886"/>
                      <a:gd name="T1" fmla="*/ 56 h 353"/>
                      <a:gd name="T2" fmla="*/ 391 w 886"/>
                      <a:gd name="T3" fmla="*/ 80 h 353"/>
                      <a:gd name="T4" fmla="*/ 579 w 886"/>
                      <a:gd name="T5" fmla="*/ 130 h 353"/>
                      <a:gd name="T6" fmla="*/ 658 w 886"/>
                      <a:gd name="T7" fmla="*/ 161 h 353"/>
                      <a:gd name="T8" fmla="*/ 698 w 886"/>
                      <a:gd name="T9" fmla="*/ 222 h 353"/>
                      <a:gd name="T10" fmla="*/ 720 w 886"/>
                      <a:gd name="T11" fmla="*/ 226 h 353"/>
                      <a:gd name="T12" fmla="*/ 698 w 886"/>
                      <a:gd name="T13" fmla="*/ 163 h 353"/>
                      <a:gd name="T14" fmla="*/ 721 w 886"/>
                      <a:gd name="T15" fmla="*/ 120 h 353"/>
                      <a:gd name="T16" fmla="*/ 763 w 886"/>
                      <a:gd name="T17" fmla="*/ 147 h 353"/>
                      <a:gd name="T18" fmla="*/ 807 w 886"/>
                      <a:gd name="T19" fmla="*/ 172 h 353"/>
                      <a:gd name="T20" fmla="*/ 852 w 886"/>
                      <a:gd name="T21" fmla="*/ 190 h 353"/>
                      <a:gd name="T22" fmla="*/ 880 w 886"/>
                      <a:gd name="T23" fmla="*/ 210 h 353"/>
                      <a:gd name="T24" fmla="*/ 864 w 886"/>
                      <a:gd name="T25" fmla="*/ 280 h 353"/>
                      <a:gd name="T26" fmla="*/ 831 w 886"/>
                      <a:gd name="T27" fmla="*/ 340 h 353"/>
                      <a:gd name="T28" fmla="*/ 761 w 886"/>
                      <a:gd name="T29" fmla="*/ 353 h 353"/>
                      <a:gd name="T30" fmla="*/ 676 w 886"/>
                      <a:gd name="T31" fmla="*/ 341 h 353"/>
                      <a:gd name="T32" fmla="*/ 593 w 886"/>
                      <a:gd name="T33" fmla="*/ 312 h 353"/>
                      <a:gd name="T34" fmla="*/ 516 w 886"/>
                      <a:gd name="T35" fmla="*/ 269 h 353"/>
                      <a:gd name="T36" fmla="*/ 443 w 886"/>
                      <a:gd name="T37" fmla="*/ 217 h 353"/>
                      <a:gd name="T38" fmla="*/ 381 w 886"/>
                      <a:gd name="T39" fmla="*/ 168 h 353"/>
                      <a:gd name="T40" fmla="*/ 343 w 886"/>
                      <a:gd name="T41" fmla="*/ 152 h 353"/>
                      <a:gd name="T42" fmla="*/ 300 w 886"/>
                      <a:gd name="T43" fmla="*/ 146 h 353"/>
                      <a:gd name="T44" fmla="*/ 233 w 886"/>
                      <a:gd name="T45" fmla="*/ 154 h 353"/>
                      <a:gd name="T46" fmla="*/ 163 w 886"/>
                      <a:gd name="T47" fmla="*/ 145 h 353"/>
                      <a:gd name="T48" fmla="*/ 109 w 886"/>
                      <a:gd name="T49" fmla="*/ 154 h 353"/>
                      <a:gd name="T50" fmla="*/ 82 w 886"/>
                      <a:gd name="T51" fmla="*/ 170 h 353"/>
                      <a:gd name="T52" fmla="*/ 59 w 886"/>
                      <a:gd name="T53" fmla="*/ 173 h 353"/>
                      <a:gd name="T54" fmla="*/ 55 w 886"/>
                      <a:gd name="T55" fmla="*/ 159 h 353"/>
                      <a:gd name="T56" fmla="*/ 98 w 886"/>
                      <a:gd name="T57" fmla="*/ 128 h 353"/>
                      <a:gd name="T58" fmla="*/ 133 w 886"/>
                      <a:gd name="T59" fmla="*/ 104 h 353"/>
                      <a:gd name="T60" fmla="*/ 121 w 886"/>
                      <a:gd name="T61" fmla="*/ 97 h 353"/>
                      <a:gd name="T62" fmla="*/ 82 w 886"/>
                      <a:gd name="T63" fmla="*/ 115 h 353"/>
                      <a:gd name="T64" fmla="*/ 48 w 886"/>
                      <a:gd name="T65" fmla="*/ 111 h 353"/>
                      <a:gd name="T66" fmla="*/ 39 w 886"/>
                      <a:gd name="T67" fmla="*/ 97 h 353"/>
                      <a:gd name="T68" fmla="*/ 37 w 886"/>
                      <a:gd name="T69" fmla="*/ 110 h 353"/>
                      <a:gd name="T70" fmla="*/ 28 w 886"/>
                      <a:gd name="T71" fmla="*/ 129 h 353"/>
                      <a:gd name="T72" fmla="*/ 13 w 886"/>
                      <a:gd name="T73" fmla="*/ 125 h 353"/>
                      <a:gd name="T74" fmla="*/ 29 w 886"/>
                      <a:gd name="T75" fmla="*/ 93 h 353"/>
                      <a:gd name="T76" fmla="*/ 59 w 886"/>
                      <a:gd name="T77" fmla="*/ 70 h 353"/>
                      <a:gd name="T78" fmla="*/ 95 w 886"/>
                      <a:gd name="T79" fmla="*/ 68 h 353"/>
                      <a:gd name="T80" fmla="*/ 125 w 886"/>
                      <a:gd name="T81" fmla="*/ 62 h 353"/>
                      <a:gd name="T82" fmla="*/ 124 w 886"/>
                      <a:gd name="T83" fmla="*/ 49 h 353"/>
                      <a:gd name="T84" fmla="*/ 86 w 886"/>
                      <a:gd name="T85" fmla="*/ 49 h 353"/>
                      <a:gd name="T86" fmla="*/ 48 w 886"/>
                      <a:gd name="T87" fmla="*/ 45 h 353"/>
                      <a:gd name="T88" fmla="*/ 28 w 886"/>
                      <a:gd name="T89" fmla="*/ 69 h 353"/>
                      <a:gd name="T90" fmla="*/ 11 w 886"/>
                      <a:gd name="T91" fmla="*/ 94 h 353"/>
                      <a:gd name="T92" fmla="*/ 0 w 886"/>
                      <a:gd name="T93" fmla="*/ 92 h 353"/>
                      <a:gd name="T94" fmla="*/ 26 w 886"/>
                      <a:gd name="T95" fmla="*/ 58 h 353"/>
                      <a:gd name="T96" fmla="*/ 55 w 886"/>
                      <a:gd name="T97" fmla="*/ 26 h 353"/>
                      <a:gd name="T98" fmla="*/ 110 w 886"/>
                      <a:gd name="T99" fmla="*/ 20 h 353"/>
                      <a:gd name="T100" fmla="*/ 163 w 886"/>
                      <a:gd name="T101" fmla="*/ 15 h 353"/>
                      <a:gd name="T102" fmla="*/ 180 w 886"/>
                      <a:gd name="T103" fmla="*/ 0 h 353"/>
                      <a:gd name="T104" fmla="*/ 253 w 886"/>
                      <a:gd name="T105" fmla="*/ 13 h 353"/>
                      <a:gd name="T106" fmla="*/ 319 w 886"/>
                      <a:gd name="T107" fmla="*/ 36 h 3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886" h="353">
                        <a:moveTo>
                          <a:pt x="319" y="36"/>
                        </a:moveTo>
                        <a:lnTo>
                          <a:pt x="329" y="44"/>
                        </a:lnTo>
                        <a:lnTo>
                          <a:pt x="340" y="50"/>
                        </a:lnTo>
                        <a:lnTo>
                          <a:pt x="349" y="56"/>
                        </a:lnTo>
                        <a:lnTo>
                          <a:pt x="360" y="62"/>
                        </a:lnTo>
                        <a:lnTo>
                          <a:pt x="370" y="68"/>
                        </a:lnTo>
                        <a:lnTo>
                          <a:pt x="380" y="74"/>
                        </a:lnTo>
                        <a:lnTo>
                          <a:pt x="391" y="80"/>
                        </a:lnTo>
                        <a:lnTo>
                          <a:pt x="401" y="85"/>
                        </a:lnTo>
                        <a:lnTo>
                          <a:pt x="538" y="118"/>
                        </a:lnTo>
                        <a:lnTo>
                          <a:pt x="559" y="124"/>
                        </a:lnTo>
                        <a:lnTo>
                          <a:pt x="579" y="130"/>
                        </a:lnTo>
                        <a:lnTo>
                          <a:pt x="600" y="135"/>
                        </a:lnTo>
                        <a:lnTo>
                          <a:pt x="621" y="142"/>
                        </a:lnTo>
                        <a:lnTo>
                          <a:pt x="640" y="151"/>
                        </a:lnTo>
                        <a:lnTo>
                          <a:pt x="658" y="161"/>
                        </a:lnTo>
                        <a:lnTo>
                          <a:pt x="673" y="177"/>
                        </a:lnTo>
                        <a:lnTo>
                          <a:pt x="686" y="197"/>
                        </a:lnTo>
                        <a:lnTo>
                          <a:pt x="693" y="209"/>
                        </a:lnTo>
                        <a:lnTo>
                          <a:pt x="698" y="222"/>
                        </a:lnTo>
                        <a:lnTo>
                          <a:pt x="706" y="233"/>
                        </a:lnTo>
                        <a:lnTo>
                          <a:pt x="717" y="242"/>
                        </a:lnTo>
                        <a:lnTo>
                          <a:pt x="722" y="234"/>
                        </a:lnTo>
                        <a:lnTo>
                          <a:pt x="720" y="226"/>
                        </a:lnTo>
                        <a:lnTo>
                          <a:pt x="713" y="218"/>
                        </a:lnTo>
                        <a:lnTo>
                          <a:pt x="710" y="209"/>
                        </a:lnTo>
                        <a:lnTo>
                          <a:pt x="703" y="187"/>
                        </a:lnTo>
                        <a:lnTo>
                          <a:pt x="698" y="163"/>
                        </a:lnTo>
                        <a:lnTo>
                          <a:pt x="698" y="139"/>
                        </a:lnTo>
                        <a:lnTo>
                          <a:pt x="705" y="115"/>
                        </a:lnTo>
                        <a:lnTo>
                          <a:pt x="710" y="115"/>
                        </a:lnTo>
                        <a:lnTo>
                          <a:pt x="721" y="120"/>
                        </a:lnTo>
                        <a:lnTo>
                          <a:pt x="732" y="127"/>
                        </a:lnTo>
                        <a:lnTo>
                          <a:pt x="743" y="133"/>
                        </a:lnTo>
                        <a:lnTo>
                          <a:pt x="753" y="140"/>
                        </a:lnTo>
                        <a:lnTo>
                          <a:pt x="763" y="147"/>
                        </a:lnTo>
                        <a:lnTo>
                          <a:pt x="774" y="154"/>
                        </a:lnTo>
                        <a:lnTo>
                          <a:pt x="785" y="160"/>
                        </a:lnTo>
                        <a:lnTo>
                          <a:pt x="796" y="166"/>
                        </a:lnTo>
                        <a:lnTo>
                          <a:pt x="807" y="172"/>
                        </a:lnTo>
                        <a:lnTo>
                          <a:pt x="818" y="178"/>
                        </a:lnTo>
                        <a:lnTo>
                          <a:pt x="829" y="182"/>
                        </a:lnTo>
                        <a:lnTo>
                          <a:pt x="840" y="187"/>
                        </a:lnTo>
                        <a:lnTo>
                          <a:pt x="852" y="190"/>
                        </a:lnTo>
                        <a:lnTo>
                          <a:pt x="863" y="192"/>
                        </a:lnTo>
                        <a:lnTo>
                          <a:pt x="875" y="194"/>
                        </a:lnTo>
                        <a:lnTo>
                          <a:pt x="886" y="194"/>
                        </a:lnTo>
                        <a:lnTo>
                          <a:pt x="880" y="210"/>
                        </a:lnTo>
                        <a:lnTo>
                          <a:pt x="876" y="228"/>
                        </a:lnTo>
                        <a:lnTo>
                          <a:pt x="871" y="245"/>
                        </a:lnTo>
                        <a:lnTo>
                          <a:pt x="868" y="263"/>
                        </a:lnTo>
                        <a:lnTo>
                          <a:pt x="864" y="280"/>
                        </a:lnTo>
                        <a:lnTo>
                          <a:pt x="859" y="298"/>
                        </a:lnTo>
                        <a:lnTo>
                          <a:pt x="854" y="314"/>
                        </a:lnTo>
                        <a:lnTo>
                          <a:pt x="846" y="330"/>
                        </a:lnTo>
                        <a:lnTo>
                          <a:pt x="831" y="340"/>
                        </a:lnTo>
                        <a:lnTo>
                          <a:pt x="816" y="348"/>
                        </a:lnTo>
                        <a:lnTo>
                          <a:pt x="798" y="351"/>
                        </a:lnTo>
                        <a:lnTo>
                          <a:pt x="781" y="353"/>
                        </a:lnTo>
                        <a:lnTo>
                          <a:pt x="761" y="353"/>
                        </a:lnTo>
                        <a:lnTo>
                          <a:pt x="742" y="352"/>
                        </a:lnTo>
                        <a:lnTo>
                          <a:pt x="720" y="350"/>
                        </a:lnTo>
                        <a:lnTo>
                          <a:pt x="698" y="347"/>
                        </a:lnTo>
                        <a:lnTo>
                          <a:pt x="676" y="341"/>
                        </a:lnTo>
                        <a:lnTo>
                          <a:pt x="656" y="336"/>
                        </a:lnTo>
                        <a:lnTo>
                          <a:pt x="635" y="328"/>
                        </a:lnTo>
                        <a:lnTo>
                          <a:pt x="614" y="321"/>
                        </a:lnTo>
                        <a:lnTo>
                          <a:pt x="593" y="312"/>
                        </a:lnTo>
                        <a:lnTo>
                          <a:pt x="574" y="302"/>
                        </a:lnTo>
                        <a:lnTo>
                          <a:pt x="554" y="291"/>
                        </a:lnTo>
                        <a:lnTo>
                          <a:pt x="536" y="280"/>
                        </a:lnTo>
                        <a:lnTo>
                          <a:pt x="516" y="269"/>
                        </a:lnTo>
                        <a:lnTo>
                          <a:pt x="498" y="256"/>
                        </a:lnTo>
                        <a:lnTo>
                          <a:pt x="480" y="244"/>
                        </a:lnTo>
                        <a:lnTo>
                          <a:pt x="462" y="230"/>
                        </a:lnTo>
                        <a:lnTo>
                          <a:pt x="443" y="217"/>
                        </a:lnTo>
                        <a:lnTo>
                          <a:pt x="426" y="203"/>
                        </a:lnTo>
                        <a:lnTo>
                          <a:pt x="408" y="189"/>
                        </a:lnTo>
                        <a:lnTo>
                          <a:pt x="391" y="173"/>
                        </a:lnTo>
                        <a:lnTo>
                          <a:pt x="381" y="168"/>
                        </a:lnTo>
                        <a:lnTo>
                          <a:pt x="372" y="164"/>
                        </a:lnTo>
                        <a:lnTo>
                          <a:pt x="363" y="159"/>
                        </a:lnTo>
                        <a:lnTo>
                          <a:pt x="353" y="156"/>
                        </a:lnTo>
                        <a:lnTo>
                          <a:pt x="343" y="152"/>
                        </a:lnTo>
                        <a:lnTo>
                          <a:pt x="333" y="148"/>
                        </a:lnTo>
                        <a:lnTo>
                          <a:pt x="324" y="145"/>
                        </a:lnTo>
                        <a:lnTo>
                          <a:pt x="315" y="141"/>
                        </a:lnTo>
                        <a:lnTo>
                          <a:pt x="300" y="146"/>
                        </a:lnTo>
                        <a:lnTo>
                          <a:pt x="285" y="151"/>
                        </a:lnTo>
                        <a:lnTo>
                          <a:pt x="269" y="153"/>
                        </a:lnTo>
                        <a:lnTo>
                          <a:pt x="251" y="154"/>
                        </a:lnTo>
                        <a:lnTo>
                          <a:pt x="233" y="154"/>
                        </a:lnTo>
                        <a:lnTo>
                          <a:pt x="216" y="153"/>
                        </a:lnTo>
                        <a:lnTo>
                          <a:pt x="197" y="151"/>
                        </a:lnTo>
                        <a:lnTo>
                          <a:pt x="181" y="147"/>
                        </a:lnTo>
                        <a:lnTo>
                          <a:pt x="163" y="145"/>
                        </a:lnTo>
                        <a:lnTo>
                          <a:pt x="147" y="145"/>
                        </a:lnTo>
                        <a:lnTo>
                          <a:pt x="132" y="147"/>
                        </a:lnTo>
                        <a:lnTo>
                          <a:pt x="120" y="149"/>
                        </a:lnTo>
                        <a:lnTo>
                          <a:pt x="109" y="154"/>
                        </a:lnTo>
                        <a:lnTo>
                          <a:pt x="99" y="158"/>
                        </a:lnTo>
                        <a:lnTo>
                          <a:pt x="92" y="163"/>
                        </a:lnTo>
                        <a:lnTo>
                          <a:pt x="88" y="166"/>
                        </a:lnTo>
                        <a:lnTo>
                          <a:pt x="82" y="170"/>
                        </a:lnTo>
                        <a:lnTo>
                          <a:pt x="75" y="173"/>
                        </a:lnTo>
                        <a:lnTo>
                          <a:pt x="68" y="175"/>
                        </a:lnTo>
                        <a:lnTo>
                          <a:pt x="63" y="175"/>
                        </a:lnTo>
                        <a:lnTo>
                          <a:pt x="59" y="173"/>
                        </a:lnTo>
                        <a:lnTo>
                          <a:pt x="54" y="172"/>
                        </a:lnTo>
                        <a:lnTo>
                          <a:pt x="52" y="171"/>
                        </a:lnTo>
                        <a:lnTo>
                          <a:pt x="51" y="171"/>
                        </a:lnTo>
                        <a:lnTo>
                          <a:pt x="55" y="159"/>
                        </a:lnTo>
                        <a:lnTo>
                          <a:pt x="63" y="149"/>
                        </a:lnTo>
                        <a:lnTo>
                          <a:pt x="73" y="142"/>
                        </a:lnTo>
                        <a:lnTo>
                          <a:pt x="85" y="134"/>
                        </a:lnTo>
                        <a:lnTo>
                          <a:pt x="98" y="128"/>
                        </a:lnTo>
                        <a:lnTo>
                          <a:pt x="110" y="122"/>
                        </a:lnTo>
                        <a:lnTo>
                          <a:pt x="122" y="116"/>
                        </a:lnTo>
                        <a:lnTo>
                          <a:pt x="132" y="109"/>
                        </a:lnTo>
                        <a:lnTo>
                          <a:pt x="133" y="104"/>
                        </a:lnTo>
                        <a:lnTo>
                          <a:pt x="134" y="99"/>
                        </a:lnTo>
                        <a:lnTo>
                          <a:pt x="134" y="94"/>
                        </a:lnTo>
                        <a:lnTo>
                          <a:pt x="129" y="91"/>
                        </a:lnTo>
                        <a:lnTo>
                          <a:pt x="121" y="97"/>
                        </a:lnTo>
                        <a:lnTo>
                          <a:pt x="112" y="103"/>
                        </a:lnTo>
                        <a:lnTo>
                          <a:pt x="102" y="107"/>
                        </a:lnTo>
                        <a:lnTo>
                          <a:pt x="92" y="111"/>
                        </a:lnTo>
                        <a:lnTo>
                          <a:pt x="82" y="115"/>
                        </a:lnTo>
                        <a:lnTo>
                          <a:pt x="71" y="117"/>
                        </a:lnTo>
                        <a:lnTo>
                          <a:pt x="60" y="117"/>
                        </a:lnTo>
                        <a:lnTo>
                          <a:pt x="49" y="116"/>
                        </a:lnTo>
                        <a:lnTo>
                          <a:pt x="48" y="111"/>
                        </a:lnTo>
                        <a:lnTo>
                          <a:pt x="47" y="105"/>
                        </a:lnTo>
                        <a:lnTo>
                          <a:pt x="44" y="100"/>
                        </a:lnTo>
                        <a:lnTo>
                          <a:pt x="42" y="97"/>
                        </a:lnTo>
                        <a:lnTo>
                          <a:pt x="39" y="97"/>
                        </a:lnTo>
                        <a:lnTo>
                          <a:pt x="37" y="98"/>
                        </a:lnTo>
                        <a:lnTo>
                          <a:pt x="35" y="102"/>
                        </a:lnTo>
                        <a:lnTo>
                          <a:pt x="34" y="105"/>
                        </a:lnTo>
                        <a:lnTo>
                          <a:pt x="37" y="110"/>
                        </a:lnTo>
                        <a:lnTo>
                          <a:pt x="37" y="116"/>
                        </a:lnTo>
                        <a:lnTo>
                          <a:pt x="35" y="121"/>
                        </a:lnTo>
                        <a:lnTo>
                          <a:pt x="31" y="125"/>
                        </a:lnTo>
                        <a:lnTo>
                          <a:pt x="28" y="129"/>
                        </a:lnTo>
                        <a:lnTo>
                          <a:pt x="24" y="133"/>
                        </a:lnTo>
                        <a:lnTo>
                          <a:pt x="18" y="135"/>
                        </a:lnTo>
                        <a:lnTo>
                          <a:pt x="15" y="134"/>
                        </a:lnTo>
                        <a:lnTo>
                          <a:pt x="13" y="125"/>
                        </a:lnTo>
                        <a:lnTo>
                          <a:pt x="14" y="117"/>
                        </a:lnTo>
                        <a:lnTo>
                          <a:pt x="17" y="108"/>
                        </a:lnTo>
                        <a:lnTo>
                          <a:pt x="23" y="100"/>
                        </a:lnTo>
                        <a:lnTo>
                          <a:pt x="29" y="93"/>
                        </a:lnTo>
                        <a:lnTo>
                          <a:pt x="36" y="85"/>
                        </a:lnTo>
                        <a:lnTo>
                          <a:pt x="43" y="79"/>
                        </a:lnTo>
                        <a:lnTo>
                          <a:pt x="50" y="71"/>
                        </a:lnTo>
                        <a:lnTo>
                          <a:pt x="59" y="70"/>
                        </a:lnTo>
                        <a:lnTo>
                          <a:pt x="68" y="70"/>
                        </a:lnTo>
                        <a:lnTo>
                          <a:pt x="77" y="69"/>
                        </a:lnTo>
                        <a:lnTo>
                          <a:pt x="86" y="69"/>
                        </a:lnTo>
                        <a:lnTo>
                          <a:pt x="95" y="68"/>
                        </a:lnTo>
                        <a:lnTo>
                          <a:pt x="104" y="67"/>
                        </a:lnTo>
                        <a:lnTo>
                          <a:pt x="113" y="66"/>
                        </a:lnTo>
                        <a:lnTo>
                          <a:pt x="123" y="64"/>
                        </a:lnTo>
                        <a:lnTo>
                          <a:pt x="125" y="62"/>
                        </a:lnTo>
                        <a:lnTo>
                          <a:pt x="127" y="59"/>
                        </a:lnTo>
                        <a:lnTo>
                          <a:pt x="127" y="56"/>
                        </a:lnTo>
                        <a:lnTo>
                          <a:pt x="127" y="52"/>
                        </a:lnTo>
                        <a:lnTo>
                          <a:pt x="124" y="49"/>
                        </a:lnTo>
                        <a:lnTo>
                          <a:pt x="114" y="50"/>
                        </a:lnTo>
                        <a:lnTo>
                          <a:pt x="104" y="50"/>
                        </a:lnTo>
                        <a:lnTo>
                          <a:pt x="95" y="50"/>
                        </a:lnTo>
                        <a:lnTo>
                          <a:pt x="86" y="49"/>
                        </a:lnTo>
                        <a:lnTo>
                          <a:pt x="76" y="48"/>
                        </a:lnTo>
                        <a:lnTo>
                          <a:pt x="66" y="47"/>
                        </a:lnTo>
                        <a:lnTo>
                          <a:pt x="58" y="46"/>
                        </a:lnTo>
                        <a:lnTo>
                          <a:pt x="48" y="45"/>
                        </a:lnTo>
                        <a:lnTo>
                          <a:pt x="42" y="51"/>
                        </a:lnTo>
                        <a:lnTo>
                          <a:pt x="38" y="57"/>
                        </a:lnTo>
                        <a:lnTo>
                          <a:pt x="33" y="63"/>
                        </a:lnTo>
                        <a:lnTo>
                          <a:pt x="28" y="69"/>
                        </a:lnTo>
                        <a:lnTo>
                          <a:pt x="24" y="75"/>
                        </a:lnTo>
                        <a:lnTo>
                          <a:pt x="19" y="81"/>
                        </a:lnTo>
                        <a:lnTo>
                          <a:pt x="15" y="87"/>
                        </a:lnTo>
                        <a:lnTo>
                          <a:pt x="11" y="94"/>
                        </a:lnTo>
                        <a:lnTo>
                          <a:pt x="7" y="96"/>
                        </a:lnTo>
                        <a:lnTo>
                          <a:pt x="5" y="95"/>
                        </a:lnTo>
                        <a:lnTo>
                          <a:pt x="2" y="93"/>
                        </a:lnTo>
                        <a:lnTo>
                          <a:pt x="0" y="92"/>
                        </a:lnTo>
                        <a:lnTo>
                          <a:pt x="5" y="84"/>
                        </a:lnTo>
                        <a:lnTo>
                          <a:pt x="12" y="75"/>
                        </a:lnTo>
                        <a:lnTo>
                          <a:pt x="18" y="67"/>
                        </a:lnTo>
                        <a:lnTo>
                          <a:pt x="26" y="58"/>
                        </a:lnTo>
                        <a:lnTo>
                          <a:pt x="33" y="49"/>
                        </a:lnTo>
                        <a:lnTo>
                          <a:pt x="40" y="40"/>
                        </a:lnTo>
                        <a:lnTo>
                          <a:pt x="48" y="33"/>
                        </a:lnTo>
                        <a:lnTo>
                          <a:pt x="55" y="26"/>
                        </a:lnTo>
                        <a:lnTo>
                          <a:pt x="67" y="21"/>
                        </a:lnTo>
                        <a:lnTo>
                          <a:pt x="82" y="19"/>
                        </a:lnTo>
                        <a:lnTo>
                          <a:pt x="95" y="19"/>
                        </a:lnTo>
                        <a:lnTo>
                          <a:pt x="110" y="20"/>
                        </a:lnTo>
                        <a:lnTo>
                          <a:pt x="124" y="21"/>
                        </a:lnTo>
                        <a:lnTo>
                          <a:pt x="137" y="21"/>
                        </a:lnTo>
                        <a:lnTo>
                          <a:pt x="151" y="20"/>
                        </a:lnTo>
                        <a:lnTo>
                          <a:pt x="163" y="15"/>
                        </a:lnTo>
                        <a:lnTo>
                          <a:pt x="165" y="10"/>
                        </a:lnTo>
                        <a:lnTo>
                          <a:pt x="169" y="6"/>
                        </a:lnTo>
                        <a:lnTo>
                          <a:pt x="173" y="2"/>
                        </a:lnTo>
                        <a:lnTo>
                          <a:pt x="180" y="0"/>
                        </a:lnTo>
                        <a:lnTo>
                          <a:pt x="198" y="2"/>
                        </a:lnTo>
                        <a:lnTo>
                          <a:pt x="217" y="5"/>
                        </a:lnTo>
                        <a:lnTo>
                          <a:pt x="234" y="9"/>
                        </a:lnTo>
                        <a:lnTo>
                          <a:pt x="253" y="13"/>
                        </a:lnTo>
                        <a:lnTo>
                          <a:pt x="269" y="18"/>
                        </a:lnTo>
                        <a:lnTo>
                          <a:pt x="286" y="23"/>
                        </a:lnTo>
                        <a:lnTo>
                          <a:pt x="303" y="30"/>
                        </a:lnTo>
                        <a:lnTo>
                          <a:pt x="319" y="36"/>
                        </a:lnTo>
                        <a:close/>
                      </a:path>
                    </a:pathLst>
                  </a:custGeom>
                  <a:solidFill>
                    <a:srgbClr val="E2BF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51218" name="Rectangle 18"/>
                <p:cNvSpPr>
                  <a:spLocks noChangeArrowheads="1"/>
                </p:cNvSpPr>
                <p:nvPr/>
              </p:nvSpPr>
              <p:spPr bwMode="auto">
                <a:xfrm>
                  <a:off x="1515" y="2072"/>
                  <a:ext cx="3915" cy="20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1268" name="AutoShape 68"/>
              <p:cNvSpPr>
                <a:spLocks/>
              </p:cNvSpPr>
              <p:nvPr/>
            </p:nvSpPr>
            <p:spPr bwMode="auto">
              <a:xfrm rot="5400000">
                <a:off x="2800" y="254"/>
                <a:ext cx="412" cy="3601"/>
              </a:xfrm>
              <a:prstGeom prst="leftBrace">
                <a:avLst>
                  <a:gd name="adj1" fmla="val 72836"/>
                  <a:gd name="adj2" fmla="val 50000"/>
                </a:avLst>
              </a:prstGeom>
              <a:noFill/>
              <a:ln w="76200">
                <a:solidFill>
                  <a:srgbClr val="FFFF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270" name="Text Box 70"/>
            <p:cNvSpPr txBox="1">
              <a:spLocks noChangeArrowheads="1"/>
            </p:cNvSpPr>
            <p:nvPr/>
          </p:nvSpPr>
          <p:spPr bwMode="auto">
            <a:xfrm>
              <a:off x="2729" y="1491"/>
              <a:ext cx="1089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bg" altLang="en-US" sz="3200" b="1" smtClean="0">
                  <a:solidFill>
                    <a:srgbClr val="FFFF00"/>
                  </a:solidFill>
                </a:rPr>
                <a:t>2 метра</a:t>
              </a:r>
              <a:endParaRPr lang="bg" altLang="en-US" sz="3200" b="1">
                <a:solidFill>
                  <a:srgbClr val="FFFF00"/>
                </a:solidFill>
              </a:endParaRPr>
            </a:p>
          </p:txBody>
        </p:sp>
      </p:grpSp>
      <p:sp>
        <p:nvSpPr>
          <p:cNvPr id="51275" name="Text Box 75"/>
          <p:cNvSpPr txBox="1">
            <a:spLocks noChangeArrowheads="1"/>
          </p:cNvSpPr>
          <p:nvPr/>
        </p:nvSpPr>
        <p:spPr bwMode="auto">
          <a:xfrm>
            <a:off x="1870075" y="3867150"/>
            <a:ext cx="6511926" cy="1569660"/>
          </a:xfrm>
          <a:prstGeom prst="rect">
            <a:avLst/>
          </a:prstGeom>
          <a:solidFill>
            <a:schemeClr val="bg1"/>
          </a:solidFill>
          <a:ln w="762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bg" altLang="zh-TW" sz="4800" b="1">
                <a:solidFill>
                  <a:srgbClr val="FA4E19"/>
                </a:solidFill>
              </a:rPr>
              <a:t>Просто и по същество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5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5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29" name="AutoShape 21"/>
          <p:cNvSpPr>
            <a:spLocks noChangeArrowheads="1"/>
          </p:cNvSpPr>
          <p:nvPr/>
        </p:nvSpPr>
        <p:spPr bwMode="auto">
          <a:xfrm>
            <a:off x="1350963" y="1974850"/>
            <a:ext cx="4941887" cy="3767138"/>
          </a:xfrm>
          <a:prstGeom prst="flowChartMagneticTape">
            <a:avLst/>
          </a:prstGeom>
          <a:noFill/>
          <a:ln w="76200">
            <a:solidFill>
              <a:srgbClr val="FA4E19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Проектиране на </a:t>
            </a:r>
            <a:r>
              <a:rPr lang="bg" altLang="en-US" smtClean="0"/>
              <a:t>ефектна </a:t>
            </a:r>
            <a:r>
              <a:rPr lang="bg" altLang="en-US"/>
              <a:t>PowerPoint презентация</a:t>
            </a:r>
          </a:p>
        </p:txBody>
      </p:sp>
      <p:sp>
        <p:nvSpPr>
          <p:cNvPr id="43027" name="Text Box 19"/>
          <p:cNvSpPr txBox="1">
            <a:spLocks noChangeArrowheads="1"/>
          </p:cNvSpPr>
          <p:nvPr/>
        </p:nvSpPr>
        <p:spPr bwMode="auto">
          <a:xfrm>
            <a:off x="1113576" y="5889625"/>
            <a:ext cx="6039699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bg" altLang="zh-TW" sz="2000"/>
              <a:t>Щракнете върху думите, за да разгледате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bg" altLang="zh-TW" sz="2000"/>
              <a:t>Натиснете &lt;--, за да се върнете назад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bg" altLang="zh-TW" sz="2000"/>
              <a:t>Натиснете Esc, за да спрете</a:t>
            </a:r>
          </a:p>
        </p:txBody>
      </p:sp>
      <p:sp>
        <p:nvSpPr>
          <p:cNvPr id="43037" name="Oval 29">
            <a:hlinkClick r:id="" action="ppaction://customshow?id=1" highlightClick="1"/>
          </p:cNvPr>
          <p:cNvSpPr>
            <a:spLocks noChangeArrowheads="1"/>
          </p:cNvSpPr>
          <p:nvPr/>
        </p:nvSpPr>
        <p:spPr bwMode="auto">
          <a:xfrm>
            <a:off x="4572000" y="3720308"/>
            <a:ext cx="3397250" cy="820737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bg" altLang="zh-TW" sz="3200" smtClean="0"/>
              <a:t>Семпла</a:t>
            </a:r>
            <a:endParaRPr lang="bg" altLang="zh-TW" sz="3200"/>
          </a:p>
        </p:txBody>
      </p:sp>
      <p:sp>
        <p:nvSpPr>
          <p:cNvPr id="43039" name="Oval 31">
            <a:hlinkClick r:id="" action="ppaction://customshow?id=4" highlightClick="1"/>
          </p:cNvPr>
          <p:cNvSpPr>
            <a:spLocks noChangeArrowheads="1"/>
          </p:cNvSpPr>
          <p:nvPr/>
        </p:nvSpPr>
        <p:spPr bwMode="auto">
          <a:xfrm>
            <a:off x="230188" y="3458220"/>
            <a:ext cx="3416300" cy="15147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bg" altLang="zh-TW" sz="3200" smtClean="0"/>
              <a:t>Последователна</a:t>
            </a:r>
            <a:endParaRPr lang="bg" altLang="zh-TW" sz="3200"/>
          </a:p>
        </p:txBody>
      </p:sp>
      <p:sp>
        <p:nvSpPr>
          <p:cNvPr id="43040" name="Oval 32">
            <a:hlinkClick r:id="" action="ppaction://customshow?id=2" highlightClick="1"/>
          </p:cNvPr>
          <p:cNvSpPr>
            <a:spLocks noChangeArrowheads="1"/>
          </p:cNvSpPr>
          <p:nvPr/>
        </p:nvSpPr>
        <p:spPr bwMode="auto">
          <a:xfrm>
            <a:off x="1592263" y="5016500"/>
            <a:ext cx="3343275" cy="820738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bg" altLang="zh-TW" sz="3200" smtClean="0"/>
              <a:t>Ясна</a:t>
            </a:r>
            <a:endParaRPr lang="bg" altLang="zh-TW" sz="3200"/>
          </a:p>
        </p:txBody>
      </p:sp>
      <p:sp>
        <p:nvSpPr>
          <p:cNvPr id="43041" name="Oval 33">
            <a:hlinkClick r:id="" action="ppaction://customshow?id=0" highlightClick="1"/>
          </p:cNvPr>
          <p:cNvSpPr>
            <a:spLocks noChangeArrowheads="1"/>
          </p:cNvSpPr>
          <p:nvPr/>
        </p:nvSpPr>
        <p:spPr bwMode="auto">
          <a:xfrm>
            <a:off x="349549" y="2336404"/>
            <a:ext cx="3397250" cy="820738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bg" altLang="zh-TW" sz="3200" smtClean="0"/>
              <a:t>Голяма</a:t>
            </a:r>
            <a:endParaRPr lang="bg" altLang="zh-TW" sz="3200"/>
          </a:p>
        </p:txBody>
      </p:sp>
      <p:sp>
        <p:nvSpPr>
          <p:cNvPr id="43042" name="Oval 34">
            <a:hlinkClick r:id="" action="ppaction://customshow?id=3" highlightClick="1"/>
          </p:cNvPr>
          <p:cNvSpPr>
            <a:spLocks noChangeArrowheads="1"/>
          </p:cNvSpPr>
          <p:nvPr/>
        </p:nvSpPr>
        <p:spPr bwMode="auto">
          <a:xfrm>
            <a:off x="4170362" y="2381250"/>
            <a:ext cx="3798887" cy="820738"/>
          </a:xfrm>
          <a:prstGeom prst="ellipse">
            <a:avLst/>
          </a:prstGeom>
          <a:solidFill>
            <a:schemeClr val="bg1"/>
          </a:solidFill>
          <a:ln w="38100">
            <a:solidFill>
              <a:srgbClr val="FFFFFF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bg" altLang="zh-TW" sz="3200" smtClean="0"/>
              <a:t>Прогресивна</a:t>
            </a:r>
            <a:endParaRPr lang="bg" altLang="zh-TW" sz="3200"/>
          </a:p>
        </p:txBody>
      </p:sp>
      <p:sp>
        <p:nvSpPr>
          <p:cNvPr id="43044" name="Oval 36">
            <a:hlinkClick r:id="" action="ppaction://customshow?id=5" highlightClick="1"/>
          </p:cNvPr>
          <p:cNvSpPr>
            <a:spLocks noChangeArrowheads="1"/>
          </p:cNvSpPr>
          <p:nvPr/>
        </p:nvSpPr>
        <p:spPr bwMode="auto">
          <a:xfrm>
            <a:off x="5694363" y="5008563"/>
            <a:ext cx="3392487" cy="858837"/>
          </a:xfrm>
          <a:prstGeom prst="ellipse">
            <a:avLst/>
          </a:prstGeom>
          <a:solidFill>
            <a:schemeClr val="bg1"/>
          </a:solidFill>
          <a:ln w="76200">
            <a:solidFill>
              <a:srgbClr val="FA4E19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bg" altLang="zh-TW" sz="3200">
                <a:solidFill>
                  <a:srgbClr val="FA4E19"/>
                </a:solidFill>
              </a:rPr>
              <a:t>Резюме</a:t>
            </a:r>
          </a:p>
        </p:txBody>
      </p:sp>
      <p:sp>
        <p:nvSpPr>
          <p:cNvPr id="43052" name="Rectangle 44"/>
          <p:cNvSpPr>
            <a:spLocks noChangeArrowheads="1"/>
          </p:cNvSpPr>
          <p:nvPr/>
        </p:nvSpPr>
        <p:spPr bwMode="auto">
          <a:xfrm>
            <a:off x="5445125" y="5176838"/>
            <a:ext cx="923925" cy="519112"/>
          </a:xfrm>
          <a:prstGeom prst="rect">
            <a:avLst/>
          </a:prstGeom>
          <a:solidFill>
            <a:srgbClr val="000000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27" grpId="0" build="p" autoUpdateAnimBg="0" advAuto="0"/>
      <p:bldP spid="43037" grpId="0" animBg="1" autoUpdateAnimBg="0"/>
      <p:bldP spid="43039" grpId="0" animBg="1" autoUpdateAnimBg="0"/>
      <p:bldP spid="43040" grpId="0" animBg="1" autoUpdateAnimBg="0"/>
      <p:bldP spid="43041" grpId="0" animBg="1" autoUpdateAnimBg="0"/>
      <p:bldP spid="43042" grpId="0" animBg="1" autoUpdateAnimBg="0"/>
      <p:bldP spid="43044" grpId="0" animBg="1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" altLang="en-US"/>
              <a:t>Изясни го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A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Направете го ясно (изписване с главни букви)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" altLang="zh-CN"/>
              <a:t>ВСИЧКИ ГЛАВНИ БУКВИ СА ТРУДНИ ЗА ЧЕТЕНЕ</a:t>
            </a:r>
          </a:p>
          <a:p>
            <a:r>
              <a:rPr lang="bg" altLang="zh-CN"/>
              <a:t>Главните и малките букви са по-лесни</a:t>
            </a:r>
          </a:p>
          <a:p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12" name="Oval 8"/>
          <p:cNvSpPr>
            <a:spLocks noChangeArrowheads="1"/>
          </p:cNvSpPr>
          <p:nvPr/>
        </p:nvSpPr>
        <p:spPr bwMode="auto">
          <a:xfrm>
            <a:off x="7061200" y="4022725"/>
            <a:ext cx="441325" cy="5080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11" name="Oval 7"/>
          <p:cNvSpPr>
            <a:spLocks noChangeArrowheads="1"/>
          </p:cNvSpPr>
          <p:nvPr/>
        </p:nvSpPr>
        <p:spPr bwMode="auto">
          <a:xfrm>
            <a:off x="6465888" y="3425825"/>
            <a:ext cx="415925" cy="479425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09" name="Oval 5"/>
          <p:cNvSpPr>
            <a:spLocks noChangeArrowheads="1"/>
          </p:cNvSpPr>
          <p:nvPr/>
        </p:nvSpPr>
        <p:spPr bwMode="auto">
          <a:xfrm>
            <a:off x="2501900" y="3444875"/>
            <a:ext cx="403225" cy="433388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AU" altLang="en-US" sz="2800"/>
          </a:p>
          <a:p>
            <a:pPr>
              <a:buFontTx/>
              <a:buNone/>
            </a:pPr>
            <a:endParaRPr lang="en-AU" altLang="en-US" sz="2800"/>
          </a:p>
          <a:p>
            <a:pPr>
              <a:buFontTx/>
              <a:buNone/>
            </a:pPr>
            <a:r>
              <a:rPr lang="bg" altLang="en-US" sz="2800"/>
              <a:t>Сансериф </a:t>
            </a:r>
            <a:r>
              <a:rPr lang="bg" altLang="en-US" sz="9600" b="1"/>
              <a:t>З</a:t>
            </a:r>
            <a:endParaRPr lang="en-AU" altLang="en-US" sz="2800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10100" y="2019300"/>
            <a:ext cx="3810000" cy="4114800"/>
          </a:xfrm>
        </p:spPr>
        <p:txBody>
          <a:bodyPr/>
          <a:lstStyle/>
          <a:p>
            <a:pPr>
              <a:buFontTx/>
              <a:buNone/>
            </a:pPr>
            <a:endParaRPr lang="en-AU" altLang="en-US" sz="2800"/>
          </a:p>
          <a:p>
            <a:pPr>
              <a:buFontTx/>
              <a:buNone/>
            </a:pPr>
            <a:endParaRPr lang="en-AU" altLang="en-US" sz="2800"/>
          </a:p>
          <a:p>
            <a:pPr>
              <a:buFontTx/>
              <a:buNone/>
            </a:pPr>
            <a:r>
              <a:rPr lang="bg" altLang="en-US" sz="2800"/>
              <a:t>Serif </a:t>
            </a:r>
            <a:r>
              <a:rPr lang="bg" altLang="en-US" sz="9600" b="1">
                <a:latin typeface="Times" panose="02020603050405020304" pitchFamily="18" charset="0"/>
              </a:rPr>
              <a:t>Z</a:t>
            </a:r>
            <a:endParaRPr lang="en-AU" altLang="en-US" sz="2800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Направете го ясно (шрифтове)</a:t>
            </a:r>
          </a:p>
        </p:txBody>
      </p:sp>
      <p:sp>
        <p:nvSpPr>
          <p:cNvPr id="72717" name="Text Box 13"/>
          <p:cNvSpPr txBox="1">
            <a:spLocks noChangeArrowheads="1"/>
          </p:cNvSpPr>
          <p:nvPr/>
        </p:nvSpPr>
        <p:spPr bwMode="auto">
          <a:xfrm>
            <a:off x="4945063" y="4570413"/>
            <a:ext cx="385921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bg" altLang="en-US" sz="5400" b="1">
                <a:solidFill>
                  <a:srgbClr val="FFFF00"/>
                </a:solidFill>
              </a:rPr>
              <a:t>зает</a:t>
            </a:r>
          </a:p>
        </p:txBody>
      </p:sp>
      <p:sp>
        <p:nvSpPr>
          <p:cNvPr id="72718" name="Text Box 14"/>
          <p:cNvSpPr txBox="1">
            <a:spLocks noChangeArrowheads="1"/>
          </p:cNvSpPr>
          <p:nvPr/>
        </p:nvSpPr>
        <p:spPr bwMode="auto">
          <a:xfrm>
            <a:off x="2019300" y="4551363"/>
            <a:ext cx="193516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bg" altLang="en-US" sz="5400" b="1">
                <a:solidFill>
                  <a:srgbClr val="FFFF00"/>
                </a:solidFill>
              </a:rPr>
              <a:t>ясно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2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2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27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7" grpId="0" build="p" autoUpdateAnimBg="0"/>
      <p:bldP spid="72708" grpId="0" build="p" autoUpdateAnimBg="0"/>
      <p:bldP spid="72717" grpId="0" autoUpdateAnimBg="0"/>
      <p:bldP spid="72718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86212" y="1822010"/>
            <a:ext cx="7772400" cy="4114800"/>
          </a:xfrm>
        </p:spPr>
        <p:txBody>
          <a:bodyPr/>
          <a:lstStyle/>
          <a:p>
            <a:r>
              <a:rPr lang="bg" altLang="en-US" sz="2800">
                <a:latin typeface="Times" panose="02020603050405020304" pitchFamily="18" charset="0"/>
              </a:rPr>
              <a:t>Шрифтовете с засечки са трудни за четене на екрана</a:t>
            </a:r>
          </a:p>
          <a:p>
            <a:r>
              <a:rPr lang="bg" altLang="en-US" sz="2800"/>
              <a:t>Шрифтовете на Sanserif са по-ясни</a:t>
            </a:r>
            <a:endParaRPr lang="en-AU" altLang="en-US" sz="2800" i="1">
              <a:latin typeface="Times" panose="02020603050405020304" pitchFamily="18" charset="0"/>
            </a:endParaRPr>
          </a:p>
          <a:p>
            <a:r>
              <a:rPr lang="bg" altLang="en-US" sz="2800" i="1">
                <a:latin typeface="Times" panose="02020603050405020304" pitchFamily="18" charset="0"/>
              </a:rPr>
              <a:t>Курсивът е труден за четене на екрана</a:t>
            </a:r>
            <a:endParaRPr lang="en-AU" altLang="en-US" sz="2800"/>
          </a:p>
          <a:p>
            <a:r>
              <a:rPr lang="bg" altLang="en-US" sz="2800"/>
              <a:t>Нормалните или </a:t>
            </a:r>
            <a:r>
              <a:rPr lang="bg" altLang="en-US" sz="2800" b="1"/>
              <a:t>удебелените </a:t>
            </a:r>
            <a:r>
              <a:rPr lang="bg" altLang="en-US" sz="2800"/>
              <a:t>шрифтове са по-ясни</a:t>
            </a:r>
          </a:p>
          <a:p>
            <a:r>
              <a:rPr lang="bg" altLang="en-US" sz="2800" u="sng"/>
              <a:t>Подчертаването може да означава хипервръзки</a:t>
            </a:r>
            <a:endParaRPr lang="en-AU" altLang="en-US" sz="2800"/>
          </a:p>
          <a:p>
            <a:r>
              <a:rPr lang="bg" altLang="en-US" sz="2800"/>
              <a:t>Вместо това използвайте </a:t>
            </a:r>
            <a:r>
              <a:rPr lang="bg" altLang="en-US" sz="2800">
                <a:solidFill>
                  <a:srgbClr val="FFFF00"/>
                </a:solidFill>
              </a:rPr>
              <a:t>цветове , </a:t>
            </a:r>
            <a:r>
              <a:rPr lang="bg" altLang="en-US" sz="2800"/>
              <a:t>за да подчертаете</a:t>
            </a:r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Направете го ясно (шрифтове)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zh-CN"/>
              <a:t>Направете го ясно (числа)</a:t>
            </a:r>
            <a:endParaRPr lang="en-AU" alt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bg" altLang="en-US"/>
              <a:t>Използвайте числа за списъци </a:t>
            </a:r>
            <a:r>
              <a:rPr lang="bg" altLang="en-US">
                <a:solidFill>
                  <a:srgbClr val="FFFF00"/>
                </a:solidFill>
              </a:rPr>
              <a:t>с </a:t>
            </a:r>
            <a:r>
              <a:rPr lang="bg" altLang="en-US"/>
              <a:t>последователност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bg" altLang="en-US"/>
              <a:t>Например:</a:t>
            </a:r>
            <a:r>
              <a:rPr lang="en-AU" altLang="en-US"/>
              <a:t/>
            </a:r>
            <a:br>
              <a:rPr lang="en-AU" altLang="en-US"/>
            </a:br>
            <a:endParaRPr lang="en-AU" altLang="en-US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bg" altLang="en-US"/>
              <a:t>Как да сложим слон в хладилник?</a:t>
            </a:r>
            <a:r>
              <a:rPr lang="en-AU" altLang="en-US"/>
              <a:t/>
            </a:r>
            <a:br>
              <a:rPr lang="en-AU" altLang="en-US"/>
            </a:br>
            <a:endParaRPr lang="en-AU" altLang="en-US"/>
          </a:p>
          <a:p>
            <a:pPr marL="609600" indent="-609600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bg" altLang="en-US"/>
              <a:t>1. Отворете вратата на хладилника</a:t>
            </a:r>
          </a:p>
          <a:p>
            <a:pPr marL="609600" indent="-609600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bg" altLang="en-US"/>
              <a:t>2. Поставете слона вътре</a:t>
            </a:r>
          </a:p>
          <a:p>
            <a:pPr marL="609600" indent="-609600">
              <a:lnSpc>
                <a:spcPct val="90000"/>
              </a:lnSpc>
              <a:buFont typeface="Times" panose="02020603050405020304" pitchFamily="18" charset="0"/>
              <a:buNone/>
            </a:pPr>
            <a:r>
              <a:rPr lang="bg" altLang="en-US"/>
              <a:t>3. Затворете вратата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zh-CN"/>
              <a:t>Направете го ясно (числа)</a:t>
            </a:r>
            <a:endParaRPr lang="en-AU" alt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bg" altLang="en-US"/>
              <a:t>Как да сложим жираф в хладилник?</a:t>
            </a:r>
            <a:r>
              <a:rPr lang="en-AU" altLang="en-US"/>
              <a:t/>
            </a:r>
            <a:br>
              <a:rPr lang="en-AU" altLang="en-US"/>
            </a:br>
            <a:endParaRPr lang="en-AU" altLang="en-US"/>
          </a:p>
          <a:p>
            <a:pPr marL="609600" indent="-609600">
              <a:buFont typeface="Times" panose="02020603050405020304" pitchFamily="18" charset="0"/>
              <a:buNone/>
            </a:pPr>
            <a:r>
              <a:rPr lang="bg" altLang="en-US"/>
              <a:t>1. Отворете вратата на хладилника</a:t>
            </a:r>
          </a:p>
          <a:p>
            <a:pPr marL="609600" indent="-609600">
              <a:buFont typeface="Times" panose="02020603050405020304" pitchFamily="18" charset="0"/>
              <a:buNone/>
            </a:pPr>
            <a:r>
              <a:rPr lang="bg" altLang="en-US"/>
              <a:t>2. Извадете слона</a:t>
            </a:r>
          </a:p>
          <a:p>
            <a:pPr marL="609600" indent="-609600">
              <a:buFont typeface="Times" panose="02020603050405020304" pitchFamily="18" charset="0"/>
              <a:buNone/>
            </a:pPr>
            <a:r>
              <a:rPr lang="bg" altLang="en-US"/>
              <a:t>3. Поставете жирафа вътре</a:t>
            </a:r>
          </a:p>
          <a:p>
            <a:pPr marL="609600" indent="-609600">
              <a:buFont typeface="Times" panose="02020603050405020304" pitchFamily="18" charset="0"/>
              <a:buNone/>
            </a:pPr>
            <a:r>
              <a:rPr lang="bg" altLang="en-US"/>
              <a:t>4. Затворете вратата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zh-CN"/>
              <a:t>Направете го ясно (куршуми)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bg" altLang="zh-CN"/>
              <a:t>Използвайте водещи символи, за да покажете списък </a:t>
            </a:r>
            <a:r>
              <a:rPr lang="bg" altLang="zh-CN">
                <a:solidFill>
                  <a:srgbClr val="FFFF00"/>
                </a:solidFill>
              </a:rPr>
              <a:t>без</a:t>
            </a:r>
            <a:endParaRPr lang="en-US" altLang="zh-CN"/>
          </a:p>
          <a:p>
            <a:r>
              <a:rPr lang="bg" altLang="zh-CN"/>
              <a:t>Приоритет</a:t>
            </a:r>
          </a:p>
          <a:p>
            <a:r>
              <a:rPr lang="bg" altLang="zh-CN"/>
              <a:t>Последователност</a:t>
            </a:r>
          </a:p>
          <a:p>
            <a:r>
              <a:rPr lang="bg" altLang="zh-CN"/>
              <a:t>Йерархия, .....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Направете го ясно (цветове)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" altLang="en-US"/>
              <a:t>Използвайте контрастни цветове</a:t>
            </a:r>
          </a:p>
          <a:p>
            <a:r>
              <a:rPr lang="bg" altLang="en-US"/>
              <a:t>Светло на тъмно срещу тъмно на светло</a:t>
            </a:r>
          </a:p>
          <a:p>
            <a:r>
              <a:rPr lang="bg" altLang="en-US"/>
              <a:t>Използвайте допълнителни цветове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>
                <a:solidFill>
                  <a:schemeClr val="bg2"/>
                </a:solidFill>
              </a:rPr>
              <a:t>Направете го ясно (контраст)</a:t>
            </a:r>
            <a:endParaRPr lang="en-AU" altLang="en-US">
              <a:solidFill>
                <a:srgbClr val="5B3D23"/>
              </a:solidFill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" altLang="en-US">
                <a:solidFill>
                  <a:srgbClr val="FFFF00"/>
                </a:solidFill>
              </a:rPr>
              <a:t>Използвайте контрастни цветове</a:t>
            </a:r>
            <a:endParaRPr lang="en-AU" altLang="en-US">
              <a:solidFill>
                <a:srgbClr val="1822CD"/>
              </a:solidFill>
            </a:endParaRPr>
          </a:p>
          <a:p>
            <a:r>
              <a:rPr lang="bg" altLang="en-US">
                <a:solidFill>
                  <a:schemeClr val="bg2"/>
                </a:solidFill>
              </a:rPr>
              <a:t>Светло на тъмно срещу тъмно на светло</a:t>
            </a:r>
          </a:p>
          <a:p>
            <a:r>
              <a:rPr lang="bg" altLang="en-US">
                <a:solidFill>
                  <a:schemeClr val="bg2"/>
                </a:solidFill>
              </a:rPr>
              <a:t>Използвайте допълнителни цветове</a:t>
            </a:r>
          </a:p>
        </p:txBody>
      </p:sp>
      <p:grpSp>
        <p:nvGrpSpPr>
          <p:cNvPr id="83975" name="Group 7"/>
          <p:cNvGrpSpPr>
            <a:grpSpLocks/>
          </p:cNvGrpSpPr>
          <p:nvPr/>
        </p:nvGrpSpPr>
        <p:grpSpPr bwMode="auto">
          <a:xfrm>
            <a:off x="1155700" y="3808413"/>
            <a:ext cx="2759075" cy="908050"/>
            <a:chOff x="728" y="2399"/>
            <a:chExt cx="1738" cy="572"/>
          </a:xfrm>
        </p:grpSpPr>
        <p:sp>
          <p:nvSpPr>
            <p:cNvPr id="83973" name="Text Box 5"/>
            <p:cNvSpPr txBox="1">
              <a:spLocks noChangeArrowheads="1"/>
            </p:cNvSpPr>
            <p:nvPr/>
          </p:nvSpPr>
          <p:spPr bwMode="auto">
            <a:xfrm>
              <a:off x="986" y="2606"/>
              <a:ext cx="148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bg" altLang="zh-TW" sz="3200">
                  <a:solidFill>
                    <a:srgbClr val="FFFF00"/>
                  </a:solidFill>
                </a:rPr>
                <a:t>нисък контраст</a:t>
              </a:r>
            </a:p>
          </p:txBody>
        </p:sp>
        <p:sp>
          <p:nvSpPr>
            <p:cNvPr id="83974" name="AutoShape 6"/>
            <p:cNvSpPr>
              <a:spLocks noChangeArrowheads="1"/>
            </p:cNvSpPr>
            <p:nvPr/>
          </p:nvSpPr>
          <p:spPr bwMode="auto">
            <a:xfrm>
              <a:off x="728" y="2399"/>
              <a:ext cx="266" cy="513"/>
            </a:xfrm>
            <a:prstGeom prst="upArrow">
              <a:avLst>
                <a:gd name="adj1" fmla="val 48870"/>
                <a:gd name="adj2" fmla="val 67670"/>
              </a:avLst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3976" name="Group 8"/>
          <p:cNvGrpSpPr>
            <a:grpSpLocks/>
          </p:cNvGrpSpPr>
          <p:nvPr/>
        </p:nvGrpSpPr>
        <p:grpSpPr bwMode="auto">
          <a:xfrm>
            <a:off x="4329113" y="2595563"/>
            <a:ext cx="2916237" cy="908050"/>
            <a:chOff x="728" y="2399"/>
            <a:chExt cx="1837" cy="572"/>
          </a:xfrm>
        </p:grpSpPr>
        <p:sp>
          <p:nvSpPr>
            <p:cNvPr id="83977" name="Text Box 9"/>
            <p:cNvSpPr txBox="1">
              <a:spLocks noChangeArrowheads="1"/>
            </p:cNvSpPr>
            <p:nvPr/>
          </p:nvSpPr>
          <p:spPr bwMode="auto">
            <a:xfrm>
              <a:off x="986" y="2606"/>
              <a:ext cx="1579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bg" altLang="zh-TW" sz="3200">
                  <a:solidFill>
                    <a:srgbClr val="FFFF00"/>
                  </a:solidFill>
                </a:rPr>
                <a:t>висок контраст</a:t>
              </a:r>
            </a:p>
          </p:txBody>
        </p:sp>
        <p:sp>
          <p:nvSpPr>
            <p:cNvPr id="83978" name="AutoShape 10"/>
            <p:cNvSpPr>
              <a:spLocks noChangeArrowheads="1"/>
            </p:cNvSpPr>
            <p:nvPr/>
          </p:nvSpPr>
          <p:spPr bwMode="auto">
            <a:xfrm>
              <a:off x="728" y="2399"/>
              <a:ext cx="266" cy="513"/>
            </a:xfrm>
            <a:prstGeom prst="upArrow">
              <a:avLst>
                <a:gd name="adj1" fmla="val 48870"/>
                <a:gd name="adj2" fmla="val 67670"/>
              </a:avLst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Направете го ясно (контраст)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" altLang="en-US">
                <a:solidFill>
                  <a:srgbClr val="291A10"/>
                </a:solidFill>
              </a:rPr>
              <a:t>Използвайте контрастни цветове</a:t>
            </a:r>
            <a:r>
              <a:rPr lang="bg" altLang="en-US"/>
              <a:t> </a:t>
            </a:r>
          </a:p>
          <a:p>
            <a:r>
              <a:rPr lang="bg" altLang="en-US">
                <a:solidFill>
                  <a:srgbClr val="FFFF00"/>
                </a:solidFill>
              </a:rPr>
              <a:t>Светло на тъмно срещу тъмно на светло</a:t>
            </a:r>
            <a:endParaRPr lang="en-AU" altLang="en-US"/>
          </a:p>
          <a:p>
            <a:r>
              <a:rPr lang="bg" altLang="en-US">
                <a:solidFill>
                  <a:srgbClr val="291A10"/>
                </a:solidFill>
              </a:rPr>
              <a:t>Използвайте допълнителни цветове</a:t>
            </a:r>
            <a:endParaRPr lang="en-AU" altLang="en-US"/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1812925" y="4324350"/>
            <a:ext cx="544195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bg" altLang="zh-TW" sz="4800"/>
              <a:t>Това е светло на тъмно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" altLang="en-US"/>
              <a:t>Направете го </a:t>
            </a:r>
            <a:r>
              <a:rPr lang="bg" altLang="en-US" sz="9600"/>
              <a:t>голям</a:t>
            </a:r>
            <a:endParaRPr lang="en-A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>
                <a:solidFill>
                  <a:srgbClr val="291A10"/>
                </a:solidFill>
              </a:rPr>
              <a:t>Направете го ясно (контраст)</a:t>
            </a:r>
            <a:endParaRPr lang="en-AU" altLang="en-US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bg" altLang="en-US">
                <a:solidFill>
                  <a:srgbClr val="FFFF00"/>
                </a:solidFill>
              </a:rPr>
              <a:t>Използвайте контрастни цветове</a:t>
            </a:r>
            <a:r>
              <a:rPr lang="bg" altLang="en-US"/>
              <a:t> </a:t>
            </a:r>
          </a:p>
          <a:p>
            <a:r>
              <a:rPr lang="bg" altLang="en-US">
                <a:solidFill>
                  <a:srgbClr val="291A10"/>
                </a:solidFill>
              </a:rPr>
              <a:t>Светло на тъмно срещу тъмно на светло</a:t>
            </a:r>
            <a:endParaRPr lang="en-AU" altLang="en-US">
              <a:solidFill>
                <a:srgbClr val="1822CD"/>
              </a:solidFill>
            </a:endParaRPr>
          </a:p>
          <a:p>
            <a:r>
              <a:rPr lang="bg" altLang="en-US">
                <a:solidFill>
                  <a:srgbClr val="FFFF00"/>
                </a:solidFill>
              </a:rPr>
              <a:t>Използвайте допълнителни цветове</a:t>
            </a:r>
            <a:endParaRPr lang="en-AU" altLang="en-US">
              <a:solidFill>
                <a:schemeClr val="bg1"/>
              </a:solidFill>
            </a:endParaRPr>
          </a:p>
        </p:txBody>
      </p:sp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1790700" y="4151313"/>
            <a:ext cx="54419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bg" altLang="zh-TW" sz="4800">
                <a:solidFill>
                  <a:schemeClr val="bg1"/>
                </a:solidFill>
              </a:rPr>
              <a:t>Това е тъмно на светлина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Направете го ясно (допълнете)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863" y="2057400"/>
            <a:ext cx="7753350" cy="515938"/>
          </a:xfrm>
          <a:solidFill>
            <a:srgbClr val="00FF00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bg" altLang="en-US" sz="2800">
                <a:solidFill>
                  <a:srgbClr val="BAD41A"/>
                </a:solidFill>
              </a:rPr>
              <a:t>Използвайте контрастни цветове</a:t>
            </a: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677863" y="2563813"/>
            <a:ext cx="7748587" cy="579437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bg" altLang="en-US" sz="3200">
                <a:solidFill>
                  <a:srgbClr val="7F00FF"/>
                </a:solidFill>
              </a:rPr>
              <a:t>  </a:t>
            </a:r>
            <a:r>
              <a:rPr lang="bg" altLang="en-US" sz="3200">
                <a:solidFill>
                  <a:srgbClr val="0040FF"/>
                </a:solidFill>
              </a:rPr>
              <a:t>Светло на тъмно срещу тъмно на светло</a:t>
            </a:r>
            <a:r>
              <a:rPr lang="bg" altLang="en-US" sz="3200">
                <a:solidFill>
                  <a:srgbClr val="0000FF"/>
                </a:solidFill>
              </a:rPr>
              <a:t>                  </a:t>
            </a:r>
          </a:p>
        </p:txBody>
      </p:sp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677863" y="3140075"/>
            <a:ext cx="7742237" cy="579438"/>
          </a:xfrm>
          <a:prstGeom prst="rect">
            <a:avLst/>
          </a:prstGeom>
          <a:solidFill>
            <a:srgbClr val="FF004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bg" altLang="en-US" sz="3200">
                <a:solidFill>
                  <a:srgbClr val="FF00FF"/>
                </a:solidFill>
              </a:rPr>
              <a:t>  </a:t>
            </a:r>
            <a:r>
              <a:rPr lang="bg" altLang="en-US" sz="3200">
                <a:solidFill>
                  <a:schemeClr val="hlink"/>
                </a:solidFill>
              </a:rPr>
              <a:t>Използвайте допълнителни цветове</a:t>
            </a:r>
            <a:r>
              <a:rPr lang="bg" altLang="en-US" sz="3200">
                <a:solidFill>
                  <a:srgbClr val="FF0000"/>
                </a:solidFill>
              </a:rPr>
              <a:t>                   </a:t>
            </a:r>
          </a:p>
        </p:txBody>
      </p:sp>
      <p:sp>
        <p:nvSpPr>
          <p:cNvPr id="92166" name="Text Box 6"/>
          <p:cNvSpPr txBox="1">
            <a:spLocks noChangeArrowheads="1"/>
          </p:cNvSpPr>
          <p:nvPr/>
        </p:nvSpPr>
        <p:spPr bwMode="auto">
          <a:xfrm>
            <a:off x="403225" y="4297363"/>
            <a:ext cx="82962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bg" altLang="zh-TW" sz="4400"/>
              <a:t>Тези цветове не се допълват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6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Направете го ясно (допълнете)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863" y="2057400"/>
            <a:ext cx="7753350" cy="515938"/>
          </a:xfrm>
          <a:solidFill>
            <a:srgbClr val="00FF00"/>
          </a:solidFill>
        </p:spPr>
        <p:txBody>
          <a:bodyPr/>
          <a:lstStyle/>
          <a:p>
            <a:pPr>
              <a:lnSpc>
                <a:spcPct val="90000"/>
              </a:lnSpc>
            </a:pPr>
            <a:r>
              <a:rPr lang="bg" altLang="en-US" sz="2800">
                <a:solidFill>
                  <a:srgbClr val="FF00FF"/>
                </a:solidFill>
              </a:rPr>
              <a:t>Използвайте контрастни цветове</a:t>
            </a:r>
            <a:endParaRPr lang="en-AU" altLang="en-US" sz="2400">
              <a:solidFill>
                <a:srgbClr val="FF7F00"/>
              </a:solidFill>
            </a:endParaRPr>
          </a:p>
        </p:txBody>
      </p:sp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677863" y="2563813"/>
            <a:ext cx="7748587" cy="579437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bg" altLang="en-US" sz="3200">
                <a:solidFill>
                  <a:srgbClr val="7F00FF"/>
                </a:solidFill>
              </a:rPr>
              <a:t>  </a:t>
            </a:r>
            <a:r>
              <a:rPr lang="bg" altLang="en-US" sz="3200">
                <a:solidFill>
                  <a:srgbClr val="FFFF00"/>
                </a:solidFill>
              </a:rPr>
              <a:t>Светло на тъмно срещу тъмно на светло</a:t>
            </a:r>
            <a:r>
              <a:rPr lang="bg" altLang="en-US" sz="3200">
                <a:solidFill>
                  <a:srgbClr val="0000FF"/>
                </a:solidFill>
              </a:rPr>
              <a:t>                  </a:t>
            </a:r>
          </a:p>
        </p:txBody>
      </p:sp>
      <p:sp>
        <p:nvSpPr>
          <p:cNvPr id="95237" name="Text Box 5"/>
          <p:cNvSpPr txBox="1">
            <a:spLocks noChangeArrowheads="1"/>
          </p:cNvSpPr>
          <p:nvPr/>
        </p:nvSpPr>
        <p:spPr bwMode="auto">
          <a:xfrm>
            <a:off x="677863" y="3140075"/>
            <a:ext cx="7742237" cy="579438"/>
          </a:xfrm>
          <a:prstGeom prst="rect">
            <a:avLst/>
          </a:prstGeom>
          <a:solidFill>
            <a:srgbClr val="FF004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bg" altLang="en-US" sz="3200">
                <a:solidFill>
                  <a:srgbClr val="FF00FF"/>
                </a:solidFill>
              </a:rPr>
              <a:t>  </a:t>
            </a:r>
            <a:r>
              <a:rPr lang="bg" altLang="en-US" sz="3200">
                <a:solidFill>
                  <a:srgbClr val="00FFFF"/>
                </a:solidFill>
              </a:rPr>
              <a:t>Използвайте допълнителни цветове</a:t>
            </a:r>
            <a:r>
              <a:rPr lang="bg" altLang="en-US" sz="3200">
                <a:solidFill>
                  <a:srgbClr val="FF0000"/>
                </a:solidFill>
              </a:rPr>
              <a:t>                   </a:t>
            </a:r>
          </a:p>
        </p:txBody>
      </p:sp>
      <p:sp>
        <p:nvSpPr>
          <p:cNvPr id="95239" name="Text Box 7"/>
          <p:cNvSpPr txBox="1">
            <a:spLocks noChangeArrowheads="1"/>
          </p:cNvSpPr>
          <p:nvPr/>
        </p:nvSpPr>
        <p:spPr bwMode="auto">
          <a:xfrm>
            <a:off x="1108075" y="4143375"/>
            <a:ext cx="6584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bg" altLang="zh-TW" sz="4400"/>
              <a:t>Тези цветове се допълват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9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zh-CN"/>
              <a:t>Направете го ясно (размер)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" altLang="zh-CN"/>
              <a:t>Размерът предполага важност</a:t>
            </a:r>
          </a:p>
        </p:txBody>
      </p:sp>
      <p:pic>
        <p:nvPicPr>
          <p:cNvPr id="76807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363" y="2514600"/>
            <a:ext cx="4491037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zh-CN"/>
              <a:t>Направете го ясно (размер)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" altLang="zh-CN" sz="5400"/>
              <a:t>Размерът предполага важност</a:t>
            </a:r>
          </a:p>
        </p:txBody>
      </p:sp>
      <p:pic>
        <p:nvPicPr>
          <p:cNvPr id="9114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288" y="3665538"/>
            <a:ext cx="1281112" cy="1217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zh-CN"/>
              <a:t>Направете го ясно (фокусни точки)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" altLang="zh-CN"/>
              <a:t>Фокусните точки насочват вниманието</a:t>
            </a:r>
          </a:p>
        </p:txBody>
      </p:sp>
      <p:pic>
        <p:nvPicPr>
          <p:cNvPr id="3686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4538" y="2838450"/>
            <a:ext cx="1819275" cy="1728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873" name="AutoShape 9"/>
          <p:cNvSpPr>
            <a:spLocks noChangeArrowheads="1"/>
          </p:cNvSpPr>
          <p:nvPr/>
        </p:nvSpPr>
        <p:spPr bwMode="auto">
          <a:xfrm rot="-2700000">
            <a:off x="7854950" y="2846388"/>
            <a:ext cx="1289050" cy="422275"/>
          </a:xfrm>
          <a:prstGeom prst="rightArrow">
            <a:avLst>
              <a:gd name="adj1" fmla="val 50000"/>
              <a:gd name="adj2" fmla="val 76316"/>
            </a:avLst>
          </a:prstGeom>
          <a:solidFill>
            <a:srgbClr val="FF0000"/>
          </a:solidFill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AU" altLang="en-US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3" grpId="0" animBg="1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zh-CN"/>
              <a:t>Направете го ясно (фокусни точки)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" altLang="zh-CN"/>
              <a:t>Фокусните точки насочват вниманието</a:t>
            </a:r>
          </a:p>
        </p:txBody>
      </p:sp>
      <p:pic>
        <p:nvPicPr>
          <p:cNvPr id="798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8188" y="2843213"/>
            <a:ext cx="1819275" cy="1728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98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2857500"/>
            <a:ext cx="1819275" cy="1728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878" name="AutoShape 6"/>
          <p:cNvSpPr>
            <a:spLocks noChangeArrowheads="1"/>
          </p:cNvSpPr>
          <p:nvPr/>
        </p:nvSpPr>
        <p:spPr bwMode="auto">
          <a:xfrm rot="-2700000">
            <a:off x="1252538" y="2849563"/>
            <a:ext cx="1289050" cy="422275"/>
          </a:xfrm>
          <a:prstGeom prst="rightArrow">
            <a:avLst>
              <a:gd name="adj1" fmla="val 50000"/>
              <a:gd name="adj2" fmla="val 76316"/>
            </a:avLst>
          </a:prstGeom>
          <a:solidFill>
            <a:srgbClr val="FF0000"/>
          </a:solidFill>
          <a:ln w="12700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AU" altLang="en-US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9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9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8" grpId="0" animBg="1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" altLang="en-US"/>
              <a:t>Бъдете прогресивни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AU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666" name="Group 2"/>
          <p:cNvGrpSpPr>
            <a:grpSpLocks/>
          </p:cNvGrpSpPr>
          <p:nvPr/>
        </p:nvGrpSpPr>
        <p:grpSpPr bwMode="auto">
          <a:xfrm>
            <a:off x="2343150" y="1619250"/>
            <a:ext cx="5848350" cy="4076700"/>
            <a:chOff x="1020" y="852"/>
            <a:chExt cx="3684" cy="2568"/>
          </a:xfrm>
        </p:grpSpPr>
        <p:sp>
          <p:nvSpPr>
            <p:cNvPr id="113667" name="Line 3"/>
            <p:cNvSpPr>
              <a:spLocks noChangeShapeType="1"/>
            </p:cNvSpPr>
            <p:nvPr/>
          </p:nvSpPr>
          <p:spPr bwMode="auto">
            <a:xfrm>
              <a:off x="1020" y="852"/>
              <a:ext cx="0" cy="25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668" name="Line 4"/>
            <p:cNvSpPr>
              <a:spLocks noChangeShapeType="1"/>
            </p:cNvSpPr>
            <p:nvPr/>
          </p:nvSpPr>
          <p:spPr bwMode="auto">
            <a:xfrm flipH="1">
              <a:off x="1020" y="3420"/>
              <a:ext cx="36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669" name="Text Box 5"/>
          <p:cNvSpPr txBox="1">
            <a:spLocks noChangeArrowheads="1"/>
          </p:cNvSpPr>
          <p:nvPr/>
        </p:nvSpPr>
        <p:spPr bwMode="auto">
          <a:xfrm>
            <a:off x="3317875" y="6421438"/>
            <a:ext cx="4010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bg" altLang="en-US" b="1"/>
              <a:t>Сложност на взаимодействията</a:t>
            </a:r>
          </a:p>
        </p:txBody>
      </p:sp>
      <p:sp>
        <p:nvSpPr>
          <p:cNvPr id="113670" name="Text Box 6"/>
          <p:cNvSpPr txBox="1">
            <a:spLocks noChangeArrowheads="1"/>
          </p:cNvSpPr>
          <p:nvPr/>
        </p:nvSpPr>
        <p:spPr bwMode="auto">
          <a:xfrm rot="5400000">
            <a:off x="-1015206" y="3547269"/>
            <a:ext cx="30083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bg" altLang="en-US" b="1"/>
              <a:t>Режим на обучение</a:t>
            </a:r>
          </a:p>
        </p:txBody>
      </p:sp>
      <p:sp>
        <p:nvSpPr>
          <p:cNvPr id="113671" name="Text Box 7"/>
          <p:cNvSpPr txBox="1">
            <a:spLocks noChangeArrowheads="1"/>
          </p:cNvSpPr>
          <p:nvPr/>
        </p:nvSpPr>
        <p:spPr bwMode="auto">
          <a:xfrm>
            <a:off x="2708275" y="5840413"/>
            <a:ext cx="1603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bg" altLang="en-US" b="1"/>
              <a:t>Индивидуален</a:t>
            </a:r>
          </a:p>
        </p:txBody>
      </p:sp>
      <p:sp>
        <p:nvSpPr>
          <p:cNvPr id="113672" name="Text Box 8"/>
          <p:cNvSpPr txBox="1">
            <a:spLocks noChangeArrowheads="1"/>
          </p:cNvSpPr>
          <p:nvPr/>
        </p:nvSpPr>
        <p:spPr bwMode="auto">
          <a:xfrm>
            <a:off x="5059363" y="5840413"/>
            <a:ext cx="760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bg" altLang="en-US" b="1"/>
              <a:t>чифт</a:t>
            </a:r>
          </a:p>
        </p:txBody>
      </p:sp>
      <p:sp>
        <p:nvSpPr>
          <p:cNvPr id="113673" name="Text Box 9"/>
          <p:cNvSpPr txBox="1">
            <a:spLocks noChangeArrowheads="1"/>
          </p:cNvSpPr>
          <p:nvPr/>
        </p:nvSpPr>
        <p:spPr bwMode="auto">
          <a:xfrm>
            <a:off x="6651625" y="5840413"/>
            <a:ext cx="1096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bg" altLang="en-US" b="1"/>
              <a:t>Група</a:t>
            </a:r>
          </a:p>
        </p:txBody>
      </p:sp>
      <p:sp>
        <p:nvSpPr>
          <p:cNvPr id="113674" name="Text Box 10"/>
          <p:cNvSpPr txBox="1">
            <a:spLocks noChangeArrowheads="1"/>
          </p:cNvSpPr>
          <p:nvPr/>
        </p:nvSpPr>
        <p:spPr bwMode="auto">
          <a:xfrm>
            <a:off x="538163" y="5084763"/>
            <a:ext cx="17573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eaLnBrk="0" hangingPunct="0">
              <a:lnSpc>
                <a:spcPct val="75000"/>
              </a:lnSpc>
            </a:pPr>
            <a:r>
              <a:rPr kumimoji="0" lang="bg" altLang="en-US" b="1"/>
              <a:t>Директен</a:t>
            </a:r>
          </a:p>
          <a:p>
            <a:pPr algn="r" eaLnBrk="0" hangingPunct="0">
              <a:lnSpc>
                <a:spcPct val="75000"/>
              </a:lnSpc>
            </a:pPr>
            <a:r>
              <a:rPr kumimoji="0" lang="bg" altLang="en-US" b="1"/>
              <a:t>Инструкция</a:t>
            </a:r>
          </a:p>
        </p:txBody>
      </p:sp>
      <p:sp>
        <p:nvSpPr>
          <p:cNvPr id="113675" name="Text Box 11"/>
          <p:cNvSpPr txBox="1">
            <a:spLocks noChangeArrowheads="1"/>
          </p:cNvSpPr>
          <p:nvPr/>
        </p:nvSpPr>
        <p:spPr bwMode="auto">
          <a:xfrm>
            <a:off x="1063625" y="3360738"/>
            <a:ext cx="12319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eaLnBrk="0" hangingPunct="0">
              <a:lnSpc>
                <a:spcPct val="75000"/>
              </a:lnSpc>
            </a:pPr>
            <a:r>
              <a:rPr kumimoji="0" lang="bg" altLang="en-US" b="1"/>
              <a:t>Водени</a:t>
            </a:r>
          </a:p>
          <a:p>
            <a:pPr algn="r" eaLnBrk="0" hangingPunct="0">
              <a:lnSpc>
                <a:spcPct val="75000"/>
              </a:lnSpc>
            </a:pPr>
            <a:r>
              <a:rPr kumimoji="0" lang="bg" altLang="en-US" b="1"/>
              <a:t>Разследване</a:t>
            </a:r>
          </a:p>
        </p:txBody>
      </p:sp>
      <p:sp>
        <p:nvSpPr>
          <p:cNvPr id="113676" name="Text Box 12"/>
          <p:cNvSpPr txBox="1">
            <a:spLocks noChangeArrowheads="1"/>
          </p:cNvSpPr>
          <p:nvPr/>
        </p:nvSpPr>
        <p:spPr bwMode="auto">
          <a:xfrm>
            <a:off x="652463" y="1636713"/>
            <a:ext cx="16430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eaLnBrk="0" hangingPunct="0">
              <a:lnSpc>
                <a:spcPct val="75000"/>
              </a:lnSpc>
            </a:pPr>
            <a:r>
              <a:rPr kumimoji="0" lang="bg" altLang="en-US" b="1"/>
              <a:t>Откритие</a:t>
            </a:r>
          </a:p>
          <a:p>
            <a:pPr algn="r" eaLnBrk="0" hangingPunct="0">
              <a:lnSpc>
                <a:spcPct val="75000"/>
              </a:lnSpc>
            </a:pPr>
            <a:r>
              <a:rPr kumimoji="0" lang="bg" altLang="en-US" b="1"/>
              <a:t>Изучаване на</a:t>
            </a:r>
          </a:p>
        </p:txBody>
      </p:sp>
      <p:sp>
        <p:nvSpPr>
          <p:cNvPr id="113677" name="Rectangle 13"/>
          <p:cNvSpPr>
            <a:spLocks noChangeArrowheads="1"/>
          </p:cNvSpPr>
          <p:nvPr/>
        </p:nvSpPr>
        <p:spPr bwMode="auto">
          <a:xfrm>
            <a:off x="2500313" y="3676650"/>
            <a:ext cx="3124200" cy="19431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12699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kumimoji="0" lang="bg" altLang="en-US" b="1"/>
              <a:t>Индивидуален</a:t>
            </a:r>
          </a:p>
          <a:p>
            <a:pPr algn="ctr" eaLnBrk="0" hangingPunct="0"/>
            <a:r>
              <a:rPr kumimoji="0" lang="bg" altLang="en-US" b="1"/>
              <a:t>Поучителен</a:t>
            </a:r>
          </a:p>
          <a:p>
            <a:pPr algn="ctr" eaLnBrk="0" hangingPunct="0"/>
            <a:r>
              <a:rPr kumimoji="0" lang="bg" altLang="en-US" b="1"/>
              <a:t>Инструменти</a:t>
            </a:r>
          </a:p>
        </p:txBody>
      </p:sp>
      <p:sp>
        <p:nvSpPr>
          <p:cNvPr id="113678" name="Rectangle 14"/>
          <p:cNvSpPr>
            <a:spLocks noChangeArrowheads="1"/>
          </p:cNvSpPr>
          <p:nvPr/>
        </p:nvSpPr>
        <p:spPr bwMode="auto">
          <a:xfrm>
            <a:off x="2457450" y="1600200"/>
            <a:ext cx="3124200" cy="19431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12699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kumimoji="0" lang="bg" altLang="en-US" b="1"/>
              <a:t>Индивидуален</a:t>
            </a:r>
          </a:p>
          <a:p>
            <a:pPr algn="ctr" eaLnBrk="0" hangingPunct="0"/>
            <a:r>
              <a:rPr kumimoji="0" lang="bg" altLang="en-US" b="1"/>
              <a:t>Конструктивно</a:t>
            </a:r>
          </a:p>
          <a:p>
            <a:pPr algn="ctr" eaLnBrk="0" hangingPunct="0"/>
            <a:r>
              <a:rPr kumimoji="0" lang="bg" altLang="en-US" b="1"/>
              <a:t>Инструменти</a:t>
            </a:r>
          </a:p>
        </p:txBody>
      </p:sp>
      <p:sp>
        <p:nvSpPr>
          <p:cNvPr id="113679" name="Rectangle 15"/>
          <p:cNvSpPr>
            <a:spLocks noChangeArrowheads="1"/>
          </p:cNvSpPr>
          <p:nvPr/>
        </p:nvSpPr>
        <p:spPr bwMode="auto">
          <a:xfrm>
            <a:off x="5462588" y="1600200"/>
            <a:ext cx="3124200" cy="19431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12699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kumimoji="0" lang="bg" altLang="en-US" b="1"/>
              <a:t>Социални</a:t>
            </a:r>
          </a:p>
          <a:p>
            <a:pPr algn="ctr" eaLnBrk="0" hangingPunct="0"/>
            <a:r>
              <a:rPr kumimoji="0" lang="bg" altLang="en-US" b="1"/>
              <a:t>Конструктивно</a:t>
            </a:r>
          </a:p>
          <a:p>
            <a:pPr algn="ctr" eaLnBrk="0" hangingPunct="0"/>
            <a:r>
              <a:rPr kumimoji="0" lang="bg" altLang="en-US" b="1"/>
              <a:t>Инструменти</a:t>
            </a:r>
          </a:p>
        </p:txBody>
      </p:sp>
      <p:sp>
        <p:nvSpPr>
          <p:cNvPr id="113680" name="Rectangle 16"/>
          <p:cNvSpPr>
            <a:spLocks noChangeArrowheads="1"/>
          </p:cNvSpPr>
          <p:nvPr/>
        </p:nvSpPr>
        <p:spPr bwMode="auto">
          <a:xfrm>
            <a:off x="5505450" y="3676650"/>
            <a:ext cx="3124200" cy="19431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12699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kumimoji="0" lang="bg" altLang="en-US" b="1"/>
              <a:t>Социални</a:t>
            </a:r>
          </a:p>
          <a:p>
            <a:pPr algn="ctr" eaLnBrk="0" hangingPunct="0"/>
            <a:r>
              <a:rPr kumimoji="0" lang="bg" altLang="en-US" b="1"/>
              <a:t>Комуникативна</a:t>
            </a:r>
          </a:p>
          <a:p>
            <a:pPr algn="ctr" eaLnBrk="0" hangingPunct="0"/>
            <a:r>
              <a:rPr kumimoji="0" lang="bg" altLang="en-US" b="1"/>
              <a:t>Инструменти</a:t>
            </a:r>
          </a:p>
        </p:txBody>
      </p:sp>
      <p:sp>
        <p:nvSpPr>
          <p:cNvPr id="113681" name="Rectangle 17"/>
          <p:cNvSpPr>
            <a:spLocks noChangeArrowheads="1"/>
          </p:cNvSpPr>
          <p:nvPr/>
        </p:nvSpPr>
        <p:spPr bwMode="auto">
          <a:xfrm>
            <a:off x="2543175" y="3295650"/>
            <a:ext cx="6000750" cy="655638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12699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kumimoji="0" lang="bg" altLang="en-US" b="1"/>
              <a:t>Информационни инструменти</a:t>
            </a:r>
          </a:p>
        </p:txBody>
      </p:sp>
      <p:sp>
        <p:nvSpPr>
          <p:cNvPr id="113682" name="Rectangle 1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bg" altLang="en-US"/>
              <a:t>Видове инструменти за обучение</a:t>
            </a:r>
          </a:p>
        </p:txBody>
      </p:sp>
      <p:sp>
        <p:nvSpPr>
          <p:cNvPr id="113683" name="Text Box 19"/>
          <p:cNvSpPr txBox="1">
            <a:spLocks noChangeArrowheads="1"/>
          </p:cNvSpPr>
          <p:nvPr/>
        </p:nvSpPr>
        <p:spPr bwMode="auto">
          <a:xfrm>
            <a:off x="1367073" y="3230563"/>
            <a:ext cx="6857765" cy="1569660"/>
          </a:xfrm>
          <a:prstGeom prst="rect">
            <a:avLst/>
          </a:prstGeom>
          <a:solidFill>
            <a:schemeClr val="bg1"/>
          </a:solidFill>
          <a:ln w="762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bg" altLang="zh-TW" sz="4800" b="1">
                <a:solidFill>
                  <a:srgbClr val="FA4E19"/>
                </a:solidFill>
              </a:rPr>
              <a:t>Твърде много наведнъж!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36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36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83" grpId="0" animBg="1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850" name="Group 2"/>
          <p:cNvGrpSpPr>
            <a:grpSpLocks/>
          </p:cNvGrpSpPr>
          <p:nvPr/>
        </p:nvGrpSpPr>
        <p:grpSpPr bwMode="auto">
          <a:xfrm>
            <a:off x="2343150" y="1619250"/>
            <a:ext cx="5848350" cy="4076700"/>
            <a:chOff x="1020" y="852"/>
            <a:chExt cx="3684" cy="2568"/>
          </a:xfrm>
        </p:grpSpPr>
        <p:sp>
          <p:nvSpPr>
            <p:cNvPr id="78851" name="Line 3"/>
            <p:cNvSpPr>
              <a:spLocks noChangeShapeType="1"/>
            </p:cNvSpPr>
            <p:nvPr/>
          </p:nvSpPr>
          <p:spPr bwMode="auto">
            <a:xfrm>
              <a:off x="1020" y="852"/>
              <a:ext cx="0" cy="25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852" name="Line 4"/>
            <p:cNvSpPr>
              <a:spLocks noChangeShapeType="1"/>
            </p:cNvSpPr>
            <p:nvPr/>
          </p:nvSpPr>
          <p:spPr bwMode="auto">
            <a:xfrm flipH="1">
              <a:off x="1020" y="3420"/>
              <a:ext cx="368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3317875" y="6421438"/>
            <a:ext cx="4010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bg" altLang="en-US" b="1"/>
              <a:t>Сложност на взаимодействията</a:t>
            </a:r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 rot="5400000">
            <a:off x="-1015206" y="3547269"/>
            <a:ext cx="30083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bg" altLang="en-US" b="1"/>
              <a:t>Режим на обучение</a:t>
            </a:r>
          </a:p>
        </p:txBody>
      </p:sp>
      <p:sp>
        <p:nvSpPr>
          <p:cNvPr id="78855" name="Text Box 7"/>
          <p:cNvSpPr txBox="1">
            <a:spLocks noChangeArrowheads="1"/>
          </p:cNvSpPr>
          <p:nvPr/>
        </p:nvSpPr>
        <p:spPr bwMode="auto">
          <a:xfrm>
            <a:off x="2708275" y="5840413"/>
            <a:ext cx="1603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bg" altLang="en-US" b="1"/>
              <a:t>Индивидуален</a:t>
            </a:r>
          </a:p>
        </p:txBody>
      </p:sp>
      <p:sp>
        <p:nvSpPr>
          <p:cNvPr id="78856" name="Text Box 8"/>
          <p:cNvSpPr txBox="1">
            <a:spLocks noChangeArrowheads="1"/>
          </p:cNvSpPr>
          <p:nvPr/>
        </p:nvSpPr>
        <p:spPr bwMode="auto">
          <a:xfrm>
            <a:off x="5059363" y="5840413"/>
            <a:ext cx="760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bg" altLang="en-US" b="1"/>
              <a:t>чифт</a:t>
            </a:r>
          </a:p>
        </p:txBody>
      </p:sp>
      <p:sp>
        <p:nvSpPr>
          <p:cNvPr id="78857" name="Text Box 9"/>
          <p:cNvSpPr txBox="1">
            <a:spLocks noChangeArrowheads="1"/>
          </p:cNvSpPr>
          <p:nvPr/>
        </p:nvSpPr>
        <p:spPr bwMode="auto">
          <a:xfrm>
            <a:off x="6651625" y="5840413"/>
            <a:ext cx="1096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kumimoji="0" lang="bg" altLang="en-US" b="1"/>
              <a:t>Група</a:t>
            </a:r>
          </a:p>
        </p:txBody>
      </p:sp>
      <p:sp>
        <p:nvSpPr>
          <p:cNvPr id="78858" name="Text Box 10"/>
          <p:cNvSpPr txBox="1">
            <a:spLocks noChangeArrowheads="1"/>
          </p:cNvSpPr>
          <p:nvPr/>
        </p:nvSpPr>
        <p:spPr bwMode="auto">
          <a:xfrm>
            <a:off x="538163" y="5084763"/>
            <a:ext cx="17573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eaLnBrk="0" hangingPunct="0">
              <a:lnSpc>
                <a:spcPct val="75000"/>
              </a:lnSpc>
            </a:pPr>
            <a:r>
              <a:rPr kumimoji="0" lang="bg" altLang="en-US" b="1"/>
              <a:t>Директен</a:t>
            </a:r>
          </a:p>
          <a:p>
            <a:pPr algn="r" eaLnBrk="0" hangingPunct="0">
              <a:lnSpc>
                <a:spcPct val="75000"/>
              </a:lnSpc>
            </a:pPr>
            <a:r>
              <a:rPr kumimoji="0" lang="bg" altLang="en-US" b="1"/>
              <a:t>Инструкция</a:t>
            </a:r>
          </a:p>
        </p:txBody>
      </p:sp>
      <p:sp>
        <p:nvSpPr>
          <p:cNvPr id="78859" name="Text Box 11"/>
          <p:cNvSpPr txBox="1">
            <a:spLocks noChangeArrowheads="1"/>
          </p:cNvSpPr>
          <p:nvPr/>
        </p:nvSpPr>
        <p:spPr bwMode="auto">
          <a:xfrm>
            <a:off x="1063625" y="3360738"/>
            <a:ext cx="12319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eaLnBrk="0" hangingPunct="0">
              <a:lnSpc>
                <a:spcPct val="75000"/>
              </a:lnSpc>
            </a:pPr>
            <a:r>
              <a:rPr kumimoji="0" lang="bg" altLang="en-US" b="1"/>
              <a:t>Водени</a:t>
            </a:r>
          </a:p>
          <a:p>
            <a:pPr algn="r" eaLnBrk="0" hangingPunct="0">
              <a:lnSpc>
                <a:spcPct val="75000"/>
              </a:lnSpc>
            </a:pPr>
            <a:r>
              <a:rPr kumimoji="0" lang="bg" altLang="en-US" b="1"/>
              <a:t>Разследване</a:t>
            </a:r>
          </a:p>
        </p:txBody>
      </p:sp>
      <p:sp>
        <p:nvSpPr>
          <p:cNvPr id="78860" name="Text Box 12"/>
          <p:cNvSpPr txBox="1">
            <a:spLocks noChangeArrowheads="1"/>
          </p:cNvSpPr>
          <p:nvPr/>
        </p:nvSpPr>
        <p:spPr bwMode="auto">
          <a:xfrm>
            <a:off x="652463" y="1636713"/>
            <a:ext cx="16430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eaLnBrk="0" hangingPunct="0">
              <a:lnSpc>
                <a:spcPct val="75000"/>
              </a:lnSpc>
            </a:pPr>
            <a:r>
              <a:rPr kumimoji="0" lang="bg" altLang="en-US" b="1"/>
              <a:t>Откритие</a:t>
            </a:r>
          </a:p>
          <a:p>
            <a:pPr algn="r" eaLnBrk="0" hangingPunct="0">
              <a:lnSpc>
                <a:spcPct val="75000"/>
              </a:lnSpc>
            </a:pPr>
            <a:r>
              <a:rPr kumimoji="0" lang="bg" altLang="en-US" b="1"/>
              <a:t>Изучаване на</a:t>
            </a:r>
          </a:p>
        </p:txBody>
      </p:sp>
      <p:sp>
        <p:nvSpPr>
          <p:cNvPr id="78861" name="Rectangle 13"/>
          <p:cNvSpPr>
            <a:spLocks noChangeArrowheads="1"/>
          </p:cNvSpPr>
          <p:nvPr/>
        </p:nvSpPr>
        <p:spPr bwMode="auto">
          <a:xfrm>
            <a:off x="2500313" y="3676650"/>
            <a:ext cx="3124200" cy="19431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12699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kumimoji="0" lang="bg" altLang="en-US" b="1"/>
              <a:t>Индивидуален</a:t>
            </a:r>
          </a:p>
          <a:p>
            <a:pPr algn="ctr" eaLnBrk="0" hangingPunct="0"/>
            <a:r>
              <a:rPr kumimoji="0" lang="bg" altLang="en-US" b="1"/>
              <a:t>Поучителен</a:t>
            </a:r>
          </a:p>
          <a:p>
            <a:pPr algn="ctr" eaLnBrk="0" hangingPunct="0"/>
            <a:r>
              <a:rPr kumimoji="0" lang="bg" altLang="en-US" b="1"/>
              <a:t>Инструменти</a:t>
            </a:r>
          </a:p>
        </p:txBody>
      </p:sp>
      <p:sp>
        <p:nvSpPr>
          <p:cNvPr id="78862" name="Rectangle 14"/>
          <p:cNvSpPr>
            <a:spLocks noChangeArrowheads="1"/>
          </p:cNvSpPr>
          <p:nvPr/>
        </p:nvSpPr>
        <p:spPr bwMode="auto">
          <a:xfrm>
            <a:off x="2457450" y="1600200"/>
            <a:ext cx="3124200" cy="19431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12699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kumimoji="0" lang="bg" altLang="en-US" b="1"/>
              <a:t>Индивидуален</a:t>
            </a:r>
          </a:p>
          <a:p>
            <a:pPr algn="ctr" eaLnBrk="0" hangingPunct="0"/>
            <a:r>
              <a:rPr kumimoji="0" lang="bg" altLang="en-US" b="1"/>
              <a:t>Конструктивно</a:t>
            </a:r>
          </a:p>
          <a:p>
            <a:pPr algn="ctr" eaLnBrk="0" hangingPunct="0"/>
            <a:r>
              <a:rPr kumimoji="0" lang="bg" altLang="en-US" b="1"/>
              <a:t>Инструменти</a:t>
            </a:r>
          </a:p>
        </p:txBody>
      </p:sp>
      <p:sp>
        <p:nvSpPr>
          <p:cNvPr id="78863" name="Rectangle 15"/>
          <p:cNvSpPr>
            <a:spLocks noChangeArrowheads="1"/>
          </p:cNvSpPr>
          <p:nvPr/>
        </p:nvSpPr>
        <p:spPr bwMode="auto">
          <a:xfrm>
            <a:off x="5462588" y="1600200"/>
            <a:ext cx="3124200" cy="19431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12699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kumimoji="0" lang="bg" altLang="en-US" b="1"/>
              <a:t>Социални</a:t>
            </a:r>
          </a:p>
          <a:p>
            <a:pPr algn="ctr" eaLnBrk="0" hangingPunct="0"/>
            <a:r>
              <a:rPr kumimoji="0" lang="bg" altLang="en-US" b="1"/>
              <a:t>Конструктивно</a:t>
            </a:r>
          </a:p>
          <a:p>
            <a:pPr algn="ctr" eaLnBrk="0" hangingPunct="0"/>
            <a:r>
              <a:rPr kumimoji="0" lang="bg" altLang="en-US" b="1"/>
              <a:t>Инструменти</a:t>
            </a:r>
          </a:p>
        </p:txBody>
      </p:sp>
      <p:sp>
        <p:nvSpPr>
          <p:cNvPr id="78864" name="Rectangle 16"/>
          <p:cNvSpPr>
            <a:spLocks noChangeArrowheads="1"/>
          </p:cNvSpPr>
          <p:nvPr/>
        </p:nvSpPr>
        <p:spPr bwMode="auto">
          <a:xfrm>
            <a:off x="5505450" y="3676650"/>
            <a:ext cx="3124200" cy="19431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12699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kumimoji="0" lang="bg" altLang="en-US" b="1"/>
              <a:t>Социални</a:t>
            </a:r>
          </a:p>
          <a:p>
            <a:pPr algn="ctr" eaLnBrk="0" hangingPunct="0"/>
            <a:r>
              <a:rPr kumimoji="0" lang="bg" altLang="en-US" b="1"/>
              <a:t>Комуникативна</a:t>
            </a:r>
          </a:p>
          <a:p>
            <a:pPr algn="ctr" eaLnBrk="0" hangingPunct="0"/>
            <a:r>
              <a:rPr kumimoji="0" lang="bg" altLang="en-US" b="1"/>
              <a:t>Инструменти</a:t>
            </a:r>
          </a:p>
        </p:txBody>
      </p:sp>
      <p:sp>
        <p:nvSpPr>
          <p:cNvPr id="78865" name="Rectangle 17"/>
          <p:cNvSpPr>
            <a:spLocks noChangeArrowheads="1"/>
          </p:cNvSpPr>
          <p:nvPr/>
        </p:nvSpPr>
        <p:spPr bwMode="auto">
          <a:xfrm>
            <a:off x="2543175" y="3295650"/>
            <a:ext cx="6000750" cy="655638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 w="12699">
            <a:solidFill>
              <a:schemeClr val="bg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kumimoji="0" lang="bg" altLang="en-US" b="1"/>
              <a:t>Информационни инструменти</a:t>
            </a:r>
          </a:p>
        </p:txBody>
      </p:sp>
      <p:sp>
        <p:nvSpPr>
          <p:cNvPr id="78866" name="Rectangle 1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bg" altLang="en-US"/>
              <a:t>Видове инструменти за обучение</a:t>
            </a:r>
          </a:p>
        </p:txBody>
      </p:sp>
      <p:sp>
        <p:nvSpPr>
          <p:cNvPr id="78867" name="Text Box 19"/>
          <p:cNvSpPr txBox="1">
            <a:spLocks noChangeArrowheads="1"/>
          </p:cNvSpPr>
          <p:nvPr/>
        </p:nvSpPr>
        <p:spPr bwMode="auto">
          <a:xfrm>
            <a:off x="3103563" y="3462338"/>
            <a:ext cx="4524375" cy="1631950"/>
          </a:xfrm>
          <a:prstGeom prst="rect">
            <a:avLst/>
          </a:prstGeom>
          <a:solidFill>
            <a:schemeClr val="bg1"/>
          </a:solidFill>
          <a:ln w="762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bg" altLang="zh-TW" sz="4800" b="1">
                <a:solidFill>
                  <a:srgbClr val="FA4E19"/>
                </a:solidFill>
              </a:rPr>
              <a:t>Прогресивен и по този начин фокусиран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8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8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88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88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88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88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88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88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8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8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8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8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3" grpId="0" autoUpdateAnimBg="0"/>
      <p:bldP spid="78854" grpId="0" autoUpdateAnimBg="0"/>
      <p:bldP spid="78855" grpId="0" autoUpdateAnimBg="0"/>
      <p:bldP spid="78856" grpId="0" autoUpdateAnimBg="0"/>
      <p:bldP spid="78857" grpId="0" autoUpdateAnimBg="0"/>
      <p:bldP spid="78858" grpId="0" autoUpdateAnimBg="0"/>
      <p:bldP spid="78859" grpId="0" autoUpdateAnimBg="0"/>
      <p:bldP spid="78860" grpId="0" autoUpdateAnimBg="0"/>
      <p:bldP spid="78861" grpId="0" animBg="1" autoUpdateAnimBg="0"/>
      <p:bldP spid="78862" grpId="0" animBg="1" autoUpdateAnimBg="0"/>
      <p:bldP spid="78863" grpId="0" animBg="1" autoUpdateAnimBg="0"/>
      <p:bldP spid="78864" grpId="0" animBg="1" autoUpdateAnimBg="0"/>
      <p:bldP spid="78865" grpId="0" animBg="1" autoUpdateAnimBg="0"/>
      <p:bldP spid="78867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Направете го голям (текст)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" altLang="en-US" sz="1200"/>
              <a:t>Това е Arial 12</a:t>
            </a:r>
            <a:endParaRPr lang="en-AU" altLang="en-US"/>
          </a:p>
          <a:p>
            <a:r>
              <a:rPr lang="bg" altLang="en-US" sz="1800"/>
              <a:t>Това е Arial 18</a:t>
            </a:r>
            <a:endParaRPr lang="en-AU" altLang="en-US"/>
          </a:p>
          <a:p>
            <a:r>
              <a:rPr lang="bg" altLang="en-US" sz="2400"/>
              <a:t>Това е Arial 24</a:t>
            </a:r>
            <a:endParaRPr lang="en-AU" altLang="en-US"/>
          </a:p>
          <a:p>
            <a:r>
              <a:rPr lang="bg" altLang="en-US"/>
              <a:t>Това е Arial 32</a:t>
            </a:r>
          </a:p>
          <a:p>
            <a:r>
              <a:rPr lang="bg" altLang="en-US" sz="3600"/>
              <a:t>Това е Arial 36</a:t>
            </a:r>
            <a:endParaRPr lang="en-AU" altLang="en-US"/>
          </a:p>
          <a:p>
            <a:r>
              <a:rPr lang="bg" altLang="en-US" sz="4400"/>
              <a:t>Това е Arial 44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 autoUpdateAnimBg="0" advAuto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50" name="Group 14"/>
          <p:cNvGrpSpPr>
            <a:grpSpLocks/>
          </p:cNvGrpSpPr>
          <p:nvPr/>
        </p:nvGrpSpPr>
        <p:grpSpPr bwMode="auto">
          <a:xfrm>
            <a:off x="3017838" y="2114550"/>
            <a:ext cx="3090862" cy="3676650"/>
            <a:chOff x="1901" y="1332"/>
            <a:chExt cx="1947" cy="2316"/>
          </a:xfrm>
        </p:grpSpPr>
        <p:graphicFrame>
          <p:nvGraphicFramePr>
            <p:cNvPr id="65540" name="Object 4"/>
            <p:cNvGraphicFramePr>
              <a:graphicFrameLocks/>
            </p:cNvGraphicFramePr>
            <p:nvPr/>
          </p:nvGraphicFramePr>
          <p:xfrm>
            <a:off x="1901" y="1332"/>
            <a:ext cx="1947" cy="23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5575" name="Document" r:id="rId3" imgW="3060317" imgH="3669841" progId="Word.Document.8">
                    <p:embed/>
                  </p:oleObj>
                </mc:Choice>
                <mc:Fallback>
                  <p:oleObj name="Document" r:id="rId3" imgW="3060317" imgH="3669841" progId="Word.Document.8">
                    <p:embed/>
                    <p:pic>
                      <p:nvPicPr>
                        <p:cNvPr id="0" name="Object 4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1" y="1332"/>
                          <a:ext cx="1947" cy="23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5549" name="Rectangle 13"/>
            <p:cNvSpPr>
              <a:spLocks noChangeArrowheads="1"/>
            </p:cNvSpPr>
            <p:nvPr/>
          </p:nvSpPr>
          <p:spPr bwMode="auto">
            <a:xfrm>
              <a:off x="2031" y="2317"/>
              <a:ext cx="40" cy="76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Разбиране на технологиите</a:t>
            </a: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457200" y="5222875"/>
            <a:ext cx="1985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bg" altLang="zh-TW" sz="2800">
                <a:ea typeface="黑體簡體" pitchFamily="49" charset="-128"/>
              </a:rPr>
              <a:t>Дискета</a:t>
            </a:r>
          </a:p>
        </p:txBody>
      </p:sp>
      <p:sp>
        <p:nvSpPr>
          <p:cNvPr id="65543" name="Rectangle 7"/>
          <p:cNvSpPr>
            <a:spLocks noChangeArrowheads="1"/>
          </p:cNvSpPr>
          <p:nvPr/>
        </p:nvSpPr>
        <p:spPr bwMode="auto">
          <a:xfrm>
            <a:off x="6459538" y="3586163"/>
            <a:ext cx="2700419" cy="9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bg" altLang="zh-TW" sz="2800" smtClean="0">
                <a:ea typeface="黑體簡體" pitchFamily="49" charset="-128"/>
              </a:rPr>
              <a:t>Потребителски</a:t>
            </a:r>
          </a:p>
          <a:p>
            <a:pPr eaLnBrk="0" hangingPunct="0"/>
            <a:r>
              <a:rPr lang="bg" altLang="zh-TW" sz="2800" smtClean="0">
                <a:ea typeface="黑體簡體" pitchFamily="49" charset="-128"/>
              </a:rPr>
              <a:t> </a:t>
            </a:r>
            <a:r>
              <a:rPr lang="bg" altLang="zh-TW" sz="2800">
                <a:ea typeface="黑體簡體" pitchFamily="49" charset="-128"/>
              </a:rPr>
              <a:t>интерфейс</a:t>
            </a:r>
          </a:p>
        </p:txBody>
      </p:sp>
      <p:sp>
        <p:nvSpPr>
          <p:cNvPr id="65545" name="Rectangle 9"/>
          <p:cNvSpPr>
            <a:spLocks noChangeArrowheads="1"/>
          </p:cNvSpPr>
          <p:nvPr/>
        </p:nvSpPr>
        <p:spPr bwMode="auto">
          <a:xfrm>
            <a:off x="6459538" y="2768600"/>
            <a:ext cx="9350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bg" altLang="zh-TW" sz="2800">
                <a:ea typeface="黑體簡體" pitchFamily="49" charset="-128"/>
              </a:rPr>
              <a:t>процесор</a:t>
            </a:r>
          </a:p>
        </p:txBody>
      </p:sp>
      <p:sp>
        <p:nvSpPr>
          <p:cNvPr id="65547" name="Rectangle 11"/>
          <p:cNvSpPr>
            <a:spLocks noChangeArrowheads="1"/>
          </p:cNvSpPr>
          <p:nvPr/>
        </p:nvSpPr>
        <p:spPr bwMode="auto">
          <a:xfrm>
            <a:off x="6459538" y="1951038"/>
            <a:ext cx="1547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bg" altLang="zh-TW" sz="2800">
                <a:ea typeface="黑體簡體" pitchFamily="49" charset="-128"/>
              </a:rPr>
              <a:t>I/O грешка</a:t>
            </a:r>
          </a:p>
        </p:txBody>
      </p:sp>
      <p:sp>
        <p:nvSpPr>
          <p:cNvPr id="65551" name="Rectangle 15"/>
          <p:cNvSpPr>
            <a:spLocks noChangeArrowheads="1"/>
          </p:cNvSpPr>
          <p:nvPr/>
        </p:nvSpPr>
        <p:spPr bwMode="auto">
          <a:xfrm>
            <a:off x="6459538" y="5222875"/>
            <a:ext cx="1852623" cy="95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bg" altLang="zh-TW" sz="2800">
                <a:ea typeface="黑體簡體" pitchFamily="49" charset="-128"/>
              </a:rPr>
              <a:t>Резервна </a:t>
            </a:r>
            <a:endParaRPr lang="bg" altLang="zh-TW" sz="2800" smtClean="0">
              <a:ea typeface="黑體簡體" pitchFamily="49" charset="-128"/>
            </a:endParaRPr>
          </a:p>
          <a:p>
            <a:pPr eaLnBrk="0" hangingPunct="0"/>
            <a:r>
              <a:rPr lang="bg" altLang="zh-TW" sz="2800" smtClean="0">
                <a:ea typeface="黑體簡體" pitchFamily="49" charset="-128"/>
              </a:rPr>
              <a:t>система</a:t>
            </a:r>
            <a:endParaRPr lang="bg" altLang="zh-TW" sz="2800">
              <a:ea typeface="黑體簡體" pitchFamily="49" charset="-128"/>
            </a:endParaRPr>
          </a:p>
        </p:txBody>
      </p:sp>
      <p:sp>
        <p:nvSpPr>
          <p:cNvPr id="65554" name="Rectangle 18"/>
          <p:cNvSpPr>
            <a:spLocks noChangeArrowheads="1"/>
          </p:cNvSpPr>
          <p:nvPr/>
        </p:nvSpPr>
        <p:spPr bwMode="auto">
          <a:xfrm>
            <a:off x="457200" y="4403725"/>
            <a:ext cx="15890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bg" altLang="zh-TW" sz="2800">
                <a:ea typeface="黑體簡體" pitchFamily="49" charset="-128"/>
              </a:rPr>
              <a:t>софтуер</a:t>
            </a:r>
          </a:p>
        </p:txBody>
      </p:sp>
      <p:sp>
        <p:nvSpPr>
          <p:cNvPr id="65557" name="Rectangle 21"/>
          <p:cNvSpPr>
            <a:spLocks noChangeArrowheads="1"/>
          </p:cNvSpPr>
          <p:nvPr/>
        </p:nvSpPr>
        <p:spPr bwMode="auto">
          <a:xfrm>
            <a:off x="457200" y="1951038"/>
            <a:ext cx="12541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bg" altLang="zh-TW" sz="2800">
                <a:ea typeface="黑體簡體" pitchFamily="49" charset="-128"/>
              </a:rPr>
              <a:t>Мишка</a:t>
            </a:r>
          </a:p>
        </p:txBody>
      </p:sp>
      <p:sp>
        <p:nvSpPr>
          <p:cNvPr id="65559" name="Rectangle 23"/>
          <p:cNvSpPr>
            <a:spLocks noChangeArrowheads="1"/>
          </p:cNvSpPr>
          <p:nvPr/>
        </p:nvSpPr>
        <p:spPr bwMode="auto">
          <a:xfrm>
            <a:off x="6725444" y="4622314"/>
            <a:ext cx="17510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bg" altLang="zh-TW" sz="2800">
                <a:ea typeface="黑體簡體" pitchFamily="49" charset="-128"/>
              </a:rPr>
              <a:t>Debugger</a:t>
            </a:r>
          </a:p>
        </p:txBody>
      </p:sp>
      <p:sp>
        <p:nvSpPr>
          <p:cNvPr id="65561" name="Rectangle 25"/>
          <p:cNvSpPr>
            <a:spLocks noChangeArrowheads="1"/>
          </p:cNvSpPr>
          <p:nvPr/>
        </p:nvSpPr>
        <p:spPr bwMode="auto">
          <a:xfrm>
            <a:off x="457200" y="3586163"/>
            <a:ext cx="22034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bg" altLang="zh-TW" sz="2800">
                <a:ea typeface="黑體簡體" pitchFamily="49" charset="-128"/>
              </a:rPr>
              <a:t>Функционален клавиш</a:t>
            </a:r>
          </a:p>
        </p:txBody>
      </p:sp>
      <p:sp>
        <p:nvSpPr>
          <p:cNvPr id="65563" name="Rectangle 27"/>
          <p:cNvSpPr>
            <a:spLocks noChangeArrowheads="1"/>
          </p:cNvSpPr>
          <p:nvPr/>
        </p:nvSpPr>
        <p:spPr bwMode="auto">
          <a:xfrm>
            <a:off x="457200" y="2768600"/>
            <a:ext cx="2303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bg" altLang="zh-TW" sz="2800">
                <a:ea typeface="黑體簡體" pitchFamily="49" charset="-128"/>
              </a:rPr>
              <a:t>Основно съхранение</a:t>
            </a:r>
          </a:p>
        </p:txBody>
      </p:sp>
      <p:sp>
        <p:nvSpPr>
          <p:cNvPr id="65567" name="Text Box 31"/>
          <p:cNvSpPr txBox="1">
            <a:spLocks noChangeArrowheads="1"/>
          </p:cNvSpPr>
          <p:nvPr/>
        </p:nvSpPr>
        <p:spPr bwMode="auto">
          <a:xfrm>
            <a:off x="2506663" y="3462338"/>
            <a:ext cx="4887912" cy="2328862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bg" altLang="zh-TW" sz="4800" b="1">
                <a:solidFill>
                  <a:srgbClr val="FFFF00"/>
                </a:solidFill>
              </a:rPr>
              <a:t>Твърде много и не са фокусирани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5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5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67" grpId="0" animBg="1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690" name="Group 2"/>
          <p:cNvGrpSpPr>
            <a:grpSpLocks/>
          </p:cNvGrpSpPr>
          <p:nvPr/>
        </p:nvGrpSpPr>
        <p:grpSpPr bwMode="auto">
          <a:xfrm>
            <a:off x="3017838" y="2114550"/>
            <a:ext cx="3090862" cy="3676650"/>
            <a:chOff x="1901" y="1332"/>
            <a:chExt cx="1947" cy="2316"/>
          </a:xfrm>
        </p:grpSpPr>
        <p:graphicFrame>
          <p:nvGraphicFramePr>
            <p:cNvPr id="114691" name="Object 3"/>
            <p:cNvGraphicFramePr>
              <a:graphicFrameLocks/>
            </p:cNvGraphicFramePr>
            <p:nvPr/>
          </p:nvGraphicFramePr>
          <p:xfrm>
            <a:off x="1901" y="1332"/>
            <a:ext cx="1947" cy="23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4722" name="Document" r:id="rId3" imgW="3060317" imgH="3669841" progId="Word.Document.8">
                    <p:embed/>
                  </p:oleObj>
                </mc:Choice>
                <mc:Fallback>
                  <p:oleObj name="Document" r:id="rId3" imgW="3060317" imgH="3669841" progId="Word.Document.8">
                    <p:embed/>
                    <p:pic>
                      <p:nvPicPr>
                        <p:cNvPr id="0" name="Object 3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01" y="1332"/>
                          <a:ext cx="1947" cy="231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4692" name="Rectangle 4"/>
            <p:cNvSpPr>
              <a:spLocks noChangeArrowheads="1"/>
            </p:cNvSpPr>
            <p:nvPr/>
          </p:nvSpPr>
          <p:spPr bwMode="auto">
            <a:xfrm>
              <a:off x="2031" y="2317"/>
              <a:ext cx="40" cy="760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469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Разбиране на технологиите</a:t>
            </a:r>
          </a:p>
        </p:txBody>
      </p:sp>
      <p:sp>
        <p:nvSpPr>
          <p:cNvPr id="114694" name="Rectangle 6"/>
          <p:cNvSpPr>
            <a:spLocks noChangeArrowheads="1"/>
          </p:cNvSpPr>
          <p:nvPr/>
        </p:nvSpPr>
        <p:spPr bwMode="auto">
          <a:xfrm>
            <a:off x="457200" y="5222875"/>
            <a:ext cx="1985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bg" altLang="zh-TW" sz="2800">
                <a:ea typeface="黑體簡體" pitchFamily="49" charset="-128"/>
              </a:rPr>
              <a:t>Дискета</a:t>
            </a:r>
          </a:p>
        </p:txBody>
      </p:sp>
      <p:sp>
        <p:nvSpPr>
          <p:cNvPr id="114695" name="Oval 7"/>
          <p:cNvSpPr>
            <a:spLocks noChangeArrowheads="1"/>
          </p:cNvSpPr>
          <p:nvPr/>
        </p:nvSpPr>
        <p:spPr bwMode="auto">
          <a:xfrm>
            <a:off x="4038600" y="2362200"/>
            <a:ext cx="1066800" cy="1219200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6" name="Rectangle 8"/>
          <p:cNvSpPr>
            <a:spLocks noChangeArrowheads="1"/>
          </p:cNvSpPr>
          <p:nvPr/>
        </p:nvSpPr>
        <p:spPr bwMode="auto">
          <a:xfrm>
            <a:off x="6459538" y="3586163"/>
            <a:ext cx="2799805" cy="2247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bg" altLang="zh-TW" sz="2800">
                <a:ea typeface="黑體簡體" pitchFamily="49" charset="-128"/>
              </a:rPr>
              <a:t>Потребителски </a:t>
            </a:r>
            <a:endParaRPr lang="bg" altLang="zh-TW" sz="2800" smtClean="0">
              <a:ea typeface="黑體簡體" pitchFamily="49" charset="-128"/>
            </a:endParaRPr>
          </a:p>
          <a:p>
            <a:pPr eaLnBrk="0" hangingPunct="0"/>
            <a:r>
              <a:rPr lang="bg" altLang="zh-TW" sz="2800" smtClean="0">
                <a:ea typeface="黑體簡體" pitchFamily="49" charset="-128"/>
              </a:rPr>
              <a:t>интерфейс</a:t>
            </a:r>
            <a:endParaRPr lang="bg" altLang="zh-TW" sz="2800">
              <a:ea typeface="黑體簡體" pitchFamily="49" charset="-128"/>
            </a:endParaRPr>
          </a:p>
          <a:p>
            <a:pPr eaLnBrk="0" hangingPunct="0"/>
            <a:endParaRPr lang="bg" altLang="zh-TW" sz="2800" smtClean="0">
              <a:ea typeface="黑體簡體" pitchFamily="49" charset="-128"/>
            </a:endParaRPr>
          </a:p>
          <a:p>
            <a:pPr eaLnBrk="0" hangingPunct="0"/>
            <a:endParaRPr lang="bg" altLang="zh-TW" sz="2800">
              <a:ea typeface="黑體簡體" pitchFamily="49" charset="-128"/>
            </a:endParaRPr>
          </a:p>
          <a:p>
            <a:pPr eaLnBrk="0" hangingPunct="0"/>
            <a:endParaRPr lang="bg" altLang="zh-TW" sz="2800" smtClean="0">
              <a:ea typeface="黑體簡體" pitchFamily="49" charset="-128"/>
            </a:endParaRPr>
          </a:p>
        </p:txBody>
      </p:sp>
      <p:sp>
        <p:nvSpPr>
          <p:cNvPr id="114697" name="Oval 9"/>
          <p:cNvSpPr>
            <a:spLocks noChangeArrowheads="1"/>
          </p:cNvSpPr>
          <p:nvPr/>
        </p:nvSpPr>
        <p:spPr bwMode="auto">
          <a:xfrm>
            <a:off x="4533900" y="2781300"/>
            <a:ext cx="1066800" cy="1219200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698" name="Rectangle 10"/>
          <p:cNvSpPr>
            <a:spLocks noChangeArrowheads="1"/>
          </p:cNvSpPr>
          <p:nvPr/>
        </p:nvSpPr>
        <p:spPr bwMode="auto">
          <a:xfrm>
            <a:off x="6459538" y="2768600"/>
            <a:ext cx="9350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bg" altLang="zh-TW" sz="2800">
                <a:ea typeface="黑體簡體" pitchFamily="49" charset="-128"/>
              </a:rPr>
              <a:t>процесор</a:t>
            </a:r>
          </a:p>
        </p:txBody>
      </p:sp>
      <p:sp>
        <p:nvSpPr>
          <p:cNvPr id="114699" name="Oval 11"/>
          <p:cNvSpPr>
            <a:spLocks noChangeArrowheads="1"/>
          </p:cNvSpPr>
          <p:nvPr/>
        </p:nvSpPr>
        <p:spPr bwMode="auto">
          <a:xfrm>
            <a:off x="3924300" y="3086100"/>
            <a:ext cx="1676400" cy="1600200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0" name="Rectangle 12"/>
          <p:cNvSpPr>
            <a:spLocks noChangeArrowheads="1"/>
          </p:cNvSpPr>
          <p:nvPr/>
        </p:nvSpPr>
        <p:spPr bwMode="auto">
          <a:xfrm>
            <a:off x="6459538" y="1951038"/>
            <a:ext cx="15478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bg" altLang="zh-TW" sz="2800">
                <a:ea typeface="黑體簡體" pitchFamily="49" charset="-128"/>
              </a:rPr>
              <a:t>I/O грешка</a:t>
            </a:r>
          </a:p>
        </p:txBody>
      </p:sp>
      <p:sp>
        <p:nvSpPr>
          <p:cNvPr id="114701" name="Oval 13"/>
          <p:cNvSpPr>
            <a:spLocks noChangeArrowheads="1"/>
          </p:cNvSpPr>
          <p:nvPr/>
        </p:nvSpPr>
        <p:spPr bwMode="auto">
          <a:xfrm>
            <a:off x="4305300" y="4305300"/>
            <a:ext cx="1066800" cy="1219200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2" name="Rectangle 14"/>
          <p:cNvSpPr>
            <a:spLocks noChangeArrowheads="1"/>
          </p:cNvSpPr>
          <p:nvPr/>
        </p:nvSpPr>
        <p:spPr bwMode="auto">
          <a:xfrm>
            <a:off x="6459538" y="5222875"/>
            <a:ext cx="2597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bg" altLang="zh-TW" sz="2800">
                <a:ea typeface="黑體簡體" pitchFamily="49" charset="-128"/>
              </a:rPr>
              <a:t>Резервна система</a:t>
            </a:r>
          </a:p>
        </p:txBody>
      </p:sp>
      <p:sp>
        <p:nvSpPr>
          <p:cNvPr id="114703" name="Oval 15"/>
          <p:cNvSpPr>
            <a:spLocks noChangeArrowheads="1"/>
          </p:cNvSpPr>
          <p:nvPr/>
        </p:nvSpPr>
        <p:spPr bwMode="auto">
          <a:xfrm>
            <a:off x="3495675" y="4881563"/>
            <a:ext cx="796925" cy="835025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4" name="Rectangle 16"/>
          <p:cNvSpPr>
            <a:spLocks noChangeArrowheads="1"/>
          </p:cNvSpPr>
          <p:nvPr/>
        </p:nvSpPr>
        <p:spPr bwMode="auto">
          <a:xfrm>
            <a:off x="457200" y="4403725"/>
            <a:ext cx="15890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bg" altLang="zh-TW" sz="2800">
                <a:ea typeface="黑體簡體" pitchFamily="49" charset="-128"/>
              </a:rPr>
              <a:t>софтуер</a:t>
            </a:r>
          </a:p>
        </p:txBody>
      </p:sp>
      <p:sp>
        <p:nvSpPr>
          <p:cNvPr id="114705" name="Oval 17"/>
          <p:cNvSpPr>
            <a:spLocks noChangeArrowheads="1"/>
          </p:cNvSpPr>
          <p:nvPr/>
        </p:nvSpPr>
        <p:spPr bwMode="auto">
          <a:xfrm>
            <a:off x="5187950" y="1955800"/>
            <a:ext cx="1066800" cy="1219200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6" name="Rectangle 18"/>
          <p:cNvSpPr>
            <a:spLocks noChangeArrowheads="1"/>
          </p:cNvSpPr>
          <p:nvPr/>
        </p:nvSpPr>
        <p:spPr bwMode="auto">
          <a:xfrm>
            <a:off x="457200" y="1951038"/>
            <a:ext cx="12541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bg" altLang="zh-TW" sz="2800">
                <a:ea typeface="黑體簡體" pitchFamily="49" charset="-128"/>
              </a:rPr>
              <a:t>Мишка</a:t>
            </a:r>
          </a:p>
        </p:txBody>
      </p:sp>
      <p:sp>
        <p:nvSpPr>
          <p:cNvPr id="114707" name="Oval 19"/>
          <p:cNvSpPr>
            <a:spLocks noChangeArrowheads="1"/>
          </p:cNvSpPr>
          <p:nvPr/>
        </p:nvSpPr>
        <p:spPr bwMode="auto">
          <a:xfrm>
            <a:off x="2916238" y="5245100"/>
            <a:ext cx="700087" cy="757238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8" name="Rectangle 20"/>
          <p:cNvSpPr>
            <a:spLocks noChangeArrowheads="1"/>
          </p:cNvSpPr>
          <p:nvPr/>
        </p:nvSpPr>
        <p:spPr bwMode="auto">
          <a:xfrm>
            <a:off x="6882607" y="4591822"/>
            <a:ext cx="175101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bg" altLang="zh-TW" sz="2800">
                <a:ea typeface="黑體簡體" pitchFamily="49" charset="-128"/>
              </a:rPr>
              <a:t>Debugger</a:t>
            </a:r>
          </a:p>
        </p:txBody>
      </p:sp>
      <p:sp>
        <p:nvSpPr>
          <p:cNvPr id="114709" name="Oval 21"/>
          <p:cNvSpPr>
            <a:spLocks noChangeArrowheads="1"/>
          </p:cNvSpPr>
          <p:nvPr/>
        </p:nvSpPr>
        <p:spPr bwMode="auto">
          <a:xfrm>
            <a:off x="2876550" y="3511550"/>
            <a:ext cx="758825" cy="2008188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10" name="Rectangle 22"/>
          <p:cNvSpPr>
            <a:spLocks noChangeArrowheads="1"/>
          </p:cNvSpPr>
          <p:nvPr/>
        </p:nvSpPr>
        <p:spPr bwMode="auto">
          <a:xfrm>
            <a:off x="457200" y="3586163"/>
            <a:ext cx="22034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bg" altLang="zh-TW" sz="2800">
                <a:ea typeface="黑體簡體" pitchFamily="49" charset="-128"/>
              </a:rPr>
              <a:t>Функционален клавиш</a:t>
            </a:r>
          </a:p>
        </p:txBody>
      </p:sp>
      <p:sp>
        <p:nvSpPr>
          <p:cNvPr id="114711" name="Oval 23"/>
          <p:cNvSpPr>
            <a:spLocks noChangeArrowheads="1"/>
          </p:cNvSpPr>
          <p:nvPr/>
        </p:nvSpPr>
        <p:spPr bwMode="auto">
          <a:xfrm>
            <a:off x="3914775" y="2703513"/>
            <a:ext cx="530225" cy="487362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12" name="Rectangle 24"/>
          <p:cNvSpPr>
            <a:spLocks noChangeArrowheads="1"/>
          </p:cNvSpPr>
          <p:nvPr/>
        </p:nvSpPr>
        <p:spPr bwMode="auto">
          <a:xfrm>
            <a:off x="457200" y="2768600"/>
            <a:ext cx="2303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bg" altLang="zh-TW" sz="2800">
                <a:ea typeface="黑體簡體" pitchFamily="49" charset="-128"/>
              </a:rPr>
              <a:t>Основно съхранение</a:t>
            </a:r>
          </a:p>
        </p:txBody>
      </p:sp>
      <p:sp>
        <p:nvSpPr>
          <p:cNvPr id="114713" name="Oval 25"/>
          <p:cNvSpPr>
            <a:spLocks noChangeArrowheads="1"/>
          </p:cNvSpPr>
          <p:nvPr/>
        </p:nvSpPr>
        <p:spPr bwMode="auto">
          <a:xfrm>
            <a:off x="3009900" y="2028825"/>
            <a:ext cx="1916113" cy="1854200"/>
          </a:xfrm>
          <a:prstGeom prst="ellips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14" name="Text Box 26"/>
          <p:cNvSpPr txBox="1">
            <a:spLocks noChangeArrowheads="1"/>
          </p:cNvSpPr>
          <p:nvPr/>
        </p:nvSpPr>
        <p:spPr bwMode="auto">
          <a:xfrm>
            <a:off x="2506663" y="3462338"/>
            <a:ext cx="4618414" cy="3137638"/>
          </a:xfrm>
          <a:prstGeom prst="rect">
            <a:avLst/>
          </a:prstGeom>
          <a:solidFill>
            <a:schemeClr val="bg1"/>
          </a:solidFill>
          <a:ln w="76200">
            <a:solidFill>
              <a:srgbClr val="FFFF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bg" altLang="zh-TW" sz="4800" b="1">
                <a:solidFill>
                  <a:srgbClr val="FFFF00"/>
                </a:solidFill>
              </a:rPr>
              <a:t>Прогресивен и по този начин фокусиран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4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4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14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14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4" grpId="0" autoUpdateAnimBg="0"/>
      <p:bldP spid="114696" grpId="0" autoUpdateAnimBg="0"/>
      <p:bldP spid="114698" grpId="0" autoUpdateAnimBg="0"/>
      <p:bldP spid="114700" grpId="0" autoUpdateAnimBg="0"/>
      <p:bldP spid="114702" grpId="0" autoUpdateAnimBg="0"/>
      <p:bldP spid="114704" grpId="0" autoUpdateAnimBg="0"/>
      <p:bldP spid="114706" grpId="0" autoUpdateAnimBg="0"/>
      <p:bldP spid="114708" grpId="0" autoUpdateAnimBg="0"/>
      <p:bldP spid="114710" grpId="0" autoUpdateAnimBg="0"/>
      <p:bldP spid="114712" grpId="0" autoUpdateAnimBg="0"/>
      <p:bldP spid="114714" grpId="0" animBg="1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" altLang="en-US"/>
              <a:t>Да бъда постоянен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Да бъда постоянен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" altLang="en-US"/>
              <a:t>Разликите привличат вниманието</a:t>
            </a:r>
          </a:p>
          <a:p>
            <a:r>
              <a:rPr lang="bg" altLang="en-US"/>
              <a:t>Различията може да означават важност</a:t>
            </a:r>
          </a:p>
          <a:p>
            <a:r>
              <a:rPr lang="bg" altLang="en-US"/>
              <a:t>Използвайте изненади, за да привлечете, а не да разсейвате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Да бъда постоянен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accent2"/>
              </a:buClr>
              <a:buSzPct val="150000"/>
              <a:buFont typeface="Wingdings" panose="05000000000000000000" pitchFamily="2" charset="2"/>
              <a:buChar char="ü"/>
            </a:pPr>
            <a:r>
              <a:rPr lang="bg" altLang="en-US"/>
              <a:t>Разликите привличат вниманието</a:t>
            </a:r>
          </a:p>
          <a:p>
            <a:r>
              <a:rPr lang="bg" altLang="en-US"/>
              <a:t>Различията може да означават важност</a:t>
            </a:r>
          </a:p>
          <a:p>
            <a:r>
              <a:rPr lang="bg" altLang="en-US"/>
              <a:t>Използвайте изненади, за да привлечете, а не да разсейвате</a:t>
            </a:r>
          </a:p>
        </p:txBody>
      </p:sp>
      <p:grpSp>
        <p:nvGrpSpPr>
          <p:cNvPr id="98313" name="Group 9"/>
          <p:cNvGrpSpPr>
            <a:grpSpLocks/>
          </p:cNvGrpSpPr>
          <p:nvPr/>
        </p:nvGrpSpPr>
        <p:grpSpPr bwMode="auto">
          <a:xfrm>
            <a:off x="674688" y="2482850"/>
            <a:ext cx="4868862" cy="2620963"/>
            <a:chOff x="413" y="1564"/>
            <a:chExt cx="3067" cy="1651"/>
          </a:xfrm>
        </p:grpSpPr>
        <p:sp>
          <p:nvSpPr>
            <p:cNvPr id="98309" name="Text Box 5"/>
            <p:cNvSpPr txBox="1">
              <a:spLocks noChangeArrowheads="1"/>
            </p:cNvSpPr>
            <p:nvPr/>
          </p:nvSpPr>
          <p:spPr bwMode="auto">
            <a:xfrm>
              <a:off x="622" y="2850"/>
              <a:ext cx="285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bg" altLang="zh-TW" sz="3200">
                  <a:solidFill>
                    <a:srgbClr val="FFFF00"/>
                  </a:solidFill>
                </a:rPr>
                <a:t>Този отметка привлича вниманието</a:t>
              </a:r>
            </a:p>
          </p:txBody>
        </p:sp>
        <p:sp>
          <p:nvSpPr>
            <p:cNvPr id="98310" name="AutoShape 6"/>
            <p:cNvSpPr>
              <a:spLocks noChangeArrowheads="1"/>
            </p:cNvSpPr>
            <p:nvPr/>
          </p:nvSpPr>
          <p:spPr bwMode="auto">
            <a:xfrm>
              <a:off x="413" y="1564"/>
              <a:ext cx="218" cy="1552"/>
            </a:xfrm>
            <a:prstGeom prst="upArrow">
              <a:avLst>
                <a:gd name="adj1" fmla="val 49537"/>
                <a:gd name="adj2" fmla="val 137738"/>
              </a:avLst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Да бъда постоянен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accent2"/>
              </a:buClr>
              <a:buSzPct val="150000"/>
              <a:buFont typeface="Wingdings" panose="05000000000000000000" pitchFamily="2" charset="2"/>
              <a:buChar char="ü"/>
            </a:pPr>
            <a:r>
              <a:rPr lang="bg" altLang="en-US"/>
              <a:t>Разликите привличат вниманието</a:t>
            </a:r>
          </a:p>
          <a:p>
            <a:pPr>
              <a:buSzPct val="130000"/>
              <a:buFont typeface="Wingdings" panose="05000000000000000000" pitchFamily="2" charset="2"/>
              <a:buChar char="§"/>
            </a:pPr>
            <a:r>
              <a:rPr lang="bg" altLang="en-US"/>
              <a:t>Различията може да означават важност</a:t>
            </a:r>
          </a:p>
          <a:p>
            <a:pPr>
              <a:buClr>
                <a:srgbClr val="0AFF16"/>
              </a:buClr>
              <a:buFontTx/>
              <a:buChar char="o"/>
            </a:pPr>
            <a:r>
              <a:rPr lang="bg" altLang="en-US"/>
              <a:t>Използвайте изненади, за да привлечете, а не да разсейвате</a:t>
            </a:r>
          </a:p>
        </p:txBody>
      </p:sp>
      <p:grpSp>
        <p:nvGrpSpPr>
          <p:cNvPr id="106504" name="Group 8"/>
          <p:cNvGrpSpPr>
            <a:grpSpLocks/>
          </p:cNvGrpSpPr>
          <p:nvPr/>
        </p:nvGrpSpPr>
        <p:grpSpPr bwMode="auto">
          <a:xfrm>
            <a:off x="731838" y="3944938"/>
            <a:ext cx="5254625" cy="1408112"/>
            <a:chOff x="461" y="2485"/>
            <a:chExt cx="3310" cy="887"/>
          </a:xfrm>
        </p:grpSpPr>
        <p:sp>
          <p:nvSpPr>
            <p:cNvPr id="106500" name="Text Box 4"/>
            <p:cNvSpPr txBox="1">
              <a:spLocks noChangeArrowheads="1"/>
            </p:cNvSpPr>
            <p:nvPr/>
          </p:nvSpPr>
          <p:spPr bwMode="auto">
            <a:xfrm>
              <a:off x="658" y="3007"/>
              <a:ext cx="3113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bg" altLang="zh-TW" sz="3200"/>
                <a:t>Тези различия разсейват!</a:t>
              </a:r>
            </a:p>
          </p:txBody>
        </p:sp>
        <p:sp>
          <p:nvSpPr>
            <p:cNvPr id="106502" name="AutoShape 6"/>
            <p:cNvSpPr>
              <a:spLocks noChangeArrowheads="1"/>
            </p:cNvSpPr>
            <p:nvPr/>
          </p:nvSpPr>
          <p:spPr bwMode="auto">
            <a:xfrm>
              <a:off x="461" y="2485"/>
              <a:ext cx="218" cy="800"/>
            </a:xfrm>
            <a:prstGeom prst="upArrow">
              <a:avLst>
                <a:gd name="adj1" fmla="val 50000"/>
                <a:gd name="adj2" fmla="val 91743"/>
              </a:avLst>
            </a:prstGeom>
            <a:noFill/>
            <a:ln w="3810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Да бъда постоянен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" altLang="en-US"/>
              <a:t>Разликите привличат вниманието</a:t>
            </a:r>
          </a:p>
          <a:p>
            <a:pPr>
              <a:buFont typeface="Times" panose="02020603050405020304" pitchFamily="18" charset="0"/>
              <a:buChar char="•"/>
            </a:pPr>
            <a:r>
              <a:rPr lang="bg" altLang="en-US"/>
              <a:t>Различията може да означават </a:t>
            </a:r>
            <a:r>
              <a:rPr lang="bg" altLang="en-US">
                <a:solidFill>
                  <a:srgbClr val="EF1F1D"/>
                </a:solidFill>
              </a:rPr>
              <a:t>важност</a:t>
            </a:r>
            <a:endParaRPr lang="en-AU" altLang="en-US"/>
          </a:p>
          <a:p>
            <a:r>
              <a:rPr lang="bg" altLang="en-US"/>
              <a:t>Използвайте изненади, за да привлечете, а не да разсейвате</a:t>
            </a:r>
          </a:p>
        </p:txBody>
      </p:sp>
      <p:grpSp>
        <p:nvGrpSpPr>
          <p:cNvPr id="99340" name="Group 12"/>
          <p:cNvGrpSpPr>
            <a:grpSpLocks/>
          </p:cNvGrpSpPr>
          <p:nvPr/>
        </p:nvGrpSpPr>
        <p:grpSpPr bwMode="auto">
          <a:xfrm>
            <a:off x="1814513" y="3162300"/>
            <a:ext cx="4816475" cy="1870075"/>
            <a:chOff x="1143" y="1992"/>
            <a:chExt cx="3034" cy="1178"/>
          </a:xfrm>
        </p:grpSpPr>
        <p:sp>
          <p:nvSpPr>
            <p:cNvPr id="99333" name="Text Box 5"/>
            <p:cNvSpPr txBox="1">
              <a:spLocks noChangeArrowheads="1"/>
            </p:cNvSpPr>
            <p:nvPr/>
          </p:nvSpPr>
          <p:spPr bwMode="auto">
            <a:xfrm>
              <a:off x="1143" y="2805"/>
              <a:ext cx="280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FF00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bg" altLang="zh-TW" sz="3200">
                  <a:solidFill>
                    <a:srgbClr val="FF7518"/>
                  </a:solidFill>
                </a:rPr>
                <a:t>Това предполага важност</a:t>
              </a:r>
            </a:p>
          </p:txBody>
        </p:sp>
        <p:sp>
          <p:nvSpPr>
            <p:cNvPr id="99334" name="AutoShape 6"/>
            <p:cNvSpPr>
              <a:spLocks noChangeArrowheads="1"/>
            </p:cNvSpPr>
            <p:nvPr/>
          </p:nvSpPr>
          <p:spPr bwMode="auto">
            <a:xfrm>
              <a:off x="3830" y="1992"/>
              <a:ext cx="347" cy="1090"/>
            </a:xfrm>
            <a:prstGeom prst="upArrow">
              <a:avLst>
                <a:gd name="adj1" fmla="val 39556"/>
                <a:gd name="adj2" fmla="val 59799"/>
              </a:avLst>
            </a:prstGeom>
            <a:noFill/>
            <a:ln w="38100">
              <a:solidFill>
                <a:srgbClr val="FF66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/>
            </a:p>
          </p:txBody>
        </p:sp>
      </p:grpSp>
      <p:sp>
        <p:nvSpPr>
          <p:cNvPr id="99338" name="Rectangle 10"/>
          <p:cNvSpPr>
            <a:spLocks noChangeArrowheads="1"/>
          </p:cNvSpPr>
          <p:nvPr/>
        </p:nvSpPr>
        <p:spPr bwMode="auto">
          <a:xfrm>
            <a:off x="6411913" y="572611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Да бъда постоянен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" altLang="en-US"/>
              <a:t>Разликите привличат </a:t>
            </a:r>
            <a:r>
              <a:rPr lang="bg" altLang="en-US">
                <a:solidFill>
                  <a:srgbClr val="00FF00"/>
                </a:solidFill>
              </a:rPr>
              <a:t>вниманието</a:t>
            </a:r>
            <a:endParaRPr lang="en-AU" altLang="en-US"/>
          </a:p>
          <a:p>
            <a:pPr>
              <a:buFont typeface="Times" panose="02020603050405020304" pitchFamily="18" charset="0"/>
              <a:buChar char="•"/>
            </a:pPr>
            <a:r>
              <a:rPr lang="bg" altLang="en-US"/>
              <a:t>Различията може да означават </a:t>
            </a:r>
            <a:r>
              <a:rPr lang="bg" altLang="en-US">
                <a:solidFill>
                  <a:schemeClr val="accent1"/>
                </a:solidFill>
              </a:rPr>
              <a:t>важност</a:t>
            </a:r>
            <a:endParaRPr lang="en-AU" altLang="en-US"/>
          </a:p>
          <a:p>
            <a:r>
              <a:rPr lang="bg" altLang="en-US"/>
              <a:t>Използвайте </a:t>
            </a:r>
            <a:r>
              <a:rPr lang="bg" altLang="en-US">
                <a:solidFill>
                  <a:srgbClr val="00FFFF"/>
                </a:solidFill>
              </a:rPr>
              <a:t>изненади </a:t>
            </a:r>
            <a:r>
              <a:rPr lang="bg" altLang="en-US"/>
              <a:t>, за да </a:t>
            </a:r>
            <a:r>
              <a:rPr lang="bg" altLang="en-US">
                <a:solidFill>
                  <a:srgbClr val="FF0040"/>
                </a:solidFill>
              </a:rPr>
              <a:t>привлечете , </a:t>
            </a:r>
            <a:r>
              <a:rPr lang="bg" altLang="en-US"/>
              <a:t>а не да разсейвате</a:t>
            </a:r>
          </a:p>
        </p:txBody>
      </p:sp>
      <p:grpSp>
        <p:nvGrpSpPr>
          <p:cNvPr id="108555" name="Group 11"/>
          <p:cNvGrpSpPr>
            <a:grpSpLocks/>
          </p:cNvGrpSpPr>
          <p:nvPr/>
        </p:nvGrpSpPr>
        <p:grpSpPr bwMode="auto">
          <a:xfrm>
            <a:off x="2559050" y="3135313"/>
            <a:ext cx="4552950" cy="2025650"/>
            <a:chOff x="1612" y="1975"/>
            <a:chExt cx="2868" cy="1276"/>
          </a:xfrm>
        </p:grpSpPr>
        <p:sp>
          <p:nvSpPr>
            <p:cNvPr id="108549" name="Text Box 5"/>
            <p:cNvSpPr txBox="1">
              <a:spLocks noChangeArrowheads="1"/>
            </p:cNvSpPr>
            <p:nvPr/>
          </p:nvSpPr>
          <p:spPr bwMode="auto">
            <a:xfrm>
              <a:off x="1821" y="2886"/>
              <a:ext cx="2659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bg" altLang="zh-TW" sz="3200">
                  <a:solidFill>
                    <a:srgbClr val="FF7518"/>
                  </a:solidFill>
                </a:rPr>
                <a:t>Объркващи различия!</a:t>
              </a:r>
            </a:p>
          </p:txBody>
        </p:sp>
        <p:sp>
          <p:nvSpPr>
            <p:cNvPr id="108550" name="AutoShape 6"/>
            <p:cNvSpPr>
              <a:spLocks noChangeArrowheads="1"/>
            </p:cNvSpPr>
            <p:nvPr/>
          </p:nvSpPr>
          <p:spPr bwMode="auto">
            <a:xfrm>
              <a:off x="1612" y="2388"/>
              <a:ext cx="242" cy="763"/>
            </a:xfrm>
            <a:prstGeom prst="upArrow">
              <a:avLst>
                <a:gd name="adj1" fmla="val 50000"/>
                <a:gd name="adj2" fmla="val 78822"/>
              </a:avLst>
            </a:prstGeom>
            <a:noFill/>
            <a:ln w="38100">
              <a:solidFill>
                <a:srgbClr val="FF66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52" name="AutoShape 8"/>
            <p:cNvSpPr>
              <a:spLocks noChangeArrowheads="1"/>
            </p:cNvSpPr>
            <p:nvPr/>
          </p:nvSpPr>
          <p:spPr bwMode="auto">
            <a:xfrm>
              <a:off x="2775" y="2351"/>
              <a:ext cx="254" cy="594"/>
            </a:xfrm>
            <a:prstGeom prst="upArrow">
              <a:avLst>
                <a:gd name="adj1" fmla="val 49602"/>
                <a:gd name="adj2" fmla="val 73232"/>
              </a:avLst>
            </a:prstGeom>
            <a:noFill/>
            <a:ln w="38100">
              <a:solidFill>
                <a:srgbClr val="FF66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53" name="AutoShape 9"/>
            <p:cNvSpPr>
              <a:spLocks noChangeArrowheads="1"/>
            </p:cNvSpPr>
            <p:nvPr/>
          </p:nvSpPr>
          <p:spPr bwMode="auto">
            <a:xfrm>
              <a:off x="3829" y="1975"/>
              <a:ext cx="277" cy="982"/>
            </a:xfrm>
            <a:prstGeom prst="upArrow">
              <a:avLst>
                <a:gd name="adj1" fmla="val 50000"/>
                <a:gd name="adj2" fmla="val 88628"/>
              </a:avLst>
            </a:prstGeom>
            <a:noFill/>
            <a:ln w="38100">
              <a:solidFill>
                <a:srgbClr val="FF66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Да бъда постоянен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" altLang="en-US"/>
              <a:t>Разликите привличат вниманието</a:t>
            </a:r>
          </a:p>
          <a:p>
            <a:r>
              <a:rPr lang="bg" altLang="en-US"/>
              <a:t>Различията може да означават важност</a:t>
            </a:r>
          </a:p>
          <a:p>
            <a:r>
              <a:rPr lang="bg" altLang="en-US"/>
              <a:t>Използвайте изненади, за да </a:t>
            </a:r>
            <a:r>
              <a:rPr lang="bg" altLang="en-US">
                <a:solidFill>
                  <a:schemeClr val="accent1"/>
                </a:solidFill>
              </a:rPr>
              <a:t>привлечете , </a:t>
            </a:r>
            <a:r>
              <a:rPr lang="bg" altLang="en-US"/>
              <a:t>а не да разсейвате</a:t>
            </a:r>
          </a:p>
        </p:txBody>
      </p:sp>
      <p:sp>
        <p:nvSpPr>
          <p:cNvPr id="100356" name="AutoShape 4"/>
          <p:cNvSpPr>
            <a:spLocks noChangeArrowheads="1"/>
          </p:cNvSpPr>
          <p:nvPr/>
        </p:nvSpPr>
        <p:spPr bwMode="auto">
          <a:xfrm>
            <a:off x="3578225" y="2292350"/>
            <a:ext cx="2386013" cy="2386013"/>
          </a:xfrm>
          <a:prstGeom prst="irregularSeal2">
            <a:avLst/>
          </a:prstGeom>
          <a:noFill/>
          <a:ln w="76200">
            <a:solidFill>
              <a:srgbClr val="FF00FF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0360" name="Group 8"/>
          <p:cNvGrpSpPr>
            <a:grpSpLocks/>
          </p:cNvGrpSpPr>
          <p:nvPr/>
        </p:nvGrpSpPr>
        <p:grpSpPr bwMode="auto">
          <a:xfrm>
            <a:off x="4406900" y="4618038"/>
            <a:ext cx="4357688" cy="1254125"/>
            <a:chOff x="2776" y="2909"/>
            <a:chExt cx="2745" cy="790"/>
          </a:xfrm>
        </p:grpSpPr>
        <p:sp>
          <p:nvSpPr>
            <p:cNvPr id="100358" name="Text Box 6"/>
            <p:cNvSpPr txBox="1">
              <a:spLocks noChangeArrowheads="1"/>
            </p:cNvSpPr>
            <p:nvPr/>
          </p:nvSpPr>
          <p:spPr bwMode="auto">
            <a:xfrm>
              <a:off x="3033" y="3334"/>
              <a:ext cx="248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bg" altLang="zh-TW" sz="3200"/>
                <a:t>Тази изненада привлича</a:t>
              </a:r>
            </a:p>
          </p:txBody>
        </p:sp>
        <p:sp>
          <p:nvSpPr>
            <p:cNvPr id="100359" name="AutoShape 7"/>
            <p:cNvSpPr>
              <a:spLocks noChangeArrowheads="1"/>
            </p:cNvSpPr>
            <p:nvPr/>
          </p:nvSpPr>
          <p:spPr bwMode="auto">
            <a:xfrm>
              <a:off x="2776" y="2909"/>
              <a:ext cx="266" cy="691"/>
            </a:xfrm>
            <a:prstGeom prst="upArrow">
              <a:avLst>
                <a:gd name="adj1" fmla="val 50000"/>
                <a:gd name="adj2" fmla="val 64944"/>
              </a:avLst>
            </a:prstGeom>
            <a:noFill/>
            <a:ln w="38100">
              <a:solidFill>
                <a:srgbClr val="FF66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0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Да бъда постоянен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" altLang="en-US"/>
              <a:t>Разликите привличат вниманието</a:t>
            </a:r>
          </a:p>
          <a:p>
            <a:r>
              <a:rPr lang="bg" altLang="en-US"/>
              <a:t>Различията може да означават </a:t>
            </a:r>
            <a:r>
              <a:rPr lang="bg" altLang="en-US">
                <a:solidFill>
                  <a:schemeClr val="accent1"/>
                </a:solidFill>
              </a:rPr>
              <a:t>важност</a:t>
            </a:r>
            <a:endParaRPr lang="en-AU" altLang="en-US"/>
          </a:p>
          <a:p>
            <a:r>
              <a:rPr lang="bg" altLang="en-US"/>
              <a:t>Използвайте изненади, за да </a:t>
            </a:r>
            <a:r>
              <a:rPr lang="bg" altLang="en-US">
                <a:solidFill>
                  <a:schemeClr val="accent1"/>
                </a:solidFill>
              </a:rPr>
              <a:t>привлечете , </a:t>
            </a:r>
            <a:r>
              <a:rPr lang="bg" altLang="en-US"/>
              <a:t>а не да разсейвате</a:t>
            </a:r>
          </a:p>
        </p:txBody>
      </p:sp>
      <p:sp>
        <p:nvSpPr>
          <p:cNvPr id="109572" name="AutoShape 4"/>
          <p:cNvSpPr>
            <a:spLocks noChangeArrowheads="1"/>
          </p:cNvSpPr>
          <p:nvPr/>
        </p:nvSpPr>
        <p:spPr bwMode="auto">
          <a:xfrm>
            <a:off x="3578225" y="2292350"/>
            <a:ext cx="2386013" cy="2386013"/>
          </a:xfrm>
          <a:prstGeom prst="irregularSeal2">
            <a:avLst/>
          </a:prstGeom>
          <a:noFill/>
          <a:ln w="76200">
            <a:solidFill>
              <a:srgbClr val="FF00FF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9574" name="AutoShape 6"/>
          <p:cNvSpPr>
            <a:spLocks noChangeArrowheads="1"/>
          </p:cNvSpPr>
          <p:nvPr/>
        </p:nvSpPr>
        <p:spPr bwMode="auto">
          <a:xfrm>
            <a:off x="4502150" y="2271713"/>
            <a:ext cx="3367088" cy="1344612"/>
          </a:xfrm>
          <a:prstGeom prst="star32">
            <a:avLst>
              <a:gd name="adj" fmla="val 37500"/>
            </a:avLst>
          </a:prstGeom>
          <a:noFill/>
          <a:ln w="38100">
            <a:solidFill>
              <a:srgbClr val="00FFFF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9580" name="Group 12"/>
          <p:cNvGrpSpPr>
            <a:grpSpLocks/>
          </p:cNvGrpSpPr>
          <p:nvPr/>
        </p:nvGrpSpPr>
        <p:grpSpPr bwMode="auto">
          <a:xfrm>
            <a:off x="4057650" y="3714750"/>
            <a:ext cx="2879725" cy="2139950"/>
            <a:chOff x="2556" y="2340"/>
            <a:chExt cx="1814" cy="1348"/>
          </a:xfrm>
        </p:grpSpPr>
        <p:sp>
          <p:nvSpPr>
            <p:cNvPr id="109576" name="Text Box 8"/>
            <p:cNvSpPr txBox="1">
              <a:spLocks noChangeArrowheads="1"/>
            </p:cNvSpPr>
            <p:nvPr/>
          </p:nvSpPr>
          <p:spPr bwMode="auto">
            <a:xfrm>
              <a:off x="2556" y="3323"/>
              <a:ext cx="179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bg" altLang="zh-TW" sz="3200"/>
                <a:t>Тези разсейват!</a:t>
              </a:r>
            </a:p>
          </p:txBody>
        </p:sp>
        <p:sp>
          <p:nvSpPr>
            <p:cNvPr id="109577" name="AutoShape 9"/>
            <p:cNvSpPr>
              <a:spLocks noChangeArrowheads="1"/>
            </p:cNvSpPr>
            <p:nvPr/>
          </p:nvSpPr>
          <p:spPr bwMode="auto">
            <a:xfrm>
              <a:off x="4140" y="2340"/>
              <a:ext cx="230" cy="1006"/>
            </a:xfrm>
            <a:prstGeom prst="upArrow">
              <a:avLst>
                <a:gd name="adj1" fmla="val 50000"/>
                <a:gd name="adj2" fmla="val 109348"/>
              </a:avLst>
            </a:prstGeom>
            <a:noFill/>
            <a:ln w="38100">
              <a:solidFill>
                <a:srgbClr val="FF66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79" name="AutoShape 11"/>
            <p:cNvSpPr>
              <a:spLocks noChangeArrowheads="1"/>
            </p:cNvSpPr>
            <p:nvPr/>
          </p:nvSpPr>
          <p:spPr bwMode="auto">
            <a:xfrm>
              <a:off x="3132" y="2708"/>
              <a:ext cx="218" cy="638"/>
            </a:xfrm>
            <a:prstGeom prst="upArrow">
              <a:avLst>
                <a:gd name="adj1" fmla="val 50000"/>
                <a:gd name="adj2" fmla="val 73165"/>
              </a:avLst>
            </a:prstGeom>
            <a:noFill/>
            <a:ln w="38100">
              <a:solidFill>
                <a:srgbClr val="FF6600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Направете го голям (текст)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" altLang="en-US" sz="1200">
                <a:solidFill>
                  <a:schemeClr val="accent2"/>
                </a:solidFill>
              </a:rPr>
              <a:t>Това е Arial 12</a:t>
            </a:r>
            <a:endParaRPr lang="en-AU" altLang="en-US">
              <a:solidFill>
                <a:schemeClr val="accent2"/>
              </a:solidFill>
            </a:endParaRPr>
          </a:p>
          <a:p>
            <a:r>
              <a:rPr lang="bg" altLang="en-US" sz="1800">
                <a:solidFill>
                  <a:schemeClr val="accent2"/>
                </a:solidFill>
              </a:rPr>
              <a:t>Това е Arial 18</a:t>
            </a:r>
            <a:endParaRPr lang="en-AU" altLang="en-US"/>
          </a:p>
          <a:p>
            <a:r>
              <a:rPr lang="bg" altLang="en-US" sz="2400"/>
              <a:t>Това е Arial 24</a:t>
            </a:r>
            <a:endParaRPr lang="en-AU" altLang="en-US"/>
          </a:p>
          <a:p>
            <a:r>
              <a:rPr lang="bg" altLang="en-US"/>
              <a:t>Това е Arial 32</a:t>
            </a:r>
          </a:p>
          <a:p>
            <a:r>
              <a:rPr lang="bg" altLang="en-US" sz="3600"/>
              <a:t>Това е Arial 36</a:t>
            </a:r>
            <a:endParaRPr lang="en-AU" altLang="en-US"/>
          </a:p>
          <a:p>
            <a:r>
              <a:rPr lang="bg" altLang="en-US" sz="4400"/>
              <a:t>Това е Arial 44</a:t>
            </a:r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2827338" y="1943100"/>
            <a:ext cx="3348037" cy="788988"/>
          </a:xfrm>
          <a:prstGeom prst="leftArrow">
            <a:avLst>
              <a:gd name="adj1" fmla="val 50000"/>
              <a:gd name="adj2" fmla="val 106086"/>
            </a:avLst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bg" altLang="zh-TW" b="1"/>
              <a:t>Твърде малък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9" grpId="0" animBg="1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В обобщение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" altLang="en-US" smtClean="0"/>
              <a:t>Голяма</a:t>
            </a:r>
            <a:endParaRPr lang="bg" altLang="en-US"/>
          </a:p>
          <a:p>
            <a:r>
              <a:rPr lang="bg" altLang="en-US" smtClean="0"/>
              <a:t>Семпла</a:t>
            </a:r>
            <a:endParaRPr lang="bg" altLang="en-US"/>
          </a:p>
          <a:p>
            <a:r>
              <a:rPr lang="bg" altLang="en-US" smtClean="0"/>
              <a:t>Ясна</a:t>
            </a:r>
            <a:endParaRPr lang="bg" altLang="en-US"/>
          </a:p>
          <a:p>
            <a:r>
              <a:rPr lang="bg" altLang="en-US" smtClean="0"/>
              <a:t>Прогресивна</a:t>
            </a:r>
            <a:endParaRPr lang="bg" altLang="en-US"/>
          </a:p>
          <a:p>
            <a:r>
              <a:rPr lang="bg" altLang="en-US" smtClean="0"/>
              <a:t>Последователна</a:t>
            </a:r>
            <a:endParaRPr lang="bg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Съвети за представяне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3910013"/>
          </a:xfrm>
        </p:spPr>
        <p:txBody>
          <a:bodyPr/>
          <a:lstStyle/>
          <a:p>
            <a:r>
              <a:rPr lang="bg" altLang="en-US"/>
              <a:t>Ограничете броя на слайдовете</a:t>
            </a:r>
          </a:p>
          <a:p>
            <a:pPr lvl="1"/>
            <a:r>
              <a:rPr lang="bg" altLang="en-US"/>
              <a:t>3 слайда в минута е максимумът</a:t>
            </a:r>
          </a:p>
          <a:p>
            <a:r>
              <a:rPr kumimoji="1" lang="bg" altLang="en-US"/>
              <a:t>Практикувайте движение между слайдовете.</a:t>
            </a:r>
          </a:p>
          <a:p>
            <a:r>
              <a:rPr kumimoji="1" lang="bg" altLang="en-US"/>
              <a:t>Бъдете готови за технически трудности</a:t>
            </a:r>
          </a:p>
          <a:p>
            <a:r>
              <a:rPr lang="bg" altLang="en-US"/>
              <a:t>Избягвайте използването на крещящи преходи.</a:t>
            </a:r>
          </a:p>
          <a:p>
            <a:pPr>
              <a:buFontTx/>
              <a:buNone/>
            </a:pPr>
            <a:endParaRPr kumimoji="1" lang="en-US" altLang="en-US"/>
          </a:p>
          <a:p>
            <a:pPr>
              <a:buFontTx/>
              <a:buNone/>
            </a:pPr>
            <a:endParaRPr lang="en-US" altLang="en-US"/>
          </a:p>
        </p:txBody>
      </p:sp>
      <p:sp>
        <p:nvSpPr>
          <p:cNvPr id="116740" name="Text Box 4"/>
          <p:cNvSpPr txBox="1">
            <a:spLocks noChangeArrowheads="1"/>
          </p:cNvSpPr>
          <p:nvPr/>
        </p:nvSpPr>
        <p:spPr bwMode="auto">
          <a:xfrm>
            <a:off x="3324650" y="4745038"/>
            <a:ext cx="80708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bg" altLang="en-US" sz="3000">
                <a:solidFill>
                  <a:schemeClr val="hlink"/>
                </a:solidFill>
                <a:latin typeface="Goudy Stout" panose="0202090407030B020401" pitchFamily="18" charset="0"/>
              </a:rPr>
              <a:t>Това е ТВЪРДЕ бляскаво!</a:t>
            </a:r>
          </a:p>
        </p:txBody>
      </p:sp>
      <p:sp>
        <p:nvSpPr>
          <p:cNvPr id="116741" name="Rectangle 5"/>
          <p:cNvSpPr>
            <a:spLocks noChangeArrowheads="1"/>
          </p:cNvSpPr>
          <p:nvPr/>
        </p:nvSpPr>
        <p:spPr bwMode="auto">
          <a:xfrm>
            <a:off x="835025" y="4516438"/>
            <a:ext cx="7402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kumimoji="0"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6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116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116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116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7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0" grpId="0" build="allAtOnce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Някои заключителни думи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" altLang="en-US" sz="2800"/>
              <a:t>Комуникацията е ключът</a:t>
            </a:r>
          </a:p>
          <a:p>
            <a:r>
              <a:rPr lang="bg" altLang="en-US" sz="2800"/>
              <a:t>Текст в подкрепа на комуникацията</a:t>
            </a:r>
          </a:p>
          <a:p>
            <a:r>
              <a:rPr lang="bg" altLang="en-US" sz="2800"/>
              <a:t>Снимки за опростяване на сложни концепции</a:t>
            </a:r>
          </a:p>
          <a:p>
            <a:r>
              <a:rPr lang="bg" altLang="en-US" sz="2800"/>
              <a:t>Анимации за сложни взаимоотношения</a:t>
            </a:r>
          </a:p>
          <a:p>
            <a:r>
              <a:rPr lang="bg" altLang="en-US" sz="2800"/>
              <a:t>Визуализации за подкрепа, а не за разсейване</a:t>
            </a:r>
          </a:p>
          <a:p>
            <a:r>
              <a:rPr lang="bg" altLang="en-US" sz="2800"/>
              <a:t>Звучи само когато е абсолютно необходимо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68450"/>
            <a:ext cx="7772400" cy="889000"/>
          </a:xfrm>
        </p:spPr>
        <p:txBody>
          <a:bodyPr/>
          <a:lstStyle/>
          <a:p>
            <a:r>
              <a:rPr lang="bg" altLang="en-US"/>
              <a:t>Проектиране на ефективни PowerPoint презентации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Направете го голям </a:t>
            </a:r>
            <a:r>
              <a:rPr lang="bg" altLang="en-US" smtClean="0"/>
              <a:t/>
            </a:r>
            <a:br>
              <a:rPr lang="bg" altLang="en-US" smtClean="0"/>
            </a:br>
            <a:r>
              <a:rPr lang="bg" altLang="en-US" smtClean="0"/>
              <a:t>(</a:t>
            </a:r>
            <a:r>
              <a:rPr lang="bg" altLang="en-US"/>
              <a:t>как да прецените)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r>
              <a:rPr lang="bg" altLang="en-US"/>
              <a:t>Погледнете го от </a:t>
            </a:r>
            <a:r>
              <a:rPr lang="bg" altLang="en-US" smtClean="0"/>
              <a:t>2 м </a:t>
            </a:r>
            <a:r>
              <a:rPr lang="bg" altLang="en-US"/>
              <a:t>разстояние</a:t>
            </a:r>
          </a:p>
        </p:txBody>
      </p:sp>
      <p:grpSp>
        <p:nvGrpSpPr>
          <p:cNvPr id="44182" name="Group 150"/>
          <p:cNvGrpSpPr>
            <a:grpSpLocks/>
          </p:cNvGrpSpPr>
          <p:nvPr/>
        </p:nvGrpSpPr>
        <p:grpSpPr bwMode="auto">
          <a:xfrm>
            <a:off x="457200" y="3584575"/>
            <a:ext cx="3381375" cy="3109913"/>
            <a:chOff x="288" y="2258"/>
            <a:chExt cx="2130" cy="1959"/>
          </a:xfrm>
        </p:grpSpPr>
        <p:sp>
          <p:nvSpPr>
            <p:cNvPr id="44183" name="Freeform 151"/>
            <p:cNvSpPr>
              <a:spLocks/>
            </p:cNvSpPr>
            <p:nvPr/>
          </p:nvSpPr>
          <p:spPr bwMode="auto">
            <a:xfrm>
              <a:off x="902" y="2258"/>
              <a:ext cx="1516" cy="1308"/>
            </a:xfrm>
            <a:custGeom>
              <a:avLst/>
              <a:gdLst>
                <a:gd name="T0" fmla="*/ 803 w 1516"/>
                <a:gd name="T1" fmla="*/ 1307 h 1308"/>
                <a:gd name="T2" fmla="*/ 891 w 1516"/>
                <a:gd name="T3" fmla="*/ 1298 h 1308"/>
                <a:gd name="T4" fmla="*/ 976 w 1516"/>
                <a:gd name="T5" fmla="*/ 1281 h 1308"/>
                <a:gd name="T6" fmla="*/ 1058 w 1516"/>
                <a:gd name="T7" fmla="*/ 1254 h 1308"/>
                <a:gd name="T8" fmla="*/ 1134 w 1516"/>
                <a:gd name="T9" fmla="*/ 1222 h 1308"/>
                <a:gd name="T10" fmla="*/ 1205 w 1516"/>
                <a:gd name="T11" fmla="*/ 1181 h 1308"/>
                <a:gd name="T12" fmla="*/ 1270 w 1516"/>
                <a:gd name="T13" fmla="*/ 1136 h 1308"/>
                <a:gd name="T14" fmla="*/ 1329 w 1516"/>
                <a:gd name="T15" fmla="*/ 1083 h 1308"/>
                <a:gd name="T16" fmla="*/ 1391 w 1516"/>
                <a:gd name="T17" fmla="*/ 1012 h 1308"/>
                <a:gd name="T18" fmla="*/ 1450 w 1516"/>
                <a:gd name="T19" fmla="*/ 919 h 1308"/>
                <a:gd name="T20" fmla="*/ 1492 w 1516"/>
                <a:gd name="T21" fmla="*/ 817 h 1308"/>
                <a:gd name="T22" fmla="*/ 1512 w 1516"/>
                <a:gd name="T23" fmla="*/ 709 h 1308"/>
                <a:gd name="T24" fmla="*/ 1514 w 1516"/>
                <a:gd name="T25" fmla="*/ 612 h 1308"/>
                <a:gd name="T26" fmla="*/ 1502 w 1516"/>
                <a:gd name="T27" fmla="*/ 533 h 1308"/>
                <a:gd name="T28" fmla="*/ 1480 w 1516"/>
                <a:gd name="T29" fmla="*/ 456 h 1308"/>
                <a:gd name="T30" fmla="*/ 1448 w 1516"/>
                <a:gd name="T31" fmla="*/ 383 h 1308"/>
                <a:gd name="T32" fmla="*/ 1405 w 1516"/>
                <a:gd name="T33" fmla="*/ 315 h 1308"/>
                <a:gd name="T34" fmla="*/ 1354 w 1516"/>
                <a:gd name="T35" fmla="*/ 252 h 1308"/>
                <a:gd name="T36" fmla="*/ 1295 w 1516"/>
                <a:gd name="T37" fmla="*/ 194 h 1308"/>
                <a:gd name="T38" fmla="*/ 1230 w 1516"/>
                <a:gd name="T39" fmla="*/ 143 h 1308"/>
                <a:gd name="T40" fmla="*/ 1171 w 1516"/>
                <a:gd name="T41" fmla="*/ 106 h 1308"/>
                <a:gd name="T42" fmla="*/ 1122 w 1516"/>
                <a:gd name="T43" fmla="*/ 81 h 1308"/>
                <a:gd name="T44" fmla="*/ 1071 w 1516"/>
                <a:gd name="T45" fmla="*/ 58 h 1308"/>
                <a:gd name="T46" fmla="*/ 1018 w 1516"/>
                <a:gd name="T47" fmla="*/ 39 h 1308"/>
                <a:gd name="T48" fmla="*/ 962 w 1516"/>
                <a:gd name="T49" fmla="*/ 24 h 1308"/>
                <a:gd name="T50" fmla="*/ 906 w 1516"/>
                <a:gd name="T51" fmla="*/ 12 h 1308"/>
                <a:gd name="T52" fmla="*/ 848 w 1516"/>
                <a:gd name="T53" fmla="*/ 4 h 1308"/>
                <a:gd name="T54" fmla="*/ 788 w 1516"/>
                <a:gd name="T55" fmla="*/ 0 h 1308"/>
                <a:gd name="T56" fmla="*/ 725 w 1516"/>
                <a:gd name="T57" fmla="*/ 1 h 1308"/>
                <a:gd name="T58" fmla="*/ 659 w 1516"/>
                <a:gd name="T59" fmla="*/ 5 h 1308"/>
                <a:gd name="T60" fmla="*/ 596 w 1516"/>
                <a:gd name="T61" fmla="*/ 15 h 1308"/>
                <a:gd name="T62" fmla="*/ 534 w 1516"/>
                <a:gd name="T63" fmla="*/ 28 h 1308"/>
                <a:gd name="T64" fmla="*/ 474 w 1516"/>
                <a:gd name="T65" fmla="*/ 47 h 1308"/>
                <a:gd name="T66" fmla="*/ 418 w 1516"/>
                <a:gd name="T67" fmla="*/ 70 h 1308"/>
                <a:gd name="T68" fmla="*/ 363 w 1516"/>
                <a:gd name="T69" fmla="*/ 96 h 1308"/>
                <a:gd name="T70" fmla="*/ 312 w 1516"/>
                <a:gd name="T71" fmla="*/ 125 h 1308"/>
                <a:gd name="T72" fmla="*/ 255 w 1516"/>
                <a:gd name="T73" fmla="*/ 165 h 1308"/>
                <a:gd name="T74" fmla="*/ 195 w 1516"/>
                <a:gd name="T75" fmla="*/ 216 h 1308"/>
                <a:gd name="T76" fmla="*/ 143 w 1516"/>
                <a:gd name="T77" fmla="*/ 271 h 1308"/>
                <a:gd name="T78" fmla="*/ 98 w 1516"/>
                <a:gd name="T79" fmla="*/ 332 h 1308"/>
                <a:gd name="T80" fmla="*/ 60 w 1516"/>
                <a:gd name="T81" fmla="*/ 398 h 1308"/>
                <a:gd name="T82" fmla="*/ 32 w 1516"/>
                <a:gd name="T83" fmla="*/ 468 h 1308"/>
                <a:gd name="T84" fmla="*/ 12 w 1516"/>
                <a:gd name="T85" fmla="*/ 539 h 1308"/>
                <a:gd name="T86" fmla="*/ 1 w 1516"/>
                <a:gd name="T87" fmla="*/ 616 h 1308"/>
                <a:gd name="T88" fmla="*/ 1 w 1516"/>
                <a:gd name="T89" fmla="*/ 688 h 1308"/>
                <a:gd name="T90" fmla="*/ 9 w 1516"/>
                <a:gd name="T91" fmla="*/ 753 h 1308"/>
                <a:gd name="T92" fmla="*/ 24 w 1516"/>
                <a:gd name="T93" fmla="*/ 817 h 1308"/>
                <a:gd name="T94" fmla="*/ 46 w 1516"/>
                <a:gd name="T95" fmla="*/ 878 h 1308"/>
                <a:gd name="T96" fmla="*/ 76 w 1516"/>
                <a:gd name="T97" fmla="*/ 937 h 1308"/>
                <a:gd name="T98" fmla="*/ 110 w 1516"/>
                <a:gd name="T99" fmla="*/ 993 h 1308"/>
                <a:gd name="T100" fmla="*/ 151 w 1516"/>
                <a:gd name="T101" fmla="*/ 1045 h 1308"/>
                <a:gd name="T102" fmla="*/ 196 w 1516"/>
                <a:gd name="T103" fmla="*/ 1093 h 1308"/>
                <a:gd name="T104" fmla="*/ 249 w 1516"/>
                <a:gd name="T105" fmla="*/ 1138 h 1308"/>
                <a:gd name="T106" fmla="*/ 304 w 1516"/>
                <a:gd name="T107" fmla="*/ 1178 h 1308"/>
                <a:gd name="T108" fmla="*/ 365 w 1516"/>
                <a:gd name="T109" fmla="*/ 1213 h 1308"/>
                <a:gd name="T110" fmla="*/ 430 w 1516"/>
                <a:gd name="T111" fmla="*/ 1243 h 1308"/>
                <a:gd name="T112" fmla="*/ 497 w 1516"/>
                <a:gd name="T113" fmla="*/ 1269 h 1308"/>
                <a:gd name="T114" fmla="*/ 568 w 1516"/>
                <a:gd name="T115" fmla="*/ 1287 h 1308"/>
                <a:gd name="T116" fmla="*/ 642 w 1516"/>
                <a:gd name="T117" fmla="*/ 1300 h 1308"/>
                <a:gd name="T118" fmla="*/ 718 w 1516"/>
                <a:gd name="T119" fmla="*/ 1307 h 1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516" h="1308">
                  <a:moveTo>
                    <a:pt x="757" y="1308"/>
                  </a:moveTo>
                  <a:lnTo>
                    <a:pt x="803" y="1307"/>
                  </a:lnTo>
                  <a:lnTo>
                    <a:pt x="848" y="1303"/>
                  </a:lnTo>
                  <a:lnTo>
                    <a:pt x="891" y="1298"/>
                  </a:lnTo>
                  <a:lnTo>
                    <a:pt x="935" y="1290"/>
                  </a:lnTo>
                  <a:lnTo>
                    <a:pt x="976" y="1281"/>
                  </a:lnTo>
                  <a:lnTo>
                    <a:pt x="1018" y="1269"/>
                  </a:lnTo>
                  <a:lnTo>
                    <a:pt x="1058" y="1254"/>
                  </a:lnTo>
                  <a:lnTo>
                    <a:pt x="1096" y="1239"/>
                  </a:lnTo>
                  <a:lnTo>
                    <a:pt x="1134" y="1222"/>
                  </a:lnTo>
                  <a:lnTo>
                    <a:pt x="1170" y="1202"/>
                  </a:lnTo>
                  <a:lnTo>
                    <a:pt x="1205" y="1181"/>
                  </a:lnTo>
                  <a:lnTo>
                    <a:pt x="1239" y="1160"/>
                  </a:lnTo>
                  <a:lnTo>
                    <a:pt x="1270" y="1136"/>
                  </a:lnTo>
                  <a:lnTo>
                    <a:pt x="1301" y="1109"/>
                  </a:lnTo>
                  <a:lnTo>
                    <a:pt x="1329" y="1083"/>
                  </a:lnTo>
                  <a:lnTo>
                    <a:pt x="1356" y="1055"/>
                  </a:lnTo>
                  <a:lnTo>
                    <a:pt x="1391" y="1012"/>
                  </a:lnTo>
                  <a:lnTo>
                    <a:pt x="1423" y="967"/>
                  </a:lnTo>
                  <a:lnTo>
                    <a:pt x="1450" y="919"/>
                  </a:lnTo>
                  <a:lnTo>
                    <a:pt x="1473" y="869"/>
                  </a:lnTo>
                  <a:lnTo>
                    <a:pt x="1492" y="817"/>
                  </a:lnTo>
                  <a:lnTo>
                    <a:pt x="1505" y="764"/>
                  </a:lnTo>
                  <a:lnTo>
                    <a:pt x="1512" y="709"/>
                  </a:lnTo>
                  <a:lnTo>
                    <a:pt x="1516" y="654"/>
                  </a:lnTo>
                  <a:lnTo>
                    <a:pt x="1514" y="612"/>
                  </a:lnTo>
                  <a:lnTo>
                    <a:pt x="1510" y="572"/>
                  </a:lnTo>
                  <a:lnTo>
                    <a:pt x="1502" y="533"/>
                  </a:lnTo>
                  <a:lnTo>
                    <a:pt x="1493" y="494"/>
                  </a:lnTo>
                  <a:lnTo>
                    <a:pt x="1480" y="456"/>
                  </a:lnTo>
                  <a:lnTo>
                    <a:pt x="1465" y="418"/>
                  </a:lnTo>
                  <a:lnTo>
                    <a:pt x="1448" y="383"/>
                  </a:lnTo>
                  <a:lnTo>
                    <a:pt x="1427" y="348"/>
                  </a:lnTo>
                  <a:lnTo>
                    <a:pt x="1405" y="315"/>
                  </a:lnTo>
                  <a:lnTo>
                    <a:pt x="1382" y="282"/>
                  </a:lnTo>
                  <a:lnTo>
                    <a:pt x="1354" y="252"/>
                  </a:lnTo>
                  <a:lnTo>
                    <a:pt x="1326" y="222"/>
                  </a:lnTo>
                  <a:lnTo>
                    <a:pt x="1295" y="194"/>
                  </a:lnTo>
                  <a:lnTo>
                    <a:pt x="1264" y="168"/>
                  </a:lnTo>
                  <a:lnTo>
                    <a:pt x="1230" y="143"/>
                  </a:lnTo>
                  <a:lnTo>
                    <a:pt x="1194" y="120"/>
                  </a:lnTo>
                  <a:lnTo>
                    <a:pt x="1171" y="106"/>
                  </a:lnTo>
                  <a:lnTo>
                    <a:pt x="1146" y="93"/>
                  </a:lnTo>
                  <a:lnTo>
                    <a:pt x="1122" y="81"/>
                  </a:lnTo>
                  <a:lnTo>
                    <a:pt x="1097" y="69"/>
                  </a:lnTo>
                  <a:lnTo>
                    <a:pt x="1071" y="58"/>
                  </a:lnTo>
                  <a:lnTo>
                    <a:pt x="1045" y="48"/>
                  </a:lnTo>
                  <a:lnTo>
                    <a:pt x="1018" y="39"/>
                  </a:lnTo>
                  <a:lnTo>
                    <a:pt x="990" y="32"/>
                  </a:lnTo>
                  <a:lnTo>
                    <a:pt x="962" y="24"/>
                  </a:lnTo>
                  <a:lnTo>
                    <a:pt x="935" y="17"/>
                  </a:lnTo>
                  <a:lnTo>
                    <a:pt x="906" y="12"/>
                  </a:lnTo>
                  <a:lnTo>
                    <a:pt x="877" y="8"/>
                  </a:lnTo>
                  <a:lnTo>
                    <a:pt x="848" y="4"/>
                  </a:lnTo>
                  <a:lnTo>
                    <a:pt x="817" y="2"/>
                  </a:lnTo>
                  <a:lnTo>
                    <a:pt x="788" y="0"/>
                  </a:lnTo>
                  <a:lnTo>
                    <a:pt x="757" y="0"/>
                  </a:lnTo>
                  <a:lnTo>
                    <a:pt x="725" y="1"/>
                  </a:lnTo>
                  <a:lnTo>
                    <a:pt x="692" y="2"/>
                  </a:lnTo>
                  <a:lnTo>
                    <a:pt x="659" y="5"/>
                  </a:lnTo>
                  <a:lnTo>
                    <a:pt x="627" y="10"/>
                  </a:lnTo>
                  <a:lnTo>
                    <a:pt x="596" y="15"/>
                  </a:lnTo>
                  <a:lnTo>
                    <a:pt x="565" y="22"/>
                  </a:lnTo>
                  <a:lnTo>
                    <a:pt x="534" y="28"/>
                  </a:lnTo>
                  <a:lnTo>
                    <a:pt x="505" y="37"/>
                  </a:lnTo>
                  <a:lnTo>
                    <a:pt x="474" y="47"/>
                  </a:lnTo>
                  <a:lnTo>
                    <a:pt x="446" y="58"/>
                  </a:lnTo>
                  <a:lnTo>
                    <a:pt x="418" y="70"/>
                  </a:lnTo>
                  <a:lnTo>
                    <a:pt x="390" y="82"/>
                  </a:lnTo>
                  <a:lnTo>
                    <a:pt x="363" y="96"/>
                  </a:lnTo>
                  <a:lnTo>
                    <a:pt x="337" y="110"/>
                  </a:lnTo>
                  <a:lnTo>
                    <a:pt x="312" y="125"/>
                  </a:lnTo>
                  <a:lnTo>
                    <a:pt x="287" y="142"/>
                  </a:lnTo>
                  <a:lnTo>
                    <a:pt x="255" y="165"/>
                  </a:lnTo>
                  <a:lnTo>
                    <a:pt x="225" y="190"/>
                  </a:lnTo>
                  <a:lnTo>
                    <a:pt x="195" y="216"/>
                  </a:lnTo>
                  <a:lnTo>
                    <a:pt x="168" y="243"/>
                  </a:lnTo>
                  <a:lnTo>
                    <a:pt x="143" y="271"/>
                  </a:lnTo>
                  <a:lnTo>
                    <a:pt x="119" y="302"/>
                  </a:lnTo>
                  <a:lnTo>
                    <a:pt x="98" y="332"/>
                  </a:lnTo>
                  <a:lnTo>
                    <a:pt x="79" y="365"/>
                  </a:lnTo>
                  <a:lnTo>
                    <a:pt x="60" y="398"/>
                  </a:lnTo>
                  <a:lnTo>
                    <a:pt x="45" y="433"/>
                  </a:lnTo>
                  <a:lnTo>
                    <a:pt x="32" y="468"/>
                  </a:lnTo>
                  <a:lnTo>
                    <a:pt x="21" y="503"/>
                  </a:lnTo>
                  <a:lnTo>
                    <a:pt x="12" y="539"/>
                  </a:lnTo>
                  <a:lnTo>
                    <a:pt x="6" y="578"/>
                  </a:lnTo>
                  <a:lnTo>
                    <a:pt x="1" y="616"/>
                  </a:lnTo>
                  <a:lnTo>
                    <a:pt x="0" y="654"/>
                  </a:lnTo>
                  <a:lnTo>
                    <a:pt x="1" y="688"/>
                  </a:lnTo>
                  <a:lnTo>
                    <a:pt x="5" y="720"/>
                  </a:lnTo>
                  <a:lnTo>
                    <a:pt x="9" y="753"/>
                  </a:lnTo>
                  <a:lnTo>
                    <a:pt x="16" y="786"/>
                  </a:lnTo>
                  <a:lnTo>
                    <a:pt x="24" y="817"/>
                  </a:lnTo>
                  <a:lnTo>
                    <a:pt x="34" y="848"/>
                  </a:lnTo>
                  <a:lnTo>
                    <a:pt x="46" y="878"/>
                  </a:lnTo>
                  <a:lnTo>
                    <a:pt x="60" y="908"/>
                  </a:lnTo>
                  <a:lnTo>
                    <a:pt x="76" y="937"/>
                  </a:lnTo>
                  <a:lnTo>
                    <a:pt x="92" y="966"/>
                  </a:lnTo>
                  <a:lnTo>
                    <a:pt x="110" y="993"/>
                  </a:lnTo>
                  <a:lnTo>
                    <a:pt x="130" y="1019"/>
                  </a:lnTo>
                  <a:lnTo>
                    <a:pt x="151" y="1045"/>
                  </a:lnTo>
                  <a:lnTo>
                    <a:pt x="174" y="1070"/>
                  </a:lnTo>
                  <a:lnTo>
                    <a:pt x="196" y="1093"/>
                  </a:lnTo>
                  <a:lnTo>
                    <a:pt x="223" y="1116"/>
                  </a:lnTo>
                  <a:lnTo>
                    <a:pt x="249" y="1138"/>
                  </a:lnTo>
                  <a:lnTo>
                    <a:pt x="276" y="1158"/>
                  </a:lnTo>
                  <a:lnTo>
                    <a:pt x="304" y="1178"/>
                  </a:lnTo>
                  <a:lnTo>
                    <a:pt x="334" y="1196"/>
                  </a:lnTo>
                  <a:lnTo>
                    <a:pt x="365" y="1213"/>
                  </a:lnTo>
                  <a:lnTo>
                    <a:pt x="397" y="1229"/>
                  </a:lnTo>
                  <a:lnTo>
                    <a:pt x="430" y="1243"/>
                  </a:lnTo>
                  <a:lnTo>
                    <a:pt x="462" y="1257"/>
                  </a:lnTo>
                  <a:lnTo>
                    <a:pt x="497" y="1269"/>
                  </a:lnTo>
                  <a:lnTo>
                    <a:pt x="532" y="1278"/>
                  </a:lnTo>
                  <a:lnTo>
                    <a:pt x="568" y="1287"/>
                  </a:lnTo>
                  <a:lnTo>
                    <a:pt x="605" y="1295"/>
                  </a:lnTo>
                  <a:lnTo>
                    <a:pt x="642" y="1300"/>
                  </a:lnTo>
                  <a:lnTo>
                    <a:pt x="680" y="1304"/>
                  </a:lnTo>
                  <a:lnTo>
                    <a:pt x="718" y="1307"/>
                  </a:lnTo>
                  <a:lnTo>
                    <a:pt x="757" y="1308"/>
                  </a:lnTo>
                  <a:close/>
                </a:path>
              </a:pathLst>
            </a:custGeom>
            <a:solidFill>
              <a:srgbClr val="FF4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84" name="Freeform 152"/>
            <p:cNvSpPr>
              <a:spLocks/>
            </p:cNvSpPr>
            <p:nvPr/>
          </p:nvSpPr>
          <p:spPr bwMode="auto">
            <a:xfrm>
              <a:off x="288" y="3228"/>
              <a:ext cx="1511" cy="888"/>
            </a:xfrm>
            <a:custGeom>
              <a:avLst/>
              <a:gdLst>
                <a:gd name="T0" fmla="*/ 865 w 1511"/>
                <a:gd name="T1" fmla="*/ 0 h 888"/>
                <a:gd name="T2" fmla="*/ 1511 w 1511"/>
                <a:gd name="T3" fmla="*/ 81 h 888"/>
                <a:gd name="T4" fmla="*/ 1140 w 1511"/>
                <a:gd name="T5" fmla="*/ 888 h 888"/>
                <a:gd name="T6" fmla="*/ 0 w 1511"/>
                <a:gd name="T7" fmla="*/ 888 h 888"/>
                <a:gd name="T8" fmla="*/ 0 w 1511"/>
                <a:gd name="T9" fmla="*/ 0 h 888"/>
                <a:gd name="T10" fmla="*/ 865 w 1511"/>
                <a:gd name="T11" fmla="*/ 0 h 8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11" h="888">
                  <a:moveTo>
                    <a:pt x="865" y="0"/>
                  </a:moveTo>
                  <a:lnTo>
                    <a:pt x="1511" y="81"/>
                  </a:lnTo>
                  <a:lnTo>
                    <a:pt x="1140" y="888"/>
                  </a:lnTo>
                  <a:lnTo>
                    <a:pt x="0" y="888"/>
                  </a:lnTo>
                  <a:lnTo>
                    <a:pt x="0" y="0"/>
                  </a:lnTo>
                  <a:lnTo>
                    <a:pt x="865" y="0"/>
                  </a:lnTo>
                  <a:close/>
                </a:path>
              </a:pathLst>
            </a:custGeom>
            <a:solidFill>
              <a:srgbClr val="D196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85" name="Freeform 153"/>
            <p:cNvSpPr>
              <a:spLocks/>
            </p:cNvSpPr>
            <p:nvPr/>
          </p:nvSpPr>
          <p:spPr bwMode="auto">
            <a:xfrm>
              <a:off x="289" y="2800"/>
              <a:ext cx="857" cy="812"/>
            </a:xfrm>
            <a:custGeom>
              <a:avLst/>
              <a:gdLst>
                <a:gd name="T0" fmla="*/ 169 w 857"/>
                <a:gd name="T1" fmla="*/ 0 h 812"/>
                <a:gd name="T2" fmla="*/ 0 w 857"/>
                <a:gd name="T3" fmla="*/ 105 h 812"/>
                <a:gd name="T4" fmla="*/ 0 w 857"/>
                <a:gd name="T5" fmla="*/ 736 h 812"/>
                <a:gd name="T6" fmla="*/ 406 w 857"/>
                <a:gd name="T7" fmla="*/ 812 h 812"/>
                <a:gd name="T8" fmla="*/ 857 w 857"/>
                <a:gd name="T9" fmla="*/ 542 h 812"/>
                <a:gd name="T10" fmla="*/ 838 w 857"/>
                <a:gd name="T11" fmla="*/ 493 h 812"/>
                <a:gd name="T12" fmla="*/ 169 w 857"/>
                <a:gd name="T13" fmla="*/ 0 h 8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7" h="812">
                  <a:moveTo>
                    <a:pt x="169" y="0"/>
                  </a:moveTo>
                  <a:lnTo>
                    <a:pt x="0" y="105"/>
                  </a:lnTo>
                  <a:lnTo>
                    <a:pt x="0" y="736"/>
                  </a:lnTo>
                  <a:lnTo>
                    <a:pt x="406" y="812"/>
                  </a:lnTo>
                  <a:lnTo>
                    <a:pt x="857" y="542"/>
                  </a:lnTo>
                  <a:lnTo>
                    <a:pt x="838" y="493"/>
                  </a:lnTo>
                  <a:lnTo>
                    <a:pt x="169" y="0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86" name="Freeform 154"/>
            <p:cNvSpPr>
              <a:spLocks/>
            </p:cNvSpPr>
            <p:nvPr/>
          </p:nvSpPr>
          <p:spPr bwMode="auto">
            <a:xfrm>
              <a:off x="663" y="2377"/>
              <a:ext cx="1740" cy="1840"/>
            </a:xfrm>
            <a:custGeom>
              <a:avLst/>
              <a:gdLst>
                <a:gd name="T0" fmla="*/ 828 w 1740"/>
                <a:gd name="T1" fmla="*/ 1452 h 1840"/>
                <a:gd name="T2" fmla="*/ 750 w 1740"/>
                <a:gd name="T3" fmla="*/ 1426 h 1840"/>
                <a:gd name="T4" fmla="*/ 698 w 1740"/>
                <a:gd name="T5" fmla="*/ 1431 h 1840"/>
                <a:gd name="T6" fmla="*/ 28 w 1740"/>
                <a:gd name="T7" fmla="*/ 1566 h 1840"/>
                <a:gd name="T8" fmla="*/ 8 w 1740"/>
                <a:gd name="T9" fmla="*/ 1446 h 1840"/>
                <a:gd name="T10" fmla="*/ 150 w 1740"/>
                <a:gd name="T11" fmla="*/ 1314 h 1840"/>
                <a:gd name="T12" fmla="*/ 445 w 1740"/>
                <a:gd name="T13" fmla="*/ 1098 h 1840"/>
                <a:gd name="T14" fmla="*/ 565 w 1740"/>
                <a:gd name="T15" fmla="*/ 1039 h 1840"/>
                <a:gd name="T16" fmla="*/ 747 w 1740"/>
                <a:gd name="T17" fmla="*/ 1077 h 1840"/>
                <a:gd name="T18" fmla="*/ 842 w 1740"/>
                <a:gd name="T19" fmla="*/ 1107 h 1840"/>
                <a:gd name="T20" fmla="*/ 866 w 1740"/>
                <a:gd name="T21" fmla="*/ 1120 h 1840"/>
                <a:gd name="T22" fmla="*/ 946 w 1740"/>
                <a:gd name="T23" fmla="*/ 969 h 1840"/>
                <a:gd name="T24" fmla="*/ 1062 w 1740"/>
                <a:gd name="T25" fmla="*/ 837 h 1840"/>
                <a:gd name="T26" fmla="*/ 1087 w 1740"/>
                <a:gd name="T27" fmla="*/ 720 h 1840"/>
                <a:gd name="T28" fmla="*/ 956 w 1740"/>
                <a:gd name="T29" fmla="*/ 716 h 1840"/>
                <a:gd name="T30" fmla="*/ 923 w 1740"/>
                <a:gd name="T31" fmla="*/ 611 h 1840"/>
                <a:gd name="T32" fmla="*/ 919 w 1740"/>
                <a:gd name="T33" fmla="*/ 553 h 1840"/>
                <a:gd name="T34" fmla="*/ 896 w 1740"/>
                <a:gd name="T35" fmla="*/ 511 h 1840"/>
                <a:gd name="T36" fmla="*/ 859 w 1740"/>
                <a:gd name="T37" fmla="*/ 476 h 1840"/>
                <a:gd name="T38" fmla="*/ 893 w 1740"/>
                <a:gd name="T39" fmla="*/ 407 h 1840"/>
                <a:gd name="T40" fmla="*/ 889 w 1740"/>
                <a:gd name="T41" fmla="*/ 255 h 1840"/>
                <a:gd name="T42" fmla="*/ 848 w 1740"/>
                <a:gd name="T43" fmla="*/ 230 h 1840"/>
                <a:gd name="T44" fmla="*/ 869 w 1740"/>
                <a:gd name="T45" fmla="*/ 111 h 1840"/>
                <a:gd name="T46" fmla="*/ 953 w 1740"/>
                <a:gd name="T47" fmla="*/ 30 h 1840"/>
                <a:gd name="T48" fmla="*/ 1042 w 1740"/>
                <a:gd name="T49" fmla="*/ 2 h 1840"/>
                <a:gd name="T50" fmla="*/ 1117 w 1740"/>
                <a:gd name="T51" fmla="*/ 7 h 1840"/>
                <a:gd name="T52" fmla="*/ 1174 w 1740"/>
                <a:gd name="T53" fmla="*/ 16 h 1840"/>
                <a:gd name="T54" fmla="*/ 1277 w 1740"/>
                <a:gd name="T55" fmla="*/ 6 h 1840"/>
                <a:gd name="T56" fmla="*/ 1372 w 1740"/>
                <a:gd name="T57" fmla="*/ 40 h 1840"/>
                <a:gd name="T58" fmla="*/ 1494 w 1740"/>
                <a:gd name="T59" fmla="*/ 188 h 1840"/>
                <a:gd name="T60" fmla="*/ 1538 w 1740"/>
                <a:gd name="T61" fmla="*/ 200 h 1840"/>
                <a:gd name="T62" fmla="*/ 1593 w 1740"/>
                <a:gd name="T63" fmla="*/ 157 h 1840"/>
                <a:gd name="T64" fmla="*/ 1683 w 1740"/>
                <a:gd name="T65" fmla="*/ 174 h 1840"/>
                <a:gd name="T66" fmla="*/ 1736 w 1740"/>
                <a:gd name="T67" fmla="*/ 317 h 1840"/>
                <a:gd name="T68" fmla="*/ 1683 w 1740"/>
                <a:gd name="T69" fmla="*/ 510 h 1840"/>
                <a:gd name="T70" fmla="*/ 1705 w 1740"/>
                <a:gd name="T71" fmla="*/ 532 h 1840"/>
                <a:gd name="T72" fmla="*/ 1648 w 1740"/>
                <a:gd name="T73" fmla="*/ 514 h 1840"/>
                <a:gd name="T74" fmla="*/ 1690 w 1740"/>
                <a:gd name="T75" fmla="*/ 569 h 1840"/>
                <a:gd name="T76" fmla="*/ 1716 w 1740"/>
                <a:gd name="T77" fmla="*/ 589 h 1840"/>
                <a:gd name="T78" fmla="*/ 1674 w 1740"/>
                <a:gd name="T79" fmla="*/ 683 h 1840"/>
                <a:gd name="T80" fmla="*/ 1555 w 1740"/>
                <a:gd name="T81" fmla="*/ 716 h 1840"/>
                <a:gd name="T82" fmla="*/ 1454 w 1740"/>
                <a:gd name="T83" fmla="*/ 580 h 1840"/>
                <a:gd name="T84" fmla="*/ 1405 w 1740"/>
                <a:gd name="T85" fmla="*/ 594 h 1840"/>
                <a:gd name="T86" fmla="*/ 1345 w 1740"/>
                <a:gd name="T87" fmla="*/ 682 h 1840"/>
                <a:gd name="T88" fmla="*/ 1451 w 1740"/>
                <a:gd name="T89" fmla="*/ 903 h 1840"/>
                <a:gd name="T90" fmla="*/ 1539 w 1740"/>
                <a:gd name="T91" fmla="*/ 1079 h 1840"/>
                <a:gd name="T92" fmla="*/ 1604 w 1740"/>
                <a:gd name="T93" fmla="*/ 1122 h 1840"/>
                <a:gd name="T94" fmla="*/ 1530 w 1740"/>
                <a:gd name="T95" fmla="*/ 1366 h 1840"/>
                <a:gd name="T96" fmla="*/ 1511 w 1740"/>
                <a:gd name="T97" fmla="*/ 1811 h 1840"/>
                <a:gd name="T98" fmla="*/ 1397 w 1740"/>
                <a:gd name="T99" fmla="*/ 1837 h 1840"/>
                <a:gd name="T100" fmla="*/ 1333 w 1740"/>
                <a:gd name="T101" fmla="*/ 1802 h 1840"/>
                <a:gd name="T102" fmla="*/ 1304 w 1740"/>
                <a:gd name="T103" fmla="*/ 1620 h 1840"/>
                <a:gd name="T104" fmla="*/ 1221 w 1740"/>
                <a:gd name="T105" fmla="*/ 1633 h 1840"/>
                <a:gd name="T106" fmla="*/ 1114 w 1740"/>
                <a:gd name="T107" fmla="*/ 1621 h 1840"/>
                <a:gd name="T108" fmla="*/ 1000 w 1740"/>
                <a:gd name="T109" fmla="*/ 1581 h 1840"/>
                <a:gd name="T110" fmla="*/ 886 w 1740"/>
                <a:gd name="T111" fmla="*/ 1515 h 18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40" h="1840">
                  <a:moveTo>
                    <a:pt x="874" y="1588"/>
                  </a:moveTo>
                  <a:lnTo>
                    <a:pt x="866" y="1563"/>
                  </a:lnTo>
                  <a:lnTo>
                    <a:pt x="858" y="1521"/>
                  </a:lnTo>
                  <a:lnTo>
                    <a:pt x="853" y="1483"/>
                  </a:lnTo>
                  <a:lnTo>
                    <a:pt x="850" y="1466"/>
                  </a:lnTo>
                  <a:lnTo>
                    <a:pt x="840" y="1459"/>
                  </a:lnTo>
                  <a:lnTo>
                    <a:pt x="828" y="1452"/>
                  </a:lnTo>
                  <a:lnTo>
                    <a:pt x="817" y="1446"/>
                  </a:lnTo>
                  <a:lnTo>
                    <a:pt x="806" y="1441"/>
                  </a:lnTo>
                  <a:lnTo>
                    <a:pt x="794" y="1436"/>
                  </a:lnTo>
                  <a:lnTo>
                    <a:pt x="782" y="1432"/>
                  </a:lnTo>
                  <a:lnTo>
                    <a:pt x="770" y="1429"/>
                  </a:lnTo>
                  <a:lnTo>
                    <a:pt x="757" y="1426"/>
                  </a:lnTo>
                  <a:lnTo>
                    <a:pt x="750" y="1426"/>
                  </a:lnTo>
                  <a:lnTo>
                    <a:pt x="745" y="1426"/>
                  </a:lnTo>
                  <a:lnTo>
                    <a:pt x="739" y="1427"/>
                  </a:lnTo>
                  <a:lnTo>
                    <a:pt x="733" y="1429"/>
                  </a:lnTo>
                  <a:lnTo>
                    <a:pt x="726" y="1430"/>
                  </a:lnTo>
                  <a:lnTo>
                    <a:pt x="718" y="1431"/>
                  </a:lnTo>
                  <a:lnTo>
                    <a:pt x="709" y="1431"/>
                  </a:lnTo>
                  <a:lnTo>
                    <a:pt x="698" y="1431"/>
                  </a:lnTo>
                  <a:lnTo>
                    <a:pt x="671" y="1431"/>
                  </a:lnTo>
                  <a:lnTo>
                    <a:pt x="551" y="1609"/>
                  </a:lnTo>
                  <a:lnTo>
                    <a:pt x="549" y="1615"/>
                  </a:lnTo>
                  <a:lnTo>
                    <a:pt x="545" y="1620"/>
                  </a:lnTo>
                  <a:lnTo>
                    <a:pt x="540" y="1624"/>
                  </a:lnTo>
                  <a:lnTo>
                    <a:pt x="533" y="1625"/>
                  </a:lnTo>
                  <a:lnTo>
                    <a:pt x="28" y="1566"/>
                  </a:lnTo>
                  <a:lnTo>
                    <a:pt x="15" y="1564"/>
                  </a:lnTo>
                  <a:lnTo>
                    <a:pt x="7" y="1556"/>
                  </a:lnTo>
                  <a:lnTo>
                    <a:pt x="3" y="1545"/>
                  </a:lnTo>
                  <a:lnTo>
                    <a:pt x="0" y="1533"/>
                  </a:lnTo>
                  <a:lnTo>
                    <a:pt x="1" y="1503"/>
                  </a:lnTo>
                  <a:lnTo>
                    <a:pt x="4" y="1474"/>
                  </a:lnTo>
                  <a:lnTo>
                    <a:pt x="8" y="1446"/>
                  </a:lnTo>
                  <a:lnTo>
                    <a:pt x="17" y="1419"/>
                  </a:lnTo>
                  <a:lnTo>
                    <a:pt x="41" y="1395"/>
                  </a:lnTo>
                  <a:lnTo>
                    <a:pt x="47" y="1390"/>
                  </a:lnTo>
                  <a:lnTo>
                    <a:pt x="62" y="1379"/>
                  </a:lnTo>
                  <a:lnTo>
                    <a:pt x="85" y="1363"/>
                  </a:lnTo>
                  <a:lnTo>
                    <a:pt x="115" y="1340"/>
                  </a:lnTo>
                  <a:lnTo>
                    <a:pt x="150" y="1314"/>
                  </a:lnTo>
                  <a:lnTo>
                    <a:pt x="190" y="1285"/>
                  </a:lnTo>
                  <a:lnTo>
                    <a:pt x="234" y="1253"/>
                  </a:lnTo>
                  <a:lnTo>
                    <a:pt x="279" y="1220"/>
                  </a:lnTo>
                  <a:lnTo>
                    <a:pt x="323" y="1188"/>
                  </a:lnTo>
                  <a:lnTo>
                    <a:pt x="367" y="1156"/>
                  </a:lnTo>
                  <a:lnTo>
                    <a:pt x="408" y="1126"/>
                  </a:lnTo>
                  <a:lnTo>
                    <a:pt x="445" y="1098"/>
                  </a:lnTo>
                  <a:lnTo>
                    <a:pt x="477" y="1075"/>
                  </a:lnTo>
                  <a:lnTo>
                    <a:pt x="503" y="1057"/>
                  </a:lnTo>
                  <a:lnTo>
                    <a:pt x="520" y="1044"/>
                  </a:lnTo>
                  <a:lnTo>
                    <a:pt x="529" y="1038"/>
                  </a:lnTo>
                  <a:lnTo>
                    <a:pt x="536" y="1037"/>
                  </a:lnTo>
                  <a:lnTo>
                    <a:pt x="548" y="1037"/>
                  </a:lnTo>
                  <a:lnTo>
                    <a:pt x="565" y="1039"/>
                  </a:lnTo>
                  <a:lnTo>
                    <a:pt x="586" y="1043"/>
                  </a:lnTo>
                  <a:lnTo>
                    <a:pt x="610" y="1047"/>
                  </a:lnTo>
                  <a:lnTo>
                    <a:pt x="636" y="1053"/>
                  </a:lnTo>
                  <a:lnTo>
                    <a:pt x="663" y="1058"/>
                  </a:lnTo>
                  <a:lnTo>
                    <a:pt x="691" y="1063"/>
                  </a:lnTo>
                  <a:lnTo>
                    <a:pt x="720" y="1070"/>
                  </a:lnTo>
                  <a:lnTo>
                    <a:pt x="747" y="1077"/>
                  </a:lnTo>
                  <a:lnTo>
                    <a:pt x="773" y="1083"/>
                  </a:lnTo>
                  <a:lnTo>
                    <a:pt x="796" y="1088"/>
                  </a:lnTo>
                  <a:lnTo>
                    <a:pt x="814" y="1093"/>
                  </a:lnTo>
                  <a:lnTo>
                    <a:pt x="830" y="1097"/>
                  </a:lnTo>
                  <a:lnTo>
                    <a:pt x="840" y="1100"/>
                  </a:lnTo>
                  <a:lnTo>
                    <a:pt x="844" y="1103"/>
                  </a:lnTo>
                  <a:lnTo>
                    <a:pt x="842" y="1107"/>
                  </a:lnTo>
                  <a:lnTo>
                    <a:pt x="842" y="1111"/>
                  </a:lnTo>
                  <a:lnTo>
                    <a:pt x="843" y="1116"/>
                  </a:lnTo>
                  <a:lnTo>
                    <a:pt x="848" y="1116"/>
                  </a:lnTo>
                  <a:lnTo>
                    <a:pt x="853" y="1117"/>
                  </a:lnTo>
                  <a:lnTo>
                    <a:pt x="857" y="1119"/>
                  </a:lnTo>
                  <a:lnTo>
                    <a:pt x="861" y="1120"/>
                  </a:lnTo>
                  <a:lnTo>
                    <a:pt x="866" y="1120"/>
                  </a:lnTo>
                  <a:lnTo>
                    <a:pt x="875" y="1098"/>
                  </a:lnTo>
                  <a:lnTo>
                    <a:pt x="886" y="1077"/>
                  </a:lnTo>
                  <a:lnTo>
                    <a:pt x="897" y="1055"/>
                  </a:lnTo>
                  <a:lnTo>
                    <a:pt x="909" y="1033"/>
                  </a:lnTo>
                  <a:lnTo>
                    <a:pt x="921" y="1011"/>
                  </a:lnTo>
                  <a:lnTo>
                    <a:pt x="933" y="989"/>
                  </a:lnTo>
                  <a:lnTo>
                    <a:pt x="946" y="969"/>
                  </a:lnTo>
                  <a:lnTo>
                    <a:pt x="960" y="948"/>
                  </a:lnTo>
                  <a:lnTo>
                    <a:pt x="975" y="927"/>
                  </a:lnTo>
                  <a:lnTo>
                    <a:pt x="990" y="908"/>
                  </a:lnTo>
                  <a:lnTo>
                    <a:pt x="1006" y="889"/>
                  </a:lnTo>
                  <a:lnTo>
                    <a:pt x="1024" y="871"/>
                  </a:lnTo>
                  <a:lnTo>
                    <a:pt x="1042" y="853"/>
                  </a:lnTo>
                  <a:lnTo>
                    <a:pt x="1062" y="837"/>
                  </a:lnTo>
                  <a:lnTo>
                    <a:pt x="1082" y="823"/>
                  </a:lnTo>
                  <a:lnTo>
                    <a:pt x="1104" y="808"/>
                  </a:lnTo>
                  <a:lnTo>
                    <a:pt x="1106" y="789"/>
                  </a:lnTo>
                  <a:lnTo>
                    <a:pt x="1104" y="769"/>
                  </a:lnTo>
                  <a:lnTo>
                    <a:pt x="1101" y="750"/>
                  </a:lnTo>
                  <a:lnTo>
                    <a:pt x="1099" y="731"/>
                  </a:lnTo>
                  <a:lnTo>
                    <a:pt x="1087" y="720"/>
                  </a:lnTo>
                  <a:lnTo>
                    <a:pt x="1069" y="725"/>
                  </a:lnTo>
                  <a:lnTo>
                    <a:pt x="1050" y="728"/>
                  </a:lnTo>
                  <a:lnTo>
                    <a:pt x="1031" y="729"/>
                  </a:lnTo>
                  <a:lnTo>
                    <a:pt x="1012" y="729"/>
                  </a:lnTo>
                  <a:lnTo>
                    <a:pt x="992" y="727"/>
                  </a:lnTo>
                  <a:lnTo>
                    <a:pt x="974" y="722"/>
                  </a:lnTo>
                  <a:lnTo>
                    <a:pt x="956" y="716"/>
                  </a:lnTo>
                  <a:lnTo>
                    <a:pt x="940" y="707"/>
                  </a:lnTo>
                  <a:lnTo>
                    <a:pt x="930" y="692"/>
                  </a:lnTo>
                  <a:lnTo>
                    <a:pt x="928" y="673"/>
                  </a:lnTo>
                  <a:lnTo>
                    <a:pt x="929" y="655"/>
                  </a:lnTo>
                  <a:lnTo>
                    <a:pt x="933" y="637"/>
                  </a:lnTo>
                  <a:lnTo>
                    <a:pt x="931" y="623"/>
                  </a:lnTo>
                  <a:lnTo>
                    <a:pt x="923" y="611"/>
                  </a:lnTo>
                  <a:lnTo>
                    <a:pt x="917" y="599"/>
                  </a:lnTo>
                  <a:lnTo>
                    <a:pt x="918" y="585"/>
                  </a:lnTo>
                  <a:lnTo>
                    <a:pt x="942" y="566"/>
                  </a:lnTo>
                  <a:lnTo>
                    <a:pt x="936" y="563"/>
                  </a:lnTo>
                  <a:lnTo>
                    <a:pt x="931" y="560"/>
                  </a:lnTo>
                  <a:lnTo>
                    <a:pt x="924" y="557"/>
                  </a:lnTo>
                  <a:lnTo>
                    <a:pt x="919" y="553"/>
                  </a:lnTo>
                  <a:lnTo>
                    <a:pt x="913" y="550"/>
                  </a:lnTo>
                  <a:lnTo>
                    <a:pt x="907" y="546"/>
                  </a:lnTo>
                  <a:lnTo>
                    <a:pt x="903" y="541"/>
                  </a:lnTo>
                  <a:lnTo>
                    <a:pt x="898" y="535"/>
                  </a:lnTo>
                  <a:lnTo>
                    <a:pt x="898" y="527"/>
                  </a:lnTo>
                  <a:lnTo>
                    <a:pt x="897" y="519"/>
                  </a:lnTo>
                  <a:lnTo>
                    <a:pt x="896" y="511"/>
                  </a:lnTo>
                  <a:lnTo>
                    <a:pt x="893" y="503"/>
                  </a:lnTo>
                  <a:lnTo>
                    <a:pt x="887" y="499"/>
                  </a:lnTo>
                  <a:lnTo>
                    <a:pt x="882" y="495"/>
                  </a:lnTo>
                  <a:lnTo>
                    <a:pt x="874" y="491"/>
                  </a:lnTo>
                  <a:lnTo>
                    <a:pt x="868" y="487"/>
                  </a:lnTo>
                  <a:lnTo>
                    <a:pt x="862" y="483"/>
                  </a:lnTo>
                  <a:lnTo>
                    <a:pt x="859" y="476"/>
                  </a:lnTo>
                  <a:lnTo>
                    <a:pt x="858" y="469"/>
                  </a:lnTo>
                  <a:lnTo>
                    <a:pt x="861" y="461"/>
                  </a:lnTo>
                  <a:lnTo>
                    <a:pt x="868" y="450"/>
                  </a:lnTo>
                  <a:lnTo>
                    <a:pt x="874" y="440"/>
                  </a:lnTo>
                  <a:lnTo>
                    <a:pt x="881" y="429"/>
                  </a:lnTo>
                  <a:lnTo>
                    <a:pt x="887" y="418"/>
                  </a:lnTo>
                  <a:lnTo>
                    <a:pt x="893" y="407"/>
                  </a:lnTo>
                  <a:lnTo>
                    <a:pt x="898" y="396"/>
                  </a:lnTo>
                  <a:lnTo>
                    <a:pt x="903" y="384"/>
                  </a:lnTo>
                  <a:lnTo>
                    <a:pt x="906" y="373"/>
                  </a:lnTo>
                  <a:lnTo>
                    <a:pt x="897" y="344"/>
                  </a:lnTo>
                  <a:lnTo>
                    <a:pt x="892" y="315"/>
                  </a:lnTo>
                  <a:lnTo>
                    <a:pt x="889" y="285"/>
                  </a:lnTo>
                  <a:lnTo>
                    <a:pt x="889" y="255"/>
                  </a:lnTo>
                  <a:lnTo>
                    <a:pt x="882" y="252"/>
                  </a:lnTo>
                  <a:lnTo>
                    <a:pt x="877" y="249"/>
                  </a:lnTo>
                  <a:lnTo>
                    <a:pt x="870" y="246"/>
                  </a:lnTo>
                  <a:lnTo>
                    <a:pt x="865" y="243"/>
                  </a:lnTo>
                  <a:lnTo>
                    <a:pt x="858" y="238"/>
                  </a:lnTo>
                  <a:lnTo>
                    <a:pt x="854" y="234"/>
                  </a:lnTo>
                  <a:lnTo>
                    <a:pt x="848" y="230"/>
                  </a:lnTo>
                  <a:lnTo>
                    <a:pt x="844" y="223"/>
                  </a:lnTo>
                  <a:lnTo>
                    <a:pt x="842" y="204"/>
                  </a:lnTo>
                  <a:lnTo>
                    <a:pt x="843" y="184"/>
                  </a:lnTo>
                  <a:lnTo>
                    <a:pt x="846" y="164"/>
                  </a:lnTo>
                  <a:lnTo>
                    <a:pt x="852" y="146"/>
                  </a:lnTo>
                  <a:lnTo>
                    <a:pt x="859" y="128"/>
                  </a:lnTo>
                  <a:lnTo>
                    <a:pt x="869" y="111"/>
                  </a:lnTo>
                  <a:lnTo>
                    <a:pt x="879" y="95"/>
                  </a:lnTo>
                  <a:lnTo>
                    <a:pt x="890" y="78"/>
                  </a:lnTo>
                  <a:lnTo>
                    <a:pt x="902" y="67"/>
                  </a:lnTo>
                  <a:lnTo>
                    <a:pt x="914" y="56"/>
                  </a:lnTo>
                  <a:lnTo>
                    <a:pt x="927" y="48"/>
                  </a:lnTo>
                  <a:lnTo>
                    <a:pt x="940" y="38"/>
                  </a:lnTo>
                  <a:lnTo>
                    <a:pt x="953" y="30"/>
                  </a:lnTo>
                  <a:lnTo>
                    <a:pt x="967" y="24"/>
                  </a:lnTo>
                  <a:lnTo>
                    <a:pt x="981" y="17"/>
                  </a:lnTo>
                  <a:lnTo>
                    <a:pt x="995" y="12"/>
                  </a:lnTo>
                  <a:lnTo>
                    <a:pt x="1007" y="9"/>
                  </a:lnTo>
                  <a:lnTo>
                    <a:pt x="1018" y="5"/>
                  </a:lnTo>
                  <a:lnTo>
                    <a:pt x="1030" y="3"/>
                  </a:lnTo>
                  <a:lnTo>
                    <a:pt x="1042" y="2"/>
                  </a:lnTo>
                  <a:lnTo>
                    <a:pt x="1055" y="1"/>
                  </a:lnTo>
                  <a:lnTo>
                    <a:pt x="1067" y="0"/>
                  </a:lnTo>
                  <a:lnTo>
                    <a:pt x="1079" y="0"/>
                  </a:lnTo>
                  <a:lnTo>
                    <a:pt x="1092" y="1"/>
                  </a:lnTo>
                  <a:lnTo>
                    <a:pt x="1102" y="3"/>
                  </a:lnTo>
                  <a:lnTo>
                    <a:pt x="1110" y="5"/>
                  </a:lnTo>
                  <a:lnTo>
                    <a:pt x="1117" y="7"/>
                  </a:lnTo>
                  <a:lnTo>
                    <a:pt x="1124" y="11"/>
                  </a:lnTo>
                  <a:lnTo>
                    <a:pt x="1130" y="13"/>
                  </a:lnTo>
                  <a:lnTo>
                    <a:pt x="1136" y="17"/>
                  </a:lnTo>
                  <a:lnTo>
                    <a:pt x="1142" y="22"/>
                  </a:lnTo>
                  <a:lnTo>
                    <a:pt x="1148" y="27"/>
                  </a:lnTo>
                  <a:lnTo>
                    <a:pt x="1161" y="20"/>
                  </a:lnTo>
                  <a:lnTo>
                    <a:pt x="1174" y="16"/>
                  </a:lnTo>
                  <a:lnTo>
                    <a:pt x="1188" y="12"/>
                  </a:lnTo>
                  <a:lnTo>
                    <a:pt x="1202" y="9"/>
                  </a:lnTo>
                  <a:lnTo>
                    <a:pt x="1217" y="6"/>
                  </a:lnTo>
                  <a:lnTo>
                    <a:pt x="1232" y="5"/>
                  </a:lnTo>
                  <a:lnTo>
                    <a:pt x="1247" y="4"/>
                  </a:lnTo>
                  <a:lnTo>
                    <a:pt x="1262" y="5"/>
                  </a:lnTo>
                  <a:lnTo>
                    <a:pt x="1277" y="6"/>
                  </a:lnTo>
                  <a:lnTo>
                    <a:pt x="1292" y="9"/>
                  </a:lnTo>
                  <a:lnTo>
                    <a:pt x="1306" y="12"/>
                  </a:lnTo>
                  <a:lnTo>
                    <a:pt x="1320" y="16"/>
                  </a:lnTo>
                  <a:lnTo>
                    <a:pt x="1334" y="20"/>
                  </a:lnTo>
                  <a:lnTo>
                    <a:pt x="1347" y="26"/>
                  </a:lnTo>
                  <a:lnTo>
                    <a:pt x="1360" y="32"/>
                  </a:lnTo>
                  <a:lnTo>
                    <a:pt x="1372" y="40"/>
                  </a:lnTo>
                  <a:lnTo>
                    <a:pt x="1397" y="55"/>
                  </a:lnTo>
                  <a:lnTo>
                    <a:pt x="1418" y="74"/>
                  </a:lnTo>
                  <a:lnTo>
                    <a:pt x="1436" y="94"/>
                  </a:lnTo>
                  <a:lnTo>
                    <a:pt x="1453" y="116"/>
                  </a:lnTo>
                  <a:lnTo>
                    <a:pt x="1468" y="140"/>
                  </a:lnTo>
                  <a:lnTo>
                    <a:pt x="1481" y="164"/>
                  </a:lnTo>
                  <a:lnTo>
                    <a:pt x="1494" y="188"/>
                  </a:lnTo>
                  <a:lnTo>
                    <a:pt x="1507" y="212"/>
                  </a:lnTo>
                  <a:lnTo>
                    <a:pt x="1509" y="206"/>
                  </a:lnTo>
                  <a:lnTo>
                    <a:pt x="1515" y="202"/>
                  </a:lnTo>
                  <a:lnTo>
                    <a:pt x="1520" y="201"/>
                  </a:lnTo>
                  <a:lnTo>
                    <a:pt x="1526" y="201"/>
                  </a:lnTo>
                  <a:lnTo>
                    <a:pt x="1532" y="201"/>
                  </a:lnTo>
                  <a:lnTo>
                    <a:pt x="1538" y="200"/>
                  </a:lnTo>
                  <a:lnTo>
                    <a:pt x="1541" y="198"/>
                  </a:lnTo>
                  <a:lnTo>
                    <a:pt x="1543" y="193"/>
                  </a:lnTo>
                  <a:lnTo>
                    <a:pt x="1551" y="183"/>
                  </a:lnTo>
                  <a:lnTo>
                    <a:pt x="1560" y="173"/>
                  </a:lnTo>
                  <a:lnTo>
                    <a:pt x="1570" y="167"/>
                  </a:lnTo>
                  <a:lnTo>
                    <a:pt x="1581" y="160"/>
                  </a:lnTo>
                  <a:lnTo>
                    <a:pt x="1593" y="157"/>
                  </a:lnTo>
                  <a:lnTo>
                    <a:pt x="1605" y="155"/>
                  </a:lnTo>
                  <a:lnTo>
                    <a:pt x="1618" y="155"/>
                  </a:lnTo>
                  <a:lnTo>
                    <a:pt x="1631" y="157"/>
                  </a:lnTo>
                  <a:lnTo>
                    <a:pt x="1647" y="159"/>
                  </a:lnTo>
                  <a:lnTo>
                    <a:pt x="1661" y="163"/>
                  </a:lnTo>
                  <a:lnTo>
                    <a:pt x="1673" y="168"/>
                  </a:lnTo>
                  <a:lnTo>
                    <a:pt x="1683" y="174"/>
                  </a:lnTo>
                  <a:lnTo>
                    <a:pt x="1692" y="182"/>
                  </a:lnTo>
                  <a:lnTo>
                    <a:pt x="1701" y="189"/>
                  </a:lnTo>
                  <a:lnTo>
                    <a:pt x="1710" y="199"/>
                  </a:lnTo>
                  <a:lnTo>
                    <a:pt x="1717" y="210"/>
                  </a:lnTo>
                  <a:lnTo>
                    <a:pt x="1735" y="246"/>
                  </a:lnTo>
                  <a:lnTo>
                    <a:pt x="1740" y="282"/>
                  </a:lnTo>
                  <a:lnTo>
                    <a:pt x="1736" y="317"/>
                  </a:lnTo>
                  <a:lnTo>
                    <a:pt x="1725" y="352"/>
                  </a:lnTo>
                  <a:lnTo>
                    <a:pt x="1711" y="388"/>
                  </a:lnTo>
                  <a:lnTo>
                    <a:pt x="1697" y="423"/>
                  </a:lnTo>
                  <a:lnTo>
                    <a:pt x="1685" y="458"/>
                  </a:lnTo>
                  <a:lnTo>
                    <a:pt x="1679" y="493"/>
                  </a:lnTo>
                  <a:lnTo>
                    <a:pt x="1679" y="502"/>
                  </a:lnTo>
                  <a:lnTo>
                    <a:pt x="1683" y="510"/>
                  </a:lnTo>
                  <a:lnTo>
                    <a:pt x="1687" y="514"/>
                  </a:lnTo>
                  <a:lnTo>
                    <a:pt x="1692" y="517"/>
                  </a:lnTo>
                  <a:lnTo>
                    <a:pt x="1698" y="521"/>
                  </a:lnTo>
                  <a:lnTo>
                    <a:pt x="1703" y="523"/>
                  </a:lnTo>
                  <a:lnTo>
                    <a:pt x="1708" y="525"/>
                  </a:lnTo>
                  <a:lnTo>
                    <a:pt x="1711" y="528"/>
                  </a:lnTo>
                  <a:lnTo>
                    <a:pt x="1705" y="532"/>
                  </a:lnTo>
                  <a:lnTo>
                    <a:pt x="1698" y="533"/>
                  </a:lnTo>
                  <a:lnTo>
                    <a:pt x="1689" y="533"/>
                  </a:lnTo>
                  <a:lnTo>
                    <a:pt x="1680" y="532"/>
                  </a:lnTo>
                  <a:lnTo>
                    <a:pt x="1671" y="529"/>
                  </a:lnTo>
                  <a:lnTo>
                    <a:pt x="1662" y="525"/>
                  </a:lnTo>
                  <a:lnTo>
                    <a:pt x="1654" y="521"/>
                  </a:lnTo>
                  <a:lnTo>
                    <a:pt x="1648" y="514"/>
                  </a:lnTo>
                  <a:lnTo>
                    <a:pt x="1649" y="529"/>
                  </a:lnTo>
                  <a:lnTo>
                    <a:pt x="1652" y="546"/>
                  </a:lnTo>
                  <a:lnTo>
                    <a:pt x="1660" y="560"/>
                  </a:lnTo>
                  <a:lnTo>
                    <a:pt x="1674" y="568"/>
                  </a:lnTo>
                  <a:lnTo>
                    <a:pt x="1680" y="569"/>
                  </a:lnTo>
                  <a:lnTo>
                    <a:pt x="1686" y="569"/>
                  </a:lnTo>
                  <a:lnTo>
                    <a:pt x="1690" y="569"/>
                  </a:lnTo>
                  <a:lnTo>
                    <a:pt x="1695" y="568"/>
                  </a:lnTo>
                  <a:lnTo>
                    <a:pt x="1698" y="566"/>
                  </a:lnTo>
                  <a:lnTo>
                    <a:pt x="1700" y="564"/>
                  </a:lnTo>
                  <a:lnTo>
                    <a:pt x="1704" y="563"/>
                  </a:lnTo>
                  <a:lnTo>
                    <a:pt x="1708" y="561"/>
                  </a:lnTo>
                  <a:lnTo>
                    <a:pt x="1713" y="575"/>
                  </a:lnTo>
                  <a:lnTo>
                    <a:pt x="1716" y="589"/>
                  </a:lnTo>
                  <a:lnTo>
                    <a:pt x="1715" y="604"/>
                  </a:lnTo>
                  <a:lnTo>
                    <a:pt x="1713" y="618"/>
                  </a:lnTo>
                  <a:lnTo>
                    <a:pt x="1709" y="632"/>
                  </a:lnTo>
                  <a:lnTo>
                    <a:pt x="1702" y="645"/>
                  </a:lnTo>
                  <a:lnTo>
                    <a:pt x="1696" y="658"/>
                  </a:lnTo>
                  <a:lnTo>
                    <a:pt x="1688" y="670"/>
                  </a:lnTo>
                  <a:lnTo>
                    <a:pt x="1674" y="683"/>
                  </a:lnTo>
                  <a:lnTo>
                    <a:pt x="1660" y="694"/>
                  </a:lnTo>
                  <a:lnTo>
                    <a:pt x="1644" y="705"/>
                  </a:lnTo>
                  <a:lnTo>
                    <a:pt x="1628" y="713"/>
                  </a:lnTo>
                  <a:lnTo>
                    <a:pt x="1612" y="718"/>
                  </a:lnTo>
                  <a:lnTo>
                    <a:pt x="1594" y="721"/>
                  </a:lnTo>
                  <a:lnTo>
                    <a:pt x="1575" y="720"/>
                  </a:lnTo>
                  <a:lnTo>
                    <a:pt x="1555" y="716"/>
                  </a:lnTo>
                  <a:lnTo>
                    <a:pt x="1530" y="706"/>
                  </a:lnTo>
                  <a:lnTo>
                    <a:pt x="1509" y="692"/>
                  </a:lnTo>
                  <a:lnTo>
                    <a:pt x="1492" y="674"/>
                  </a:lnTo>
                  <a:lnTo>
                    <a:pt x="1478" y="653"/>
                  </a:lnTo>
                  <a:lnTo>
                    <a:pt x="1467" y="630"/>
                  </a:lnTo>
                  <a:lnTo>
                    <a:pt x="1459" y="605"/>
                  </a:lnTo>
                  <a:lnTo>
                    <a:pt x="1454" y="580"/>
                  </a:lnTo>
                  <a:lnTo>
                    <a:pt x="1451" y="554"/>
                  </a:lnTo>
                  <a:lnTo>
                    <a:pt x="1444" y="557"/>
                  </a:lnTo>
                  <a:lnTo>
                    <a:pt x="1438" y="561"/>
                  </a:lnTo>
                  <a:lnTo>
                    <a:pt x="1431" y="569"/>
                  </a:lnTo>
                  <a:lnTo>
                    <a:pt x="1426" y="575"/>
                  </a:lnTo>
                  <a:lnTo>
                    <a:pt x="1416" y="585"/>
                  </a:lnTo>
                  <a:lnTo>
                    <a:pt x="1405" y="594"/>
                  </a:lnTo>
                  <a:lnTo>
                    <a:pt x="1394" y="604"/>
                  </a:lnTo>
                  <a:lnTo>
                    <a:pt x="1384" y="613"/>
                  </a:lnTo>
                  <a:lnTo>
                    <a:pt x="1374" y="623"/>
                  </a:lnTo>
                  <a:lnTo>
                    <a:pt x="1365" y="633"/>
                  </a:lnTo>
                  <a:lnTo>
                    <a:pt x="1356" y="644"/>
                  </a:lnTo>
                  <a:lnTo>
                    <a:pt x="1348" y="656"/>
                  </a:lnTo>
                  <a:lnTo>
                    <a:pt x="1345" y="682"/>
                  </a:lnTo>
                  <a:lnTo>
                    <a:pt x="1345" y="707"/>
                  </a:lnTo>
                  <a:lnTo>
                    <a:pt x="1345" y="732"/>
                  </a:lnTo>
                  <a:lnTo>
                    <a:pt x="1345" y="759"/>
                  </a:lnTo>
                  <a:lnTo>
                    <a:pt x="1375" y="793"/>
                  </a:lnTo>
                  <a:lnTo>
                    <a:pt x="1403" y="828"/>
                  </a:lnTo>
                  <a:lnTo>
                    <a:pt x="1428" y="865"/>
                  </a:lnTo>
                  <a:lnTo>
                    <a:pt x="1451" y="903"/>
                  </a:lnTo>
                  <a:lnTo>
                    <a:pt x="1469" y="944"/>
                  </a:lnTo>
                  <a:lnTo>
                    <a:pt x="1483" y="985"/>
                  </a:lnTo>
                  <a:lnTo>
                    <a:pt x="1493" y="1029"/>
                  </a:lnTo>
                  <a:lnTo>
                    <a:pt x="1499" y="1073"/>
                  </a:lnTo>
                  <a:lnTo>
                    <a:pt x="1513" y="1074"/>
                  </a:lnTo>
                  <a:lnTo>
                    <a:pt x="1526" y="1077"/>
                  </a:lnTo>
                  <a:lnTo>
                    <a:pt x="1539" y="1079"/>
                  </a:lnTo>
                  <a:lnTo>
                    <a:pt x="1552" y="1082"/>
                  </a:lnTo>
                  <a:lnTo>
                    <a:pt x="1564" y="1085"/>
                  </a:lnTo>
                  <a:lnTo>
                    <a:pt x="1576" y="1091"/>
                  </a:lnTo>
                  <a:lnTo>
                    <a:pt x="1588" y="1096"/>
                  </a:lnTo>
                  <a:lnTo>
                    <a:pt x="1599" y="1104"/>
                  </a:lnTo>
                  <a:lnTo>
                    <a:pt x="1605" y="1112"/>
                  </a:lnTo>
                  <a:lnTo>
                    <a:pt x="1604" y="1122"/>
                  </a:lnTo>
                  <a:lnTo>
                    <a:pt x="1599" y="1131"/>
                  </a:lnTo>
                  <a:lnTo>
                    <a:pt x="1595" y="1140"/>
                  </a:lnTo>
                  <a:lnTo>
                    <a:pt x="1555" y="1261"/>
                  </a:lnTo>
                  <a:lnTo>
                    <a:pt x="1549" y="1287"/>
                  </a:lnTo>
                  <a:lnTo>
                    <a:pt x="1542" y="1313"/>
                  </a:lnTo>
                  <a:lnTo>
                    <a:pt x="1536" y="1340"/>
                  </a:lnTo>
                  <a:lnTo>
                    <a:pt x="1530" y="1366"/>
                  </a:lnTo>
                  <a:lnTo>
                    <a:pt x="1524" y="1393"/>
                  </a:lnTo>
                  <a:lnTo>
                    <a:pt x="1519" y="1420"/>
                  </a:lnTo>
                  <a:lnTo>
                    <a:pt x="1515" y="1447"/>
                  </a:lnTo>
                  <a:lnTo>
                    <a:pt x="1512" y="1474"/>
                  </a:lnTo>
                  <a:lnTo>
                    <a:pt x="1502" y="1601"/>
                  </a:lnTo>
                  <a:lnTo>
                    <a:pt x="1502" y="1725"/>
                  </a:lnTo>
                  <a:lnTo>
                    <a:pt x="1511" y="1811"/>
                  </a:lnTo>
                  <a:lnTo>
                    <a:pt x="1499" y="1823"/>
                  </a:lnTo>
                  <a:lnTo>
                    <a:pt x="1484" y="1832"/>
                  </a:lnTo>
                  <a:lnTo>
                    <a:pt x="1468" y="1837"/>
                  </a:lnTo>
                  <a:lnTo>
                    <a:pt x="1451" y="1840"/>
                  </a:lnTo>
                  <a:lnTo>
                    <a:pt x="1433" y="1840"/>
                  </a:lnTo>
                  <a:lnTo>
                    <a:pt x="1415" y="1840"/>
                  </a:lnTo>
                  <a:lnTo>
                    <a:pt x="1397" y="1837"/>
                  </a:lnTo>
                  <a:lnTo>
                    <a:pt x="1381" y="1834"/>
                  </a:lnTo>
                  <a:lnTo>
                    <a:pt x="1372" y="1831"/>
                  </a:lnTo>
                  <a:lnTo>
                    <a:pt x="1363" y="1826"/>
                  </a:lnTo>
                  <a:lnTo>
                    <a:pt x="1356" y="1822"/>
                  </a:lnTo>
                  <a:lnTo>
                    <a:pt x="1347" y="1816"/>
                  </a:lnTo>
                  <a:lnTo>
                    <a:pt x="1339" y="1810"/>
                  </a:lnTo>
                  <a:lnTo>
                    <a:pt x="1333" y="1802"/>
                  </a:lnTo>
                  <a:lnTo>
                    <a:pt x="1328" y="1795"/>
                  </a:lnTo>
                  <a:lnTo>
                    <a:pt x="1324" y="1786"/>
                  </a:lnTo>
                  <a:lnTo>
                    <a:pt x="1316" y="1746"/>
                  </a:lnTo>
                  <a:lnTo>
                    <a:pt x="1311" y="1703"/>
                  </a:lnTo>
                  <a:lnTo>
                    <a:pt x="1310" y="1661"/>
                  </a:lnTo>
                  <a:lnTo>
                    <a:pt x="1310" y="1618"/>
                  </a:lnTo>
                  <a:lnTo>
                    <a:pt x="1304" y="1620"/>
                  </a:lnTo>
                  <a:lnTo>
                    <a:pt x="1297" y="1624"/>
                  </a:lnTo>
                  <a:lnTo>
                    <a:pt x="1289" y="1627"/>
                  </a:lnTo>
                  <a:lnTo>
                    <a:pt x="1282" y="1630"/>
                  </a:lnTo>
                  <a:lnTo>
                    <a:pt x="1267" y="1632"/>
                  </a:lnTo>
                  <a:lnTo>
                    <a:pt x="1251" y="1633"/>
                  </a:lnTo>
                  <a:lnTo>
                    <a:pt x="1236" y="1633"/>
                  </a:lnTo>
                  <a:lnTo>
                    <a:pt x="1221" y="1633"/>
                  </a:lnTo>
                  <a:lnTo>
                    <a:pt x="1204" y="1633"/>
                  </a:lnTo>
                  <a:lnTo>
                    <a:pt x="1189" y="1632"/>
                  </a:lnTo>
                  <a:lnTo>
                    <a:pt x="1174" y="1631"/>
                  </a:lnTo>
                  <a:lnTo>
                    <a:pt x="1159" y="1629"/>
                  </a:lnTo>
                  <a:lnTo>
                    <a:pt x="1143" y="1627"/>
                  </a:lnTo>
                  <a:lnTo>
                    <a:pt x="1129" y="1625"/>
                  </a:lnTo>
                  <a:lnTo>
                    <a:pt x="1114" y="1621"/>
                  </a:lnTo>
                  <a:lnTo>
                    <a:pt x="1100" y="1618"/>
                  </a:lnTo>
                  <a:lnTo>
                    <a:pt x="1085" y="1615"/>
                  </a:lnTo>
                  <a:lnTo>
                    <a:pt x="1070" y="1611"/>
                  </a:lnTo>
                  <a:lnTo>
                    <a:pt x="1056" y="1606"/>
                  </a:lnTo>
                  <a:lnTo>
                    <a:pt x="1042" y="1602"/>
                  </a:lnTo>
                  <a:lnTo>
                    <a:pt x="1020" y="1593"/>
                  </a:lnTo>
                  <a:lnTo>
                    <a:pt x="1000" y="1581"/>
                  </a:lnTo>
                  <a:lnTo>
                    <a:pt x="980" y="1567"/>
                  </a:lnTo>
                  <a:lnTo>
                    <a:pt x="960" y="1551"/>
                  </a:lnTo>
                  <a:lnTo>
                    <a:pt x="941" y="1534"/>
                  </a:lnTo>
                  <a:lnTo>
                    <a:pt x="922" y="1519"/>
                  </a:lnTo>
                  <a:lnTo>
                    <a:pt x="903" y="1504"/>
                  </a:lnTo>
                  <a:lnTo>
                    <a:pt x="883" y="1490"/>
                  </a:lnTo>
                  <a:lnTo>
                    <a:pt x="886" y="1515"/>
                  </a:lnTo>
                  <a:lnTo>
                    <a:pt x="892" y="1539"/>
                  </a:lnTo>
                  <a:lnTo>
                    <a:pt x="898" y="1564"/>
                  </a:lnTo>
                  <a:lnTo>
                    <a:pt x="906" y="1588"/>
                  </a:lnTo>
                  <a:lnTo>
                    <a:pt x="874" y="158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87" name="Freeform 155"/>
            <p:cNvSpPr>
              <a:spLocks/>
            </p:cNvSpPr>
            <p:nvPr/>
          </p:nvSpPr>
          <p:spPr bwMode="auto">
            <a:xfrm>
              <a:off x="357" y="2491"/>
              <a:ext cx="891" cy="1126"/>
            </a:xfrm>
            <a:custGeom>
              <a:avLst/>
              <a:gdLst>
                <a:gd name="T0" fmla="*/ 402 w 891"/>
                <a:gd name="T1" fmla="*/ 1048 h 1126"/>
                <a:gd name="T2" fmla="*/ 379 w 891"/>
                <a:gd name="T3" fmla="*/ 1057 h 1126"/>
                <a:gd name="T4" fmla="*/ 357 w 891"/>
                <a:gd name="T5" fmla="*/ 1062 h 1126"/>
                <a:gd name="T6" fmla="*/ 338 w 891"/>
                <a:gd name="T7" fmla="*/ 1063 h 1126"/>
                <a:gd name="T8" fmla="*/ 61 w 891"/>
                <a:gd name="T9" fmla="*/ 1008 h 1126"/>
                <a:gd name="T10" fmla="*/ 45 w 891"/>
                <a:gd name="T11" fmla="*/ 1005 h 1126"/>
                <a:gd name="T12" fmla="*/ 33 w 891"/>
                <a:gd name="T13" fmla="*/ 995 h 1126"/>
                <a:gd name="T14" fmla="*/ 22 w 891"/>
                <a:gd name="T15" fmla="*/ 982 h 1126"/>
                <a:gd name="T16" fmla="*/ 15 w 891"/>
                <a:gd name="T17" fmla="*/ 969 h 1126"/>
                <a:gd name="T18" fmla="*/ 1 w 891"/>
                <a:gd name="T19" fmla="*/ 181 h 1126"/>
                <a:gd name="T20" fmla="*/ 6 w 891"/>
                <a:gd name="T21" fmla="*/ 168 h 1126"/>
                <a:gd name="T22" fmla="*/ 16 w 891"/>
                <a:gd name="T23" fmla="*/ 156 h 1126"/>
                <a:gd name="T24" fmla="*/ 28 w 891"/>
                <a:gd name="T25" fmla="*/ 146 h 1126"/>
                <a:gd name="T26" fmla="*/ 40 w 891"/>
                <a:gd name="T27" fmla="*/ 141 h 1126"/>
                <a:gd name="T28" fmla="*/ 66 w 891"/>
                <a:gd name="T29" fmla="*/ 132 h 1126"/>
                <a:gd name="T30" fmla="*/ 111 w 891"/>
                <a:gd name="T31" fmla="*/ 119 h 1126"/>
                <a:gd name="T32" fmla="*/ 165 w 891"/>
                <a:gd name="T33" fmla="*/ 105 h 1126"/>
                <a:gd name="T34" fmla="*/ 223 w 891"/>
                <a:gd name="T35" fmla="*/ 88 h 1126"/>
                <a:gd name="T36" fmla="*/ 276 w 891"/>
                <a:gd name="T37" fmla="*/ 74 h 1126"/>
                <a:gd name="T38" fmla="*/ 319 w 891"/>
                <a:gd name="T39" fmla="*/ 63 h 1126"/>
                <a:gd name="T40" fmla="*/ 344 w 891"/>
                <a:gd name="T41" fmla="*/ 57 h 1126"/>
                <a:gd name="T42" fmla="*/ 826 w 891"/>
                <a:gd name="T43" fmla="*/ 2 h 1126"/>
                <a:gd name="T44" fmla="*/ 847 w 891"/>
                <a:gd name="T45" fmla="*/ 1 h 1126"/>
                <a:gd name="T46" fmla="*/ 863 w 891"/>
                <a:gd name="T47" fmla="*/ 11 h 1126"/>
                <a:gd name="T48" fmla="*/ 874 w 891"/>
                <a:gd name="T49" fmla="*/ 26 h 1126"/>
                <a:gd name="T50" fmla="*/ 884 w 891"/>
                <a:gd name="T51" fmla="*/ 44 h 1126"/>
                <a:gd name="T52" fmla="*/ 891 w 891"/>
                <a:gd name="T53" fmla="*/ 389 h 1126"/>
                <a:gd name="T54" fmla="*/ 888 w 891"/>
                <a:gd name="T55" fmla="*/ 723 h 1126"/>
                <a:gd name="T56" fmla="*/ 867 w 891"/>
                <a:gd name="T57" fmla="*/ 749 h 1126"/>
                <a:gd name="T58" fmla="*/ 842 w 891"/>
                <a:gd name="T59" fmla="*/ 770 h 1126"/>
                <a:gd name="T60" fmla="*/ 815 w 891"/>
                <a:gd name="T61" fmla="*/ 789 h 1126"/>
                <a:gd name="T62" fmla="*/ 788 w 891"/>
                <a:gd name="T63" fmla="*/ 807 h 1126"/>
                <a:gd name="T64" fmla="*/ 797 w 891"/>
                <a:gd name="T65" fmla="*/ 832 h 1126"/>
                <a:gd name="T66" fmla="*/ 789 w 891"/>
                <a:gd name="T67" fmla="*/ 859 h 1126"/>
                <a:gd name="T68" fmla="*/ 772 w 891"/>
                <a:gd name="T69" fmla="*/ 873 h 1126"/>
                <a:gd name="T70" fmla="*/ 728 w 891"/>
                <a:gd name="T71" fmla="*/ 904 h 1126"/>
                <a:gd name="T72" fmla="*/ 665 w 891"/>
                <a:gd name="T73" fmla="*/ 944 h 1126"/>
                <a:gd name="T74" fmla="*/ 594 w 891"/>
                <a:gd name="T75" fmla="*/ 989 h 1126"/>
                <a:gd name="T76" fmla="*/ 522 w 891"/>
                <a:gd name="T77" fmla="*/ 1033 h 1126"/>
                <a:gd name="T78" fmla="*/ 460 w 891"/>
                <a:gd name="T79" fmla="*/ 1073 h 1126"/>
                <a:gd name="T80" fmla="*/ 416 w 891"/>
                <a:gd name="T81" fmla="*/ 1100 h 1126"/>
                <a:gd name="T82" fmla="*/ 399 w 891"/>
                <a:gd name="T83" fmla="*/ 1110 h 1126"/>
                <a:gd name="T84" fmla="*/ 374 w 891"/>
                <a:gd name="T85" fmla="*/ 1122 h 1126"/>
                <a:gd name="T86" fmla="*/ 347 w 891"/>
                <a:gd name="T87" fmla="*/ 1126 h 1126"/>
                <a:gd name="T88" fmla="*/ 314 w 891"/>
                <a:gd name="T89" fmla="*/ 1125 h 1126"/>
                <a:gd name="T90" fmla="*/ 275 w 891"/>
                <a:gd name="T91" fmla="*/ 1118 h 1126"/>
                <a:gd name="T92" fmla="*/ 228 w 891"/>
                <a:gd name="T93" fmla="*/ 1109 h 1126"/>
                <a:gd name="T94" fmla="*/ 171 w 891"/>
                <a:gd name="T95" fmla="*/ 1097 h 1126"/>
                <a:gd name="T96" fmla="*/ 102 w 891"/>
                <a:gd name="T97" fmla="*/ 1081 h 1126"/>
                <a:gd name="T98" fmla="*/ 20 w 891"/>
                <a:gd name="T99" fmla="*/ 1066 h 1126"/>
                <a:gd name="T100" fmla="*/ 24 w 891"/>
                <a:gd name="T101" fmla="*/ 1057 h 1126"/>
                <a:gd name="T102" fmla="*/ 29 w 891"/>
                <a:gd name="T103" fmla="*/ 1049 h 1126"/>
                <a:gd name="T104" fmla="*/ 338 w 891"/>
                <a:gd name="T105" fmla="*/ 1101 h 1126"/>
                <a:gd name="T106" fmla="*/ 353 w 891"/>
                <a:gd name="T107" fmla="*/ 1101 h 1126"/>
                <a:gd name="T108" fmla="*/ 365 w 891"/>
                <a:gd name="T109" fmla="*/ 1099 h 1126"/>
                <a:gd name="T110" fmla="*/ 378 w 891"/>
                <a:gd name="T111" fmla="*/ 1095 h 1126"/>
                <a:gd name="T112" fmla="*/ 768 w 891"/>
                <a:gd name="T113" fmla="*/ 847 h 1126"/>
                <a:gd name="T114" fmla="*/ 770 w 891"/>
                <a:gd name="T115" fmla="*/ 834 h 1126"/>
                <a:gd name="T116" fmla="*/ 765 w 891"/>
                <a:gd name="T117" fmla="*/ 821 h 1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91" h="1126">
                  <a:moveTo>
                    <a:pt x="412" y="1041"/>
                  </a:moveTo>
                  <a:lnTo>
                    <a:pt x="402" y="1048"/>
                  </a:lnTo>
                  <a:lnTo>
                    <a:pt x="391" y="1053"/>
                  </a:lnTo>
                  <a:lnTo>
                    <a:pt x="379" y="1057"/>
                  </a:lnTo>
                  <a:lnTo>
                    <a:pt x="368" y="1061"/>
                  </a:lnTo>
                  <a:lnTo>
                    <a:pt x="357" y="1062"/>
                  </a:lnTo>
                  <a:lnTo>
                    <a:pt x="347" y="1063"/>
                  </a:lnTo>
                  <a:lnTo>
                    <a:pt x="338" y="1063"/>
                  </a:lnTo>
                  <a:lnTo>
                    <a:pt x="333" y="1061"/>
                  </a:lnTo>
                  <a:lnTo>
                    <a:pt x="61" y="1008"/>
                  </a:lnTo>
                  <a:lnTo>
                    <a:pt x="53" y="1008"/>
                  </a:lnTo>
                  <a:lnTo>
                    <a:pt x="45" y="1005"/>
                  </a:lnTo>
                  <a:lnTo>
                    <a:pt x="39" y="1001"/>
                  </a:lnTo>
                  <a:lnTo>
                    <a:pt x="33" y="995"/>
                  </a:lnTo>
                  <a:lnTo>
                    <a:pt x="28" y="989"/>
                  </a:lnTo>
                  <a:lnTo>
                    <a:pt x="22" y="982"/>
                  </a:lnTo>
                  <a:lnTo>
                    <a:pt x="19" y="976"/>
                  </a:lnTo>
                  <a:lnTo>
                    <a:pt x="15" y="969"/>
                  </a:lnTo>
                  <a:lnTo>
                    <a:pt x="0" y="188"/>
                  </a:lnTo>
                  <a:lnTo>
                    <a:pt x="1" y="181"/>
                  </a:lnTo>
                  <a:lnTo>
                    <a:pt x="3" y="175"/>
                  </a:lnTo>
                  <a:lnTo>
                    <a:pt x="6" y="168"/>
                  </a:lnTo>
                  <a:lnTo>
                    <a:pt x="11" y="162"/>
                  </a:lnTo>
                  <a:lnTo>
                    <a:pt x="16" y="156"/>
                  </a:lnTo>
                  <a:lnTo>
                    <a:pt x="21" y="151"/>
                  </a:lnTo>
                  <a:lnTo>
                    <a:pt x="28" y="146"/>
                  </a:lnTo>
                  <a:lnTo>
                    <a:pt x="34" y="143"/>
                  </a:lnTo>
                  <a:lnTo>
                    <a:pt x="40" y="141"/>
                  </a:lnTo>
                  <a:lnTo>
                    <a:pt x="51" y="138"/>
                  </a:lnTo>
                  <a:lnTo>
                    <a:pt x="66" y="132"/>
                  </a:lnTo>
                  <a:lnTo>
                    <a:pt x="87" y="127"/>
                  </a:lnTo>
                  <a:lnTo>
                    <a:pt x="111" y="119"/>
                  </a:lnTo>
                  <a:lnTo>
                    <a:pt x="137" y="112"/>
                  </a:lnTo>
                  <a:lnTo>
                    <a:pt x="165" y="105"/>
                  </a:lnTo>
                  <a:lnTo>
                    <a:pt x="195" y="96"/>
                  </a:lnTo>
                  <a:lnTo>
                    <a:pt x="223" y="88"/>
                  </a:lnTo>
                  <a:lnTo>
                    <a:pt x="250" y="81"/>
                  </a:lnTo>
                  <a:lnTo>
                    <a:pt x="276" y="74"/>
                  </a:lnTo>
                  <a:lnTo>
                    <a:pt x="299" y="69"/>
                  </a:lnTo>
                  <a:lnTo>
                    <a:pt x="319" y="63"/>
                  </a:lnTo>
                  <a:lnTo>
                    <a:pt x="334" y="59"/>
                  </a:lnTo>
                  <a:lnTo>
                    <a:pt x="344" y="57"/>
                  </a:lnTo>
                  <a:lnTo>
                    <a:pt x="347" y="56"/>
                  </a:lnTo>
                  <a:lnTo>
                    <a:pt x="826" y="2"/>
                  </a:lnTo>
                  <a:lnTo>
                    <a:pt x="837" y="0"/>
                  </a:lnTo>
                  <a:lnTo>
                    <a:pt x="847" y="1"/>
                  </a:lnTo>
                  <a:lnTo>
                    <a:pt x="856" y="6"/>
                  </a:lnTo>
                  <a:lnTo>
                    <a:pt x="863" y="11"/>
                  </a:lnTo>
                  <a:lnTo>
                    <a:pt x="869" y="18"/>
                  </a:lnTo>
                  <a:lnTo>
                    <a:pt x="874" y="26"/>
                  </a:lnTo>
                  <a:lnTo>
                    <a:pt x="880" y="35"/>
                  </a:lnTo>
                  <a:lnTo>
                    <a:pt x="884" y="44"/>
                  </a:lnTo>
                  <a:lnTo>
                    <a:pt x="890" y="156"/>
                  </a:lnTo>
                  <a:lnTo>
                    <a:pt x="891" y="389"/>
                  </a:lnTo>
                  <a:lnTo>
                    <a:pt x="890" y="619"/>
                  </a:lnTo>
                  <a:lnTo>
                    <a:pt x="888" y="723"/>
                  </a:lnTo>
                  <a:lnTo>
                    <a:pt x="879" y="736"/>
                  </a:lnTo>
                  <a:lnTo>
                    <a:pt x="867" y="749"/>
                  </a:lnTo>
                  <a:lnTo>
                    <a:pt x="855" y="760"/>
                  </a:lnTo>
                  <a:lnTo>
                    <a:pt x="842" y="770"/>
                  </a:lnTo>
                  <a:lnTo>
                    <a:pt x="829" y="779"/>
                  </a:lnTo>
                  <a:lnTo>
                    <a:pt x="815" y="789"/>
                  </a:lnTo>
                  <a:lnTo>
                    <a:pt x="801" y="798"/>
                  </a:lnTo>
                  <a:lnTo>
                    <a:pt x="788" y="807"/>
                  </a:lnTo>
                  <a:lnTo>
                    <a:pt x="796" y="819"/>
                  </a:lnTo>
                  <a:lnTo>
                    <a:pt x="797" y="832"/>
                  </a:lnTo>
                  <a:lnTo>
                    <a:pt x="794" y="846"/>
                  </a:lnTo>
                  <a:lnTo>
                    <a:pt x="789" y="859"/>
                  </a:lnTo>
                  <a:lnTo>
                    <a:pt x="785" y="864"/>
                  </a:lnTo>
                  <a:lnTo>
                    <a:pt x="772" y="873"/>
                  </a:lnTo>
                  <a:lnTo>
                    <a:pt x="753" y="887"/>
                  </a:lnTo>
                  <a:lnTo>
                    <a:pt x="728" y="904"/>
                  </a:lnTo>
                  <a:lnTo>
                    <a:pt x="699" y="923"/>
                  </a:lnTo>
                  <a:lnTo>
                    <a:pt x="665" y="944"/>
                  </a:lnTo>
                  <a:lnTo>
                    <a:pt x="630" y="967"/>
                  </a:lnTo>
                  <a:lnTo>
                    <a:pt x="594" y="989"/>
                  </a:lnTo>
                  <a:lnTo>
                    <a:pt x="557" y="1012"/>
                  </a:lnTo>
                  <a:lnTo>
                    <a:pt x="522" y="1033"/>
                  </a:lnTo>
                  <a:lnTo>
                    <a:pt x="490" y="1054"/>
                  </a:lnTo>
                  <a:lnTo>
                    <a:pt x="460" y="1073"/>
                  </a:lnTo>
                  <a:lnTo>
                    <a:pt x="435" y="1088"/>
                  </a:lnTo>
                  <a:lnTo>
                    <a:pt x="416" y="1100"/>
                  </a:lnTo>
                  <a:lnTo>
                    <a:pt x="404" y="1107"/>
                  </a:lnTo>
                  <a:lnTo>
                    <a:pt x="399" y="1110"/>
                  </a:lnTo>
                  <a:lnTo>
                    <a:pt x="387" y="1116"/>
                  </a:lnTo>
                  <a:lnTo>
                    <a:pt x="374" y="1122"/>
                  </a:lnTo>
                  <a:lnTo>
                    <a:pt x="361" y="1125"/>
                  </a:lnTo>
                  <a:lnTo>
                    <a:pt x="347" y="1126"/>
                  </a:lnTo>
                  <a:lnTo>
                    <a:pt x="331" y="1126"/>
                  </a:lnTo>
                  <a:lnTo>
                    <a:pt x="314" y="1125"/>
                  </a:lnTo>
                  <a:lnTo>
                    <a:pt x="296" y="1123"/>
                  </a:lnTo>
                  <a:lnTo>
                    <a:pt x="275" y="1118"/>
                  </a:lnTo>
                  <a:lnTo>
                    <a:pt x="252" y="1114"/>
                  </a:lnTo>
                  <a:lnTo>
                    <a:pt x="228" y="1109"/>
                  </a:lnTo>
                  <a:lnTo>
                    <a:pt x="201" y="1103"/>
                  </a:lnTo>
                  <a:lnTo>
                    <a:pt x="171" y="1097"/>
                  </a:lnTo>
                  <a:lnTo>
                    <a:pt x="138" y="1089"/>
                  </a:lnTo>
                  <a:lnTo>
                    <a:pt x="102" y="1081"/>
                  </a:lnTo>
                  <a:lnTo>
                    <a:pt x="63" y="1074"/>
                  </a:lnTo>
                  <a:lnTo>
                    <a:pt x="20" y="1066"/>
                  </a:lnTo>
                  <a:lnTo>
                    <a:pt x="21" y="1062"/>
                  </a:lnTo>
                  <a:lnTo>
                    <a:pt x="24" y="1057"/>
                  </a:lnTo>
                  <a:lnTo>
                    <a:pt x="27" y="1053"/>
                  </a:lnTo>
                  <a:lnTo>
                    <a:pt x="29" y="1049"/>
                  </a:lnTo>
                  <a:lnTo>
                    <a:pt x="332" y="1101"/>
                  </a:lnTo>
                  <a:lnTo>
                    <a:pt x="338" y="1101"/>
                  </a:lnTo>
                  <a:lnTo>
                    <a:pt x="346" y="1101"/>
                  </a:lnTo>
                  <a:lnTo>
                    <a:pt x="353" y="1101"/>
                  </a:lnTo>
                  <a:lnTo>
                    <a:pt x="359" y="1100"/>
                  </a:lnTo>
                  <a:lnTo>
                    <a:pt x="365" y="1099"/>
                  </a:lnTo>
                  <a:lnTo>
                    <a:pt x="371" y="1097"/>
                  </a:lnTo>
                  <a:lnTo>
                    <a:pt x="378" y="1095"/>
                  </a:lnTo>
                  <a:lnTo>
                    <a:pt x="383" y="1093"/>
                  </a:lnTo>
                  <a:lnTo>
                    <a:pt x="768" y="847"/>
                  </a:lnTo>
                  <a:lnTo>
                    <a:pt x="771" y="840"/>
                  </a:lnTo>
                  <a:lnTo>
                    <a:pt x="770" y="834"/>
                  </a:lnTo>
                  <a:lnTo>
                    <a:pt x="768" y="827"/>
                  </a:lnTo>
                  <a:lnTo>
                    <a:pt x="765" y="821"/>
                  </a:lnTo>
                  <a:lnTo>
                    <a:pt x="412" y="104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88" name="Freeform 156"/>
            <p:cNvSpPr>
              <a:spLocks/>
            </p:cNvSpPr>
            <p:nvPr/>
          </p:nvSpPr>
          <p:spPr bwMode="auto">
            <a:xfrm>
              <a:off x="385" y="2516"/>
              <a:ext cx="834" cy="1012"/>
            </a:xfrm>
            <a:custGeom>
              <a:avLst/>
              <a:gdLst>
                <a:gd name="T0" fmla="*/ 834 w 834"/>
                <a:gd name="T1" fmla="*/ 45 h 1012"/>
                <a:gd name="T2" fmla="*/ 833 w 834"/>
                <a:gd name="T3" fmla="*/ 697 h 1012"/>
                <a:gd name="T4" fmla="*/ 822 w 834"/>
                <a:gd name="T5" fmla="*/ 713 h 1012"/>
                <a:gd name="T6" fmla="*/ 368 w 834"/>
                <a:gd name="T7" fmla="*/ 1004 h 1012"/>
                <a:gd name="T8" fmla="*/ 363 w 834"/>
                <a:gd name="T9" fmla="*/ 1005 h 1012"/>
                <a:gd name="T10" fmla="*/ 357 w 834"/>
                <a:gd name="T11" fmla="*/ 1006 h 1012"/>
                <a:gd name="T12" fmla="*/ 351 w 834"/>
                <a:gd name="T13" fmla="*/ 1008 h 1012"/>
                <a:gd name="T14" fmla="*/ 345 w 834"/>
                <a:gd name="T15" fmla="*/ 1009 h 1012"/>
                <a:gd name="T16" fmla="*/ 340 w 834"/>
                <a:gd name="T17" fmla="*/ 1012 h 1012"/>
                <a:gd name="T18" fmla="*/ 334 w 834"/>
                <a:gd name="T19" fmla="*/ 1012 h 1012"/>
                <a:gd name="T20" fmla="*/ 329 w 834"/>
                <a:gd name="T21" fmla="*/ 1011 h 1012"/>
                <a:gd name="T22" fmla="*/ 325 w 834"/>
                <a:gd name="T23" fmla="*/ 1008 h 1012"/>
                <a:gd name="T24" fmla="*/ 65 w 834"/>
                <a:gd name="T25" fmla="*/ 966 h 1012"/>
                <a:gd name="T26" fmla="*/ 58 w 834"/>
                <a:gd name="T27" fmla="*/ 965 h 1012"/>
                <a:gd name="T28" fmla="*/ 50 w 834"/>
                <a:gd name="T29" fmla="*/ 964 h 1012"/>
                <a:gd name="T30" fmla="*/ 42 w 834"/>
                <a:gd name="T31" fmla="*/ 963 h 1012"/>
                <a:gd name="T32" fmla="*/ 35 w 834"/>
                <a:gd name="T33" fmla="*/ 960 h 1012"/>
                <a:gd name="T34" fmla="*/ 27 w 834"/>
                <a:gd name="T35" fmla="*/ 957 h 1012"/>
                <a:gd name="T36" fmla="*/ 22 w 834"/>
                <a:gd name="T37" fmla="*/ 953 h 1012"/>
                <a:gd name="T38" fmla="*/ 17 w 834"/>
                <a:gd name="T39" fmla="*/ 947 h 1012"/>
                <a:gd name="T40" fmla="*/ 15 w 834"/>
                <a:gd name="T41" fmla="*/ 939 h 1012"/>
                <a:gd name="T42" fmla="*/ 10 w 834"/>
                <a:gd name="T43" fmla="*/ 761 h 1012"/>
                <a:gd name="T44" fmla="*/ 0 w 834"/>
                <a:gd name="T45" fmla="*/ 166 h 1012"/>
                <a:gd name="T46" fmla="*/ 1 w 834"/>
                <a:gd name="T47" fmla="*/ 158 h 1012"/>
                <a:gd name="T48" fmla="*/ 5 w 834"/>
                <a:gd name="T49" fmla="*/ 152 h 1012"/>
                <a:gd name="T50" fmla="*/ 12 w 834"/>
                <a:gd name="T51" fmla="*/ 147 h 1012"/>
                <a:gd name="T52" fmla="*/ 16 w 834"/>
                <a:gd name="T53" fmla="*/ 142 h 1012"/>
                <a:gd name="T54" fmla="*/ 297 w 834"/>
                <a:gd name="T55" fmla="*/ 126 h 1012"/>
                <a:gd name="T56" fmla="*/ 318 w 834"/>
                <a:gd name="T57" fmla="*/ 126 h 1012"/>
                <a:gd name="T58" fmla="*/ 539 w 834"/>
                <a:gd name="T59" fmla="*/ 78 h 1012"/>
                <a:gd name="T60" fmla="*/ 705 w 834"/>
                <a:gd name="T61" fmla="*/ 32 h 1012"/>
                <a:gd name="T62" fmla="*/ 718 w 834"/>
                <a:gd name="T63" fmla="*/ 30 h 1012"/>
                <a:gd name="T64" fmla="*/ 730 w 834"/>
                <a:gd name="T65" fmla="*/ 26 h 1012"/>
                <a:gd name="T66" fmla="*/ 742 w 834"/>
                <a:gd name="T67" fmla="*/ 22 h 1012"/>
                <a:gd name="T68" fmla="*/ 754 w 834"/>
                <a:gd name="T69" fmla="*/ 19 h 1012"/>
                <a:gd name="T70" fmla="*/ 766 w 834"/>
                <a:gd name="T71" fmla="*/ 14 h 1012"/>
                <a:gd name="T72" fmla="*/ 778 w 834"/>
                <a:gd name="T73" fmla="*/ 10 h 1012"/>
                <a:gd name="T74" fmla="*/ 790 w 834"/>
                <a:gd name="T75" fmla="*/ 5 h 1012"/>
                <a:gd name="T76" fmla="*/ 802 w 834"/>
                <a:gd name="T77" fmla="*/ 0 h 1012"/>
                <a:gd name="T78" fmla="*/ 807 w 834"/>
                <a:gd name="T79" fmla="*/ 6 h 1012"/>
                <a:gd name="T80" fmla="*/ 813 w 834"/>
                <a:gd name="T81" fmla="*/ 11 h 1012"/>
                <a:gd name="T82" fmla="*/ 817 w 834"/>
                <a:gd name="T83" fmla="*/ 16 h 1012"/>
                <a:gd name="T84" fmla="*/ 822 w 834"/>
                <a:gd name="T85" fmla="*/ 21 h 1012"/>
                <a:gd name="T86" fmla="*/ 827 w 834"/>
                <a:gd name="T87" fmla="*/ 26 h 1012"/>
                <a:gd name="T88" fmla="*/ 830 w 834"/>
                <a:gd name="T89" fmla="*/ 32 h 1012"/>
                <a:gd name="T90" fmla="*/ 832 w 834"/>
                <a:gd name="T91" fmla="*/ 38 h 1012"/>
                <a:gd name="T92" fmla="*/ 834 w 834"/>
                <a:gd name="T93" fmla="*/ 45 h 10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834" h="1012">
                  <a:moveTo>
                    <a:pt x="834" y="45"/>
                  </a:moveTo>
                  <a:lnTo>
                    <a:pt x="833" y="697"/>
                  </a:lnTo>
                  <a:lnTo>
                    <a:pt x="822" y="713"/>
                  </a:lnTo>
                  <a:lnTo>
                    <a:pt x="368" y="1004"/>
                  </a:lnTo>
                  <a:lnTo>
                    <a:pt x="363" y="1005"/>
                  </a:lnTo>
                  <a:lnTo>
                    <a:pt x="357" y="1006"/>
                  </a:lnTo>
                  <a:lnTo>
                    <a:pt x="351" y="1008"/>
                  </a:lnTo>
                  <a:lnTo>
                    <a:pt x="345" y="1009"/>
                  </a:lnTo>
                  <a:lnTo>
                    <a:pt x="340" y="1012"/>
                  </a:lnTo>
                  <a:lnTo>
                    <a:pt x="334" y="1012"/>
                  </a:lnTo>
                  <a:lnTo>
                    <a:pt x="329" y="1011"/>
                  </a:lnTo>
                  <a:lnTo>
                    <a:pt x="325" y="1008"/>
                  </a:lnTo>
                  <a:lnTo>
                    <a:pt x="65" y="966"/>
                  </a:lnTo>
                  <a:lnTo>
                    <a:pt x="58" y="965"/>
                  </a:lnTo>
                  <a:lnTo>
                    <a:pt x="50" y="964"/>
                  </a:lnTo>
                  <a:lnTo>
                    <a:pt x="42" y="963"/>
                  </a:lnTo>
                  <a:lnTo>
                    <a:pt x="35" y="960"/>
                  </a:lnTo>
                  <a:lnTo>
                    <a:pt x="27" y="957"/>
                  </a:lnTo>
                  <a:lnTo>
                    <a:pt x="22" y="953"/>
                  </a:lnTo>
                  <a:lnTo>
                    <a:pt x="17" y="947"/>
                  </a:lnTo>
                  <a:lnTo>
                    <a:pt x="15" y="939"/>
                  </a:lnTo>
                  <a:lnTo>
                    <a:pt x="10" y="761"/>
                  </a:lnTo>
                  <a:lnTo>
                    <a:pt x="0" y="166"/>
                  </a:lnTo>
                  <a:lnTo>
                    <a:pt x="1" y="158"/>
                  </a:lnTo>
                  <a:lnTo>
                    <a:pt x="5" y="152"/>
                  </a:lnTo>
                  <a:lnTo>
                    <a:pt x="12" y="147"/>
                  </a:lnTo>
                  <a:lnTo>
                    <a:pt x="16" y="142"/>
                  </a:lnTo>
                  <a:lnTo>
                    <a:pt x="297" y="126"/>
                  </a:lnTo>
                  <a:lnTo>
                    <a:pt x="318" y="126"/>
                  </a:lnTo>
                  <a:lnTo>
                    <a:pt x="539" y="78"/>
                  </a:lnTo>
                  <a:lnTo>
                    <a:pt x="705" y="32"/>
                  </a:lnTo>
                  <a:lnTo>
                    <a:pt x="718" y="30"/>
                  </a:lnTo>
                  <a:lnTo>
                    <a:pt x="730" y="26"/>
                  </a:lnTo>
                  <a:lnTo>
                    <a:pt x="742" y="22"/>
                  </a:lnTo>
                  <a:lnTo>
                    <a:pt x="754" y="19"/>
                  </a:lnTo>
                  <a:lnTo>
                    <a:pt x="766" y="14"/>
                  </a:lnTo>
                  <a:lnTo>
                    <a:pt x="778" y="10"/>
                  </a:lnTo>
                  <a:lnTo>
                    <a:pt x="790" y="5"/>
                  </a:lnTo>
                  <a:lnTo>
                    <a:pt x="802" y="0"/>
                  </a:lnTo>
                  <a:lnTo>
                    <a:pt x="807" y="6"/>
                  </a:lnTo>
                  <a:lnTo>
                    <a:pt x="813" y="11"/>
                  </a:lnTo>
                  <a:lnTo>
                    <a:pt x="817" y="16"/>
                  </a:lnTo>
                  <a:lnTo>
                    <a:pt x="822" y="21"/>
                  </a:lnTo>
                  <a:lnTo>
                    <a:pt x="827" y="26"/>
                  </a:lnTo>
                  <a:lnTo>
                    <a:pt x="830" y="32"/>
                  </a:lnTo>
                  <a:lnTo>
                    <a:pt x="832" y="38"/>
                  </a:lnTo>
                  <a:lnTo>
                    <a:pt x="834" y="45"/>
                  </a:ln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89" name="Freeform 157"/>
            <p:cNvSpPr>
              <a:spLocks/>
            </p:cNvSpPr>
            <p:nvPr/>
          </p:nvSpPr>
          <p:spPr bwMode="auto">
            <a:xfrm>
              <a:off x="461" y="2520"/>
              <a:ext cx="642" cy="112"/>
            </a:xfrm>
            <a:custGeom>
              <a:avLst/>
              <a:gdLst>
                <a:gd name="T0" fmla="*/ 508 w 642"/>
                <a:gd name="T1" fmla="*/ 41 h 112"/>
                <a:gd name="T2" fmla="*/ 381 w 642"/>
                <a:gd name="T3" fmla="*/ 71 h 112"/>
                <a:gd name="T4" fmla="*/ 244 w 642"/>
                <a:gd name="T5" fmla="*/ 98 h 112"/>
                <a:gd name="T6" fmla="*/ 0 w 642"/>
                <a:gd name="T7" fmla="*/ 112 h 112"/>
                <a:gd name="T8" fmla="*/ 269 w 642"/>
                <a:gd name="T9" fmla="*/ 44 h 112"/>
                <a:gd name="T10" fmla="*/ 280 w 642"/>
                <a:gd name="T11" fmla="*/ 44 h 112"/>
                <a:gd name="T12" fmla="*/ 296 w 642"/>
                <a:gd name="T13" fmla="*/ 43 h 112"/>
                <a:gd name="T14" fmla="*/ 318 w 642"/>
                <a:gd name="T15" fmla="*/ 41 h 112"/>
                <a:gd name="T16" fmla="*/ 343 w 642"/>
                <a:gd name="T17" fmla="*/ 38 h 112"/>
                <a:gd name="T18" fmla="*/ 373 w 642"/>
                <a:gd name="T19" fmla="*/ 34 h 112"/>
                <a:gd name="T20" fmla="*/ 403 w 642"/>
                <a:gd name="T21" fmla="*/ 30 h 112"/>
                <a:gd name="T22" fmla="*/ 436 w 642"/>
                <a:gd name="T23" fmla="*/ 27 h 112"/>
                <a:gd name="T24" fmla="*/ 470 w 642"/>
                <a:gd name="T25" fmla="*/ 22 h 112"/>
                <a:gd name="T26" fmla="*/ 501 w 642"/>
                <a:gd name="T27" fmla="*/ 18 h 112"/>
                <a:gd name="T28" fmla="*/ 533 w 642"/>
                <a:gd name="T29" fmla="*/ 14 h 112"/>
                <a:gd name="T30" fmla="*/ 561 w 642"/>
                <a:gd name="T31" fmla="*/ 10 h 112"/>
                <a:gd name="T32" fmla="*/ 587 w 642"/>
                <a:gd name="T33" fmla="*/ 7 h 112"/>
                <a:gd name="T34" fmla="*/ 609 w 642"/>
                <a:gd name="T35" fmla="*/ 4 h 112"/>
                <a:gd name="T36" fmla="*/ 625 w 642"/>
                <a:gd name="T37" fmla="*/ 2 h 112"/>
                <a:gd name="T38" fmla="*/ 636 w 642"/>
                <a:gd name="T39" fmla="*/ 0 h 112"/>
                <a:gd name="T40" fmla="*/ 640 w 642"/>
                <a:gd name="T41" fmla="*/ 0 h 112"/>
                <a:gd name="T42" fmla="*/ 642 w 642"/>
                <a:gd name="T43" fmla="*/ 0 h 112"/>
                <a:gd name="T44" fmla="*/ 508 w 642"/>
                <a:gd name="T45" fmla="*/ 41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42" h="112">
                  <a:moveTo>
                    <a:pt x="508" y="41"/>
                  </a:moveTo>
                  <a:lnTo>
                    <a:pt x="381" y="71"/>
                  </a:lnTo>
                  <a:lnTo>
                    <a:pt x="244" y="98"/>
                  </a:lnTo>
                  <a:lnTo>
                    <a:pt x="0" y="112"/>
                  </a:lnTo>
                  <a:lnTo>
                    <a:pt x="269" y="44"/>
                  </a:lnTo>
                  <a:lnTo>
                    <a:pt x="280" y="44"/>
                  </a:lnTo>
                  <a:lnTo>
                    <a:pt x="296" y="43"/>
                  </a:lnTo>
                  <a:lnTo>
                    <a:pt x="318" y="41"/>
                  </a:lnTo>
                  <a:lnTo>
                    <a:pt x="343" y="38"/>
                  </a:lnTo>
                  <a:lnTo>
                    <a:pt x="373" y="34"/>
                  </a:lnTo>
                  <a:lnTo>
                    <a:pt x="403" y="30"/>
                  </a:lnTo>
                  <a:lnTo>
                    <a:pt x="436" y="27"/>
                  </a:lnTo>
                  <a:lnTo>
                    <a:pt x="470" y="22"/>
                  </a:lnTo>
                  <a:lnTo>
                    <a:pt x="501" y="18"/>
                  </a:lnTo>
                  <a:lnTo>
                    <a:pt x="533" y="14"/>
                  </a:lnTo>
                  <a:lnTo>
                    <a:pt x="561" y="10"/>
                  </a:lnTo>
                  <a:lnTo>
                    <a:pt x="587" y="7"/>
                  </a:lnTo>
                  <a:lnTo>
                    <a:pt x="609" y="4"/>
                  </a:lnTo>
                  <a:lnTo>
                    <a:pt x="625" y="2"/>
                  </a:lnTo>
                  <a:lnTo>
                    <a:pt x="636" y="0"/>
                  </a:lnTo>
                  <a:lnTo>
                    <a:pt x="640" y="0"/>
                  </a:lnTo>
                  <a:lnTo>
                    <a:pt x="642" y="0"/>
                  </a:lnTo>
                  <a:lnTo>
                    <a:pt x="508" y="41"/>
                  </a:lnTo>
                  <a:close/>
                </a:path>
              </a:pathLst>
            </a:custGeom>
            <a:solidFill>
              <a:srgbClr val="E5E5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90" name="Freeform 158"/>
            <p:cNvSpPr>
              <a:spLocks/>
            </p:cNvSpPr>
            <p:nvPr/>
          </p:nvSpPr>
          <p:spPr bwMode="auto">
            <a:xfrm>
              <a:off x="774" y="2595"/>
              <a:ext cx="384" cy="790"/>
            </a:xfrm>
            <a:custGeom>
              <a:avLst/>
              <a:gdLst>
                <a:gd name="T0" fmla="*/ 384 w 384"/>
                <a:gd name="T1" fmla="*/ 574 h 790"/>
                <a:gd name="T2" fmla="*/ 307 w 384"/>
                <a:gd name="T3" fmla="*/ 630 h 790"/>
                <a:gd name="T4" fmla="*/ 127 w 384"/>
                <a:gd name="T5" fmla="*/ 738 h 790"/>
                <a:gd name="T6" fmla="*/ 25 w 384"/>
                <a:gd name="T7" fmla="*/ 790 h 790"/>
                <a:gd name="T8" fmla="*/ 21 w 384"/>
                <a:gd name="T9" fmla="*/ 790 h 790"/>
                <a:gd name="T10" fmla="*/ 17 w 384"/>
                <a:gd name="T11" fmla="*/ 788 h 790"/>
                <a:gd name="T12" fmla="*/ 14 w 384"/>
                <a:gd name="T13" fmla="*/ 785 h 790"/>
                <a:gd name="T14" fmla="*/ 12 w 384"/>
                <a:gd name="T15" fmla="*/ 782 h 790"/>
                <a:gd name="T16" fmla="*/ 0 w 384"/>
                <a:gd name="T17" fmla="*/ 138 h 790"/>
                <a:gd name="T18" fmla="*/ 0 w 384"/>
                <a:gd name="T19" fmla="*/ 128 h 790"/>
                <a:gd name="T20" fmla="*/ 0 w 384"/>
                <a:gd name="T21" fmla="*/ 119 h 790"/>
                <a:gd name="T22" fmla="*/ 3 w 384"/>
                <a:gd name="T23" fmla="*/ 110 h 790"/>
                <a:gd name="T24" fmla="*/ 9 w 384"/>
                <a:gd name="T25" fmla="*/ 100 h 790"/>
                <a:gd name="T26" fmla="*/ 23 w 384"/>
                <a:gd name="T27" fmla="*/ 98 h 790"/>
                <a:gd name="T28" fmla="*/ 37 w 384"/>
                <a:gd name="T29" fmla="*/ 95 h 790"/>
                <a:gd name="T30" fmla="*/ 51 w 384"/>
                <a:gd name="T31" fmla="*/ 92 h 790"/>
                <a:gd name="T32" fmla="*/ 65 w 384"/>
                <a:gd name="T33" fmla="*/ 89 h 790"/>
                <a:gd name="T34" fmla="*/ 78 w 384"/>
                <a:gd name="T35" fmla="*/ 87 h 790"/>
                <a:gd name="T36" fmla="*/ 92 w 384"/>
                <a:gd name="T37" fmla="*/ 84 h 790"/>
                <a:gd name="T38" fmla="*/ 107 w 384"/>
                <a:gd name="T39" fmla="*/ 81 h 790"/>
                <a:gd name="T40" fmla="*/ 121 w 384"/>
                <a:gd name="T41" fmla="*/ 78 h 790"/>
                <a:gd name="T42" fmla="*/ 259 w 384"/>
                <a:gd name="T43" fmla="*/ 39 h 790"/>
                <a:gd name="T44" fmla="*/ 273 w 384"/>
                <a:gd name="T45" fmla="*/ 35 h 790"/>
                <a:gd name="T46" fmla="*/ 287 w 384"/>
                <a:gd name="T47" fmla="*/ 29 h 790"/>
                <a:gd name="T48" fmla="*/ 302 w 384"/>
                <a:gd name="T49" fmla="*/ 25 h 790"/>
                <a:gd name="T50" fmla="*/ 316 w 384"/>
                <a:gd name="T51" fmla="*/ 20 h 790"/>
                <a:gd name="T52" fmla="*/ 330 w 384"/>
                <a:gd name="T53" fmla="*/ 15 h 790"/>
                <a:gd name="T54" fmla="*/ 344 w 384"/>
                <a:gd name="T55" fmla="*/ 11 h 790"/>
                <a:gd name="T56" fmla="*/ 357 w 384"/>
                <a:gd name="T57" fmla="*/ 5 h 790"/>
                <a:gd name="T58" fmla="*/ 371 w 384"/>
                <a:gd name="T59" fmla="*/ 0 h 790"/>
                <a:gd name="T60" fmla="*/ 384 w 384"/>
                <a:gd name="T61" fmla="*/ 2 h 790"/>
                <a:gd name="T62" fmla="*/ 384 w 384"/>
                <a:gd name="T63" fmla="*/ 574 h 7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84" h="790">
                  <a:moveTo>
                    <a:pt x="384" y="574"/>
                  </a:moveTo>
                  <a:lnTo>
                    <a:pt x="307" y="630"/>
                  </a:lnTo>
                  <a:lnTo>
                    <a:pt x="127" y="738"/>
                  </a:lnTo>
                  <a:lnTo>
                    <a:pt x="25" y="790"/>
                  </a:lnTo>
                  <a:lnTo>
                    <a:pt x="21" y="790"/>
                  </a:lnTo>
                  <a:lnTo>
                    <a:pt x="17" y="788"/>
                  </a:lnTo>
                  <a:lnTo>
                    <a:pt x="14" y="785"/>
                  </a:lnTo>
                  <a:lnTo>
                    <a:pt x="12" y="782"/>
                  </a:lnTo>
                  <a:lnTo>
                    <a:pt x="0" y="138"/>
                  </a:lnTo>
                  <a:lnTo>
                    <a:pt x="0" y="128"/>
                  </a:lnTo>
                  <a:lnTo>
                    <a:pt x="0" y="119"/>
                  </a:lnTo>
                  <a:lnTo>
                    <a:pt x="3" y="110"/>
                  </a:lnTo>
                  <a:lnTo>
                    <a:pt x="9" y="100"/>
                  </a:lnTo>
                  <a:lnTo>
                    <a:pt x="23" y="98"/>
                  </a:lnTo>
                  <a:lnTo>
                    <a:pt x="37" y="95"/>
                  </a:lnTo>
                  <a:lnTo>
                    <a:pt x="51" y="92"/>
                  </a:lnTo>
                  <a:lnTo>
                    <a:pt x="65" y="89"/>
                  </a:lnTo>
                  <a:lnTo>
                    <a:pt x="78" y="87"/>
                  </a:lnTo>
                  <a:lnTo>
                    <a:pt x="92" y="84"/>
                  </a:lnTo>
                  <a:lnTo>
                    <a:pt x="107" y="81"/>
                  </a:lnTo>
                  <a:lnTo>
                    <a:pt x="121" y="78"/>
                  </a:lnTo>
                  <a:lnTo>
                    <a:pt x="259" y="39"/>
                  </a:lnTo>
                  <a:lnTo>
                    <a:pt x="273" y="35"/>
                  </a:lnTo>
                  <a:lnTo>
                    <a:pt x="287" y="29"/>
                  </a:lnTo>
                  <a:lnTo>
                    <a:pt x="302" y="25"/>
                  </a:lnTo>
                  <a:lnTo>
                    <a:pt x="316" y="20"/>
                  </a:lnTo>
                  <a:lnTo>
                    <a:pt x="330" y="15"/>
                  </a:lnTo>
                  <a:lnTo>
                    <a:pt x="344" y="11"/>
                  </a:lnTo>
                  <a:lnTo>
                    <a:pt x="357" y="5"/>
                  </a:lnTo>
                  <a:lnTo>
                    <a:pt x="371" y="0"/>
                  </a:lnTo>
                  <a:lnTo>
                    <a:pt x="384" y="2"/>
                  </a:lnTo>
                  <a:lnTo>
                    <a:pt x="384" y="57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91" name="Freeform 159"/>
            <p:cNvSpPr>
              <a:spLocks/>
            </p:cNvSpPr>
            <p:nvPr/>
          </p:nvSpPr>
          <p:spPr bwMode="auto">
            <a:xfrm>
              <a:off x="801" y="2626"/>
              <a:ext cx="332" cy="720"/>
            </a:xfrm>
            <a:custGeom>
              <a:avLst/>
              <a:gdLst>
                <a:gd name="T0" fmla="*/ 200 w 332"/>
                <a:gd name="T1" fmla="*/ 618 h 720"/>
                <a:gd name="T2" fmla="*/ 56 w 332"/>
                <a:gd name="T3" fmla="*/ 699 h 720"/>
                <a:gd name="T4" fmla="*/ 50 w 332"/>
                <a:gd name="T5" fmla="*/ 702 h 720"/>
                <a:gd name="T6" fmla="*/ 45 w 332"/>
                <a:gd name="T7" fmla="*/ 704 h 720"/>
                <a:gd name="T8" fmla="*/ 38 w 332"/>
                <a:gd name="T9" fmla="*/ 707 h 720"/>
                <a:gd name="T10" fmla="*/ 33 w 332"/>
                <a:gd name="T11" fmla="*/ 709 h 720"/>
                <a:gd name="T12" fmla="*/ 27 w 332"/>
                <a:gd name="T13" fmla="*/ 712 h 720"/>
                <a:gd name="T14" fmla="*/ 22 w 332"/>
                <a:gd name="T15" fmla="*/ 714 h 720"/>
                <a:gd name="T16" fmla="*/ 16 w 332"/>
                <a:gd name="T17" fmla="*/ 716 h 720"/>
                <a:gd name="T18" fmla="*/ 11 w 332"/>
                <a:gd name="T19" fmla="*/ 720 h 720"/>
                <a:gd name="T20" fmla="*/ 0 w 332"/>
                <a:gd name="T21" fmla="*/ 94 h 720"/>
                <a:gd name="T22" fmla="*/ 22 w 332"/>
                <a:gd name="T23" fmla="*/ 92 h 720"/>
                <a:gd name="T24" fmla="*/ 44 w 332"/>
                <a:gd name="T25" fmla="*/ 89 h 720"/>
                <a:gd name="T26" fmla="*/ 65 w 332"/>
                <a:gd name="T27" fmla="*/ 84 h 720"/>
                <a:gd name="T28" fmla="*/ 86 w 332"/>
                <a:gd name="T29" fmla="*/ 80 h 720"/>
                <a:gd name="T30" fmla="*/ 107 w 332"/>
                <a:gd name="T31" fmla="*/ 76 h 720"/>
                <a:gd name="T32" fmla="*/ 127 w 332"/>
                <a:gd name="T33" fmla="*/ 70 h 720"/>
                <a:gd name="T34" fmla="*/ 148 w 332"/>
                <a:gd name="T35" fmla="*/ 64 h 720"/>
                <a:gd name="T36" fmla="*/ 169 w 332"/>
                <a:gd name="T37" fmla="*/ 58 h 720"/>
                <a:gd name="T38" fmla="*/ 190 w 332"/>
                <a:gd name="T39" fmla="*/ 52 h 720"/>
                <a:gd name="T40" fmla="*/ 210 w 332"/>
                <a:gd name="T41" fmla="*/ 45 h 720"/>
                <a:gd name="T42" fmla="*/ 230 w 332"/>
                <a:gd name="T43" fmla="*/ 37 h 720"/>
                <a:gd name="T44" fmla="*/ 251 w 332"/>
                <a:gd name="T45" fmla="*/ 30 h 720"/>
                <a:gd name="T46" fmla="*/ 270 w 332"/>
                <a:gd name="T47" fmla="*/ 23 h 720"/>
                <a:gd name="T48" fmla="*/ 290 w 332"/>
                <a:gd name="T49" fmla="*/ 16 h 720"/>
                <a:gd name="T50" fmla="*/ 310 w 332"/>
                <a:gd name="T51" fmla="*/ 8 h 720"/>
                <a:gd name="T52" fmla="*/ 330 w 332"/>
                <a:gd name="T53" fmla="*/ 0 h 720"/>
                <a:gd name="T54" fmla="*/ 332 w 332"/>
                <a:gd name="T55" fmla="*/ 535 h 720"/>
                <a:gd name="T56" fmla="*/ 200 w 332"/>
                <a:gd name="T57" fmla="*/ 618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32" h="720">
                  <a:moveTo>
                    <a:pt x="200" y="618"/>
                  </a:moveTo>
                  <a:lnTo>
                    <a:pt x="56" y="699"/>
                  </a:lnTo>
                  <a:lnTo>
                    <a:pt x="50" y="702"/>
                  </a:lnTo>
                  <a:lnTo>
                    <a:pt x="45" y="704"/>
                  </a:lnTo>
                  <a:lnTo>
                    <a:pt x="38" y="707"/>
                  </a:lnTo>
                  <a:lnTo>
                    <a:pt x="33" y="709"/>
                  </a:lnTo>
                  <a:lnTo>
                    <a:pt x="27" y="712"/>
                  </a:lnTo>
                  <a:lnTo>
                    <a:pt x="22" y="714"/>
                  </a:lnTo>
                  <a:lnTo>
                    <a:pt x="16" y="716"/>
                  </a:lnTo>
                  <a:lnTo>
                    <a:pt x="11" y="720"/>
                  </a:lnTo>
                  <a:lnTo>
                    <a:pt x="0" y="94"/>
                  </a:lnTo>
                  <a:lnTo>
                    <a:pt x="22" y="92"/>
                  </a:lnTo>
                  <a:lnTo>
                    <a:pt x="44" y="89"/>
                  </a:lnTo>
                  <a:lnTo>
                    <a:pt x="65" y="84"/>
                  </a:lnTo>
                  <a:lnTo>
                    <a:pt x="86" y="80"/>
                  </a:lnTo>
                  <a:lnTo>
                    <a:pt x="107" y="76"/>
                  </a:lnTo>
                  <a:lnTo>
                    <a:pt x="127" y="70"/>
                  </a:lnTo>
                  <a:lnTo>
                    <a:pt x="148" y="64"/>
                  </a:lnTo>
                  <a:lnTo>
                    <a:pt x="169" y="58"/>
                  </a:lnTo>
                  <a:lnTo>
                    <a:pt x="190" y="52"/>
                  </a:lnTo>
                  <a:lnTo>
                    <a:pt x="210" y="45"/>
                  </a:lnTo>
                  <a:lnTo>
                    <a:pt x="230" y="37"/>
                  </a:lnTo>
                  <a:lnTo>
                    <a:pt x="251" y="30"/>
                  </a:lnTo>
                  <a:lnTo>
                    <a:pt x="270" y="23"/>
                  </a:lnTo>
                  <a:lnTo>
                    <a:pt x="290" y="16"/>
                  </a:lnTo>
                  <a:lnTo>
                    <a:pt x="310" y="8"/>
                  </a:lnTo>
                  <a:lnTo>
                    <a:pt x="330" y="0"/>
                  </a:lnTo>
                  <a:lnTo>
                    <a:pt x="332" y="535"/>
                  </a:lnTo>
                  <a:lnTo>
                    <a:pt x="200" y="618"/>
                  </a:lnTo>
                  <a:close/>
                </a:path>
              </a:pathLst>
            </a:custGeom>
            <a:solidFill>
              <a:srgbClr val="00D8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92" name="Freeform 160"/>
            <p:cNvSpPr>
              <a:spLocks/>
            </p:cNvSpPr>
            <p:nvPr/>
          </p:nvSpPr>
          <p:spPr bwMode="auto">
            <a:xfrm>
              <a:off x="668" y="2676"/>
              <a:ext cx="77" cy="833"/>
            </a:xfrm>
            <a:custGeom>
              <a:avLst/>
              <a:gdLst>
                <a:gd name="T0" fmla="*/ 37 w 77"/>
                <a:gd name="T1" fmla="*/ 684 h 833"/>
                <a:gd name="T2" fmla="*/ 44 w 77"/>
                <a:gd name="T3" fmla="*/ 798 h 833"/>
                <a:gd name="T4" fmla="*/ 47 w 77"/>
                <a:gd name="T5" fmla="*/ 804 h 833"/>
                <a:gd name="T6" fmla="*/ 50 w 77"/>
                <a:gd name="T7" fmla="*/ 808 h 833"/>
                <a:gd name="T8" fmla="*/ 55 w 77"/>
                <a:gd name="T9" fmla="*/ 812 h 833"/>
                <a:gd name="T10" fmla="*/ 59 w 77"/>
                <a:gd name="T11" fmla="*/ 816 h 833"/>
                <a:gd name="T12" fmla="*/ 64 w 77"/>
                <a:gd name="T13" fmla="*/ 819 h 833"/>
                <a:gd name="T14" fmla="*/ 69 w 77"/>
                <a:gd name="T15" fmla="*/ 822 h 833"/>
                <a:gd name="T16" fmla="*/ 73 w 77"/>
                <a:gd name="T17" fmla="*/ 827 h 833"/>
                <a:gd name="T18" fmla="*/ 77 w 77"/>
                <a:gd name="T19" fmla="*/ 831 h 833"/>
                <a:gd name="T20" fmla="*/ 73 w 77"/>
                <a:gd name="T21" fmla="*/ 832 h 833"/>
                <a:gd name="T22" fmla="*/ 68 w 77"/>
                <a:gd name="T23" fmla="*/ 833 h 833"/>
                <a:gd name="T24" fmla="*/ 62 w 77"/>
                <a:gd name="T25" fmla="*/ 833 h 833"/>
                <a:gd name="T26" fmla="*/ 57 w 77"/>
                <a:gd name="T27" fmla="*/ 832 h 833"/>
                <a:gd name="T28" fmla="*/ 51 w 77"/>
                <a:gd name="T29" fmla="*/ 830 h 833"/>
                <a:gd name="T30" fmla="*/ 46 w 77"/>
                <a:gd name="T31" fmla="*/ 828 h 833"/>
                <a:gd name="T32" fmla="*/ 40 w 77"/>
                <a:gd name="T33" fmla="*/ 824 h 833"/>
                <a:gd name="T34" fmla="*/ 36 w 77"/>
                <a:gd name="T35" fmla="*/ 821 h 833"/>
                <a:gd name="T36" fmla="*/ 30 w 77"/>
                <a:gd name="T37" fmla="*/ 817 h 833"/>
                <a:gd name="T38" fmla="*/ 24 w 77"/>
                <a:gd name="T39" fmla="*/ 811 h 833"/>
                <a:gd name="T40" fmla="*/ 20 w 77"/>
                <a:gd name="T41" fmla="*/ 805 h 833"/>
                <a:gd name="T42" fmla="*/ 15 w 77"/>
                <a:gd name="T43" fmla="*/ 798 h 833"/>
                <a:gd name="T44" fmla="*/ 6 w 77"/>
                <a:gd name="T45" fmla="*/ 225 h 833"/>
                <a:gd name="T46" fmla="*/ 0 w 77"/>
                <a:gd name="T47" fmla="*/ 9 h 833"/>
                <a:gd name="T48" fmla="*/ 5 w 77"/>
                <a:gd name="T49" fmla="*/ 2 h 833"/>
                <a:gd name="T50" fmla="*/ 12 w 77"/>
                <a:gd name="T51" fmla="*/ 0 h 833"/>
                <a:gd name="T52" fmla="*/ 20 w 77"/>
                <a:gd name="T53" fmla="*/ 3 h 833"/>
                <a:gd name="T54" fmla="*/ 26 w 77"/>
                <a:gd name="T55" fmla="*/ 3 h 833"/>
                <a:gd name="T56" fmla="*/ 37 w 77"/>
                <a:gd name="T57" fmla="*/ 684 h 8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7" h="833">
                  <a:moveTo>
                    <a:pt x="37" y="684"/>
                  </a:moveTo>
                  <a:lnTo>
                    <a:pt x="44" y="798"/>
                  </a:lnTo>
                  <a:lnTo>
                    <a:pt x="47" y="804"/>
                  </a:lnTo>
                  <a:lnTo>
                    <a:pt x="50" y="808"/>
                  </a:lnTo>
                  <a:lnTo>
                    <a:pt x="55" y="812"/>
                  </a:lnTo>
                  <a:lnTo>
                    <a:pt x="59" y="816"/>
                  </a:lnTo>
                  <a:lnTo>
                    <a:pt x="64" y="819"/>
                  </a:lnTo>
                  <a:lnTo>
                    <a:pt x="69" y="822"/>
                  </a:lnTo>
                  <a:lnTo>
                    <a:pt x="73" y="827"/>
                  </a:lnTo>
                  <a:lnTo>
                    <a:pt x="77" y="831"/>
                  </a:lnTo>
                  <a:lnTo>
                    <a:pt x="73" y="832"/>
                  </a:lnTo>
                  <a:lnTo>
                    <a:pt x="68" y="833"/>
                  </a:lnTo>
                  <a:lnTo>
                    <a:pt x="62" y="833"/>
                  </a:lnTo>
                  <a:lnTo>
                    <a:pt x="57" y="832"/>
                  </a:lnTo>
                  <a:lnTo>
                    <a:pt x="51" y="830"/>
                  </a:lnTo>
                  <a:lnTo>
                    <a:pt x="46" y="828"/>
                  </a:lnTo>
                  <a:lnTo>
                    <a:pt x="40" y="824"/>
                  </a:lnTo>
                  <a:lnTo>
                    <a:pt x="36" y="821"/>
                  </a:lnTo>
                  <a:lnTo>
                    <a:pt x="30" y="817"/>
                  </a:lnTo>
                  <a:lnTo>
                    <a:pt x="24" y="811"/>
                  </a:lnTo>
                  <a:lnTo>
                    <a:pt x="20" y="805"/>
                  </a:lnTo>
                  <a:lnTo>
                    <a:pt x="15" y="798"/>
                  </a:lnTo>
                  <a:lnTo>
                    <a:pt x="6" y="225"/>
                  </a:lnTo>
                  <a:lnTo>
                    <a:pt x="0" y="9"/>
                  </a:lnTo>
                  <a:lnTo>
                    <a:pt x="5" y="2"/>
                  </a:lnTo>
                  <a:lnTo>
                    <a:pt x="12" y="0"/>
                  </a:lnTo>
                  <a:lnTo>
                    <a:pt x="20" y="3"/>
                  </a:lnTo>
                  <a:lnTo>
                    <a:pt x="26" y="3"/>
                  </a:lnTo>
                  <a:lnTo>
                    <a:pt x="37" y="68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93" name="Freeform 161"/>
            <p:cNvSpPr>
              <a:spLocks/>
            </p:cNvSpPr>
            <p:nvPr/>
          </p:nvSpPr>
          <p:spPr bwMode="auto">
            <a:xfrm>
              <a:off x="969" y="2679"/>
              <a:ext cx="126" cy="162"/>
            </a:xfrm>
            <a:custGeom>
              <a:avLst/>
              <a:gdLst>
                <a:gd name="T0" fmla="*/ 123 w 126"/>
                <a:gd name="T1" fmla="*/ 18 h 162"/>
                <a:gd name="T2" fmla="*/ 126 w 126"/>
                <a:gd name="T3" fmla="*/ 36 h 162"/>
                <a:gd name="T4" fmla="*/ 121 w 126"/>
                <a:gd name="T5" fmla="*/ 51 h 162"/>
                <a:gd name="T6" fmla="*/ 112 w 126"/>
                <a:gd name="T7" fmla="*/ 66 h 162"/>
                <a:gd name="T8" fmla="*/ 103 w 126"/>
                <a:gd name="T9" fmla="*/ 80 h 162"/>
                <a:gd name="T10" fmla="*/ 99 w 126"/>
                <a:gd name="T11" fmla="*/ 86 h 162"/>
                <a:gd name="T12" fmla="*/ 93 w 126"/>
                <a:gd name="T13" fmla="*/ 91 h 162"/>
                <a:gd name="T14" fmla="*/ 88 w 126"/>
                <a:gd name="T15" fmla="*/ 96 h 162"/>
                <a:gd name="T16" fmla="*/ 83 w 126"/>
                <a:gd name="T17" fmla="*/ 99 h 162"/>
                <a:gd name="T18" fmla="*/ 78 w 126"/>
                <a:gd name="T19" fmla="*/ 103 h 162"/>
                <a:gd name="T20" fmla="*/ 74 w 126"/>
                <a:gd name="T21" fmla="*/ 109 h 162"/>
                <a:gd name="T22" fmla="*/ 72 w 126"/>
                <a:gd name="T23" fmla="*/ 114 h 162"/>
                <a:gd name="T24" fmla="*/ 71 w 126"/>
                <a:gd name="T25" fmla="*/ 121 h 162"/>
                <a:gd name="T26" fmla="*/ 65 w 126"/>
                <a:gd name="T27" fmla="*/ 130 h 162"/>
                <a:gd name="T28" fmla="*/ 58 w 126"/>
                <a:gd name="T29" fmla="*/ 137 h 162"/>
                <a:gd name="T30" fmla="*/ 50 w 126"/>
                <a:gd name="T31" fmla="*/ 142 h 162"/>
                <a:gd name="T32" fmla="*/ 41 w 126"/>
                <a:gd name="T33" fmla="*/ 147 h 162"/>
                <a:gd name="T34" fmla="*/ 31 w 126"/>
                <a:gd name="T35" fmla="*/ 150 h 162"/>
                <a:gd name="T36" fmla="*/ 23 w 126"/>
                <a:gd name="T37" fmla="*/ 153 h 162"/>
                <a:gd name="T38" fmla="*/ 13 w 126"/>
                <a:gd name="T39" fmla="*/ 158 h 162"/>
                <a:gd name="T40" fmla="*/ 4 w 126"/>
                <a:gd name="T41" fmla="*/ 162 h 162"/>
                <a:gd name="T42" fmla="*/ 0 w 126"/>
                <a:gd name="T43" fmla="*/ 156 h 162"/>
                <a:gd name="T44" fmla="*/ 2 w 126"/>
                <a:gd name="T45" fmla="*/ 148 h 162"/>
                <a:gd name="T46" fmla="*/ 6 w 126"/>
                <a:gd name="T47" fmla="*/ 140 h 162"/>
                <a:gd name="T48" fmla="*/ 6 w 126"/>
                <a:gd name="T49" fmla="*/ 132 h 162"/>
                <a:gd name="T50" fmla="*/ 6 w 126"/>
                <a:gd name="T51" fmla="*/ 116 h 162"/>
                <a:gd name="T52" fmla="*/ 5 w 126"/>
                <a:gd name="T53" fmla="*/ 101 h 162"/>
                <a:gd name="T54" fmla="*/ 4 w 126"/>
                <a:gd name="T55" fmla="*/ 86 h 162"/>
                <a:gd name="T56" fmla="*/ 4 w 126"/>
                <a:gd name="T57" fmla="*/ 71 h 162"/>
                <a:gd name="T58" fmla="*/ 5 w 126"/>
                <a:gd name="T59" fmla="*/ 57 h 162"/>
                <a:gd name="T60" fmla="*/ 10 w 126"/>
                <a:gd name="T61" fmla="*/ 44 h 162"/>
                <a:gd name="T62" fmla="*/ 17 w 126"/>
                <a:gd name="T63" fmla="*/ 32 h 162"/>
                <a:gd name="T64" fmla="*/ 29 w 126"/>
                <a:gd name="T65" fmla="*/ 23 h 162"/>
                <a:gd name="T66" fmla="*/ 34 w 126"/>
                <a:gd name="T67" fmla="*/ 21 h 162"/>
                <a:gd name="T68" fmla="*/ 39 w 126"/>
                <a:gd name="T69" fmla="*/ 20 h 162"/>
                <a:gd name="T70" fmla="*/ 42 w 126"/>
                <a:gd name="T71" fmla="*/ 20 h 162"/>
                <a:gd name="T72" fmla="*/ 47 w 126"/>
                <a:gd name="T73" fmla="*/ 19 h 162"/>
                <a:gd name="T74" fmla="*/ 51 w 126"/>
                <a:gd name="T75" fmla="*/ 19 h 162"/>
                <a:gd name="T76" fmla="*/ 55 w 126"/>
                <a:gd name="T77" fmla="*/ 19 h 162"/>
                <a:gd name="T78" fmla="*/ 59 w 126"/>
                <a:gd name="T79" fmla="*/ 19 h 162"/>
                <a:gd name="T80" fmla="*/ 63 w 126"/>
                <a:gd name="T81" fmla="*/ 19 h 162"/>
                <a:gd name="T82" fmla="*/ 68 w 126"/>
                <a:gd name="T83" fmla="*/ 15 h 162"/>
                <a:gd name="T84" fmla="*/ 74 w 126"/>
                <a:gd name="T85" fmla="*/ 11 h 162"/>
                <a:gd name="T86" fmla="*/ 80 w 126"/>
                <a:gd name="T87" fmla="*/ 6 h 162"/>
                <a:gd name="T88" fmla="*/ 86 w 126"/>
                <a:gd name="T89" fmla="*/ 3 h 162"/>
                <a:gd name="T90" fmla="*/ 92 w 126"/>
                <a:gd name="T91" fmla="*/ 1 h 162"/>
                <a:gd name="T92" fmla="*/ 97 w 126"/>
                <a:gd name="T93" fmla="*/ 0 h 162"/>
                <a:gd name="T94" fmla="*/ 102 w 126"/>
                <a:gd name="T95" fmla="*/ 0 h 162"/>
                <a:gd name="T96" fmla="*/ 105 w 126"/>
                <a:gd name="T97" fmla="*/ 1 h 162"/>
                <a:gd name="T98" fmla="*/ 123 w 126"/>
                <a:gd name="T99" fmla="*/ 18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26" h="162">
                  <a:moveTo>
                    <a:pt x="123" y="18"/>
                  </a:moveTo>
                  <a:lnTo>
                    <a:pt x="126" y="36"/>
                  </a:lnTo>
                  <a:lnTo>
                    <a:pt x="121" y="51"/>
                  </a:lnTo>
                  <a:lnTo>
                    <a:pt x="112" y="66"/>
                  </a:lnTo>
                  <a:lnTo>
                    <a:pt x="103" y="80"/>
                  </a:lnTo>
                  <a:lnTo>
                    <a:pt x="99" y="86"/>
                  </a:lnTo>
                  <a:lnTo>
                    <a:pt x="93" y="91"/>
                  </a:lnTo>
                  <a:lnTo>
                    <a:pt x="88" y="96"/>
                  </a:lnTo>
                  <a:lnTo>
                    <a:pt x="83" y="99"/>
                  </a:lnTo>
                  <a:lnTo>
                    <a:pt x="78" y="103"/>
                  </a:lnTo>
                  <a:lnTo>
                    <a:pt x="74" y="109"/>
                  </a:lnTo>
                  <a:lnTo>
                    <a:pt x="72" y="114"/>
                  </a:lnTo>
                  <a:lnTo>
                    <a:pt x="71" y="121"/>
                  </a:lnTo>
                  <a:lnTo>
                    <a:pt x="65" y="130"/>
                  </a:lnTo>
                  <a:lnTo>
                    <a:pt x="58" y="137"/>
                  </a:lnTo>
                  <a:lnTo>
                    <a:pt x="50" y="142"/>
                  </a:lnTo>
                  <a:lnTo>
                    <a:pt x="41" y="147"/>
                  </a:lnTo>
                  <a:lnTo>
                    <a:pt x="31" y="150"/>
                  </a:lnTo>
                  <a:lnTo>
                    <a:pt x="23" y="153"/>
                  </a:lnTo>
                  <a:lnTo>
                    <a:pt x="13" y="158"/>
                  </a:lnTo>
                  <a:lnTo>
                    <a:pt x="4" y="162"/>
                  </a:lnTo>
                  <a:lnTo>
                    <a:pt x="0" y="156"/>
                  </a:lnTo>
                  <a:lnTo>
                    <a:pt x="2" y="148"/>
                  </a:lnTo>
                  <a:lnTo>
                    <a:pt x="6" y="140"/>
                  </a:lnTo>
                  <a:lnTo>
                    <a:pt x="6" y="132"/>
                  </a:lnTo>
                  <a:lnTo>
                    <a:pt x="6" y="116"/>
                  </a:lnTo>
                  <a:lnTo>
                    <a:pt x="5" y="101"/>
                  </a:lnTo>
                  <a:lnTo>
                    <a:pt x="4" y="86"/>
                  </a:lnTo>
                  <a:lnTo>
                    <a:pt x="4" y="71"/>
                  </a:lnTo>
                  <a:lnTo>
                    <a:pt x="5" y="57"/>
                  </a:lnTo>
                  <a:lnTo>
                    <a:pt x="10" y="44"/>
                  </a:lnTo>
                  <a:lnTo>
                    <a:pt x="17" y="32"/>
                  </a:lnTo>
                  <a:lnTo>
                    <a:pt x="29" y="23"/>
                  </a:lnTo>
                  <a:lnTo>
                    <a:pt x="34" y="21"/>
                  </a:lnTo>
                  <a:lnTo>
                    <a:pt x="39" y="20"/>
                  </a:lnTo>
                  <a:lnTo>
                    <a:pt x="42" y="20"/>
                  </a:lnTo>
                  <a:lnTo>
                    <a:pt x="47" y="19"/>
                  </a:lnTo>
                  <a:lnTo>
                    <a:pt x="51" y="19"/>
                  </a:lnTo>
                  <a:lnTo>
                    <a:pt x="55" y="19"/>
                  </a:lnTo>
                  <a:lnTo>
                    <a:pt x="59" y="19"/>
                  </a:lnTo>
                  <a:lnTo>
                    <a:pt x="63" y="19"/>
                  </a:lnTo>
                  <a:lnTo>
                    <a:pt x="68" y="15"/>
                  </a:lnTo>
                  <a:lnTo>
                    <a:pt x="74" y="11"/>
                  </a:lnTo>
                  <a:lnTo>
                    <a:pt x="80" y="6"/>
                  </a:lnTo>
                  <a:lnTo>
                    <a:pt x="86" y="3"/>
                  </a:lnTo>
                  <a:lnTo>
                    <a:pt x="92" y="1"/>
                  </a:lnTo>
                  <a:lnTo>
                    <a:pt x="97" y="0"/>
                  </a:lnTo>
                  <a:lnTo>
                    <a:pt x="102" y="0"/>
                  </a:lnTo>
                  <a:lnTo>
                    <a:pt x="105" y="1"/>
                  </a:lnTo>
                  <a:lnTo>
                    <a:pt x="123" y="1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94" name="Freeform 162"/>
            <p:cNvSpPr>
              <a:spLocks/>
            </p:cNvSpPr>
            <p:nvPr/>
          </p:nvSpPr>
          <p:spPr bwMode="auto">
            <a:xfrm>
              <a:off x="985" y="2693"/>
              <a:ext cx="91" cy="127"/>
            </a:xfrm>
            <a:custGeom>
              <a:avLst/>
              <a:gdLst>
                <a:gd name="T0" fmla="*/ 91 w 91"/>
                <a:gd name="T1" fmla="*/ 13 h 127"/>
                <a:gd name="T2" fmla="*/ 91 w 91"/>
                <a:gd name="T3" fmla="*/ 22 h 127"/>
                <a:gd name="T4" fmla="*/ 88 w 91"/>
                <a:gd name="T5" fmla="*/ 30 h 127"/>
                <a:gd name="T6" fmla="*/ 85 w 91"/>
                <a:gd name="T7" fmla="*/ 39 h 127"/>
                <a:gd name="T8" fmla="*/ 80 w 91"/>
                <a:gd name="T9" fmla="*/ 47 h 127"/>
                <a:gd name="T10" fmla="*/ 74 w 91"/>
                <a:gd name="T11" fmla="*/ 53 h 127"/>
                <a:gd name="T12" fmla="*/ 68 w 91"/>
                <a:gd name="T13" fmla="*/ 60 h 127"/>
                <a:gd name="T14" fmla="*/ 60 w 91"/>
                <a:gd name="T15" fmla="*/ 66 h 127"/>
                <a:gd name="T16" fmla="*/ 52 w 91"/>
                <a:gd name="T17" fmla="*/ 72 h 127"/>
                <a:gd name="T18" fmla="*/ 49 w 91"/>
                <a:gd name="T19" fmla="*/ 73 h 127"/>
                <a:gd name="T20" fmla="*/ 47 w 91"/>
                <a:gd name="T21" fmla="*/ 73 h 127"/>
                <a:gd name="T22" fmla="*/ 44 w 91"/>
                <a:gd name="T23" fmla="*/ 74 h 127"/>
                <a:gd name="T24" fmla="*/ 40 w 91"/>
                <a:gd name="T25" fmla="*/ 77 h 127"/>
                <a:gd name="T26" fmla="*/ 42 w 91"/>
                <a:gd name="T27" fmla="*/ 84 h 127"/>
                <a:gd name="T28" fmla="*/ 44 w 91"/>
                <a:gd name="T29" fmla="*/ 89 h 127"/>
                <a:gd name="T30" fmla="*/ 46 w 91"/>
                <a:gd name="T31" fmla="*/ 95 h 127"/>
                <a:gd name="T32" fmla="*/ 44 w 91"/>
                <a:gd name="T33" fmla="*/ 101 h 127"/>
                <a:gd name="T34" fmla="*/ 39 w 91"/>
                <a:gd name="T35" fmla="*/ 108 h 127"/>
                <a:gd name="T36" fmla="*/ 35 w 91"/>
                <a:gd name="T37" fmla="*/ 113 h 127"/>
                <a:gd name="T38" fmla="*/ 30 w 91"/>
                <a:gd name="T39" fmla="*/ 118 h 127"/>
                <a:gd name="T40" fmla="*/ 23 w 91"/>
                <a:gd name="T41" fmla="*/ 121 h 127"/>
                <a:gd name="T42" fmla="*/ 16 w 91"/>
                <a:gd name="T43" fmla="*/ 123 h 127"/>
                <a:gd name="T44" fmla="*/ 11 w 91"/>
                <a:gd name="T45" fmla="*/ 125 h 127"/>
                <a:gd name="T46" fmla="*/ 6 w 91"/>
                <a:gd name="T47" fmla="*/ 126 h 127"/>
                <a:gd name="T48" fmla="*/ 0 w 91"/>
                <a:gd name="T49" fmla="*/ 127 h 127"/>
                <a:gd name="T50" fmla="*/ 1 w 91"/>
                <a:gd name="T51" fmla="*/ 102 h 127"/>
                <a:gd name="T52" fmla="*/ 1 w 91"/>
                <a:gd name="T53" fmla="*/ 74 h 127"/>
                <a:gd name="T54" fmla="*/ 3 w 91"/>
                <a:gd name="T55" fmla="*/ 48 h 127"/>
                <a:gd name="T56" fmla="*/ 10 w 91"/>
                <a:gd name="T57" fmla="*/ 28 h 127"/>
                <a:gd name="T58" fmla="*/ 14 w 91"/>
                <a:gd name="T59" fmla="*/ 23 h 127"/>
                <a:gd name="T60" fmla="*/ 21 w 91"/>
                <a:gd name="T61" fmla="*/ 21 h 127"/>
                <a:gd name="T62" fmla="*/ 27 w 91"/>
                <a:gd name="T63" fmla="*/ 19 h 127"/>
                <a:gd name="T64" fmla="*/ 34 w 91"/>
                <a:gd name="T65" fmla="*/ 18 h 127"/>
                <a:gd name="T66" fmla="*/ 38 w 91"/>
                <a:gd name="T67" fmla="*/ 22 h 127"/>
                <a:gd name="T68" fmla="*/ 44 w 91"/>
                <a:gd name="T69" fmla="*/ 23 h 127"/>
                <a:gd name="T70" fmla="*/ 48 w 91"/>
                <a:gd name="T71" fmla="*/ 23 h 127"/>
                <a:gd name="T72" fmla="*/ 53 w 91"/>
                <a:gd name="T73" fmla="*/ 22 h 127"/>
                <a:gd name="T74" fmla="*/ 59 w 91"/>
                <a:gd name="T75" fmla="*/ 14 h 127"/>
                <a:gd name="T76" fmla="*/ 64 w 91"/>
                <a:gd name="T77" fmla="*/ 5 h 127"/>
                <a:gd name="T78" fmla="*/ 72 w 91"/>
                <a:gd name="T79" fmla="*/ 0 h 127"/>
                <a:gd name="T80" fmla="*/ 84 w 91"/>
                <a:gd name="T81" fmla="*/ 2 h 127"/>
                <a:gd name="T82" fmla="*/ 91 w 91"/>
                <a:gd name="T83" fmla="*/ 13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91" h="127">
                  <a:moveTo>
                    <a:pt x="91" y="13"/>
                  </a:moveTo>
                  <a:lnTo>
                    <a:pt x="91" y="22"/>
                  </a:lnTo>
                  <a:lnTo>
                    <a:pt x="88" y="30"/>
                  </a:lnTo>
                  <a:lnTo>
                    <a:pt x="85" y="39"/>
                  </a:lnTo>
                  <a:lnTo>
                    <a:pt x="80" y="47"/>
                  </a:lnTo>
                  <a:lnTo>
                    <a:pt x="74" y="53"/>
                  </a:lnTo>
                  <a:lnTo>
                    <a:pt x="68" y="60"/>
                  </a:lnTo>
                  <a:lnTo>
                    <a:pt x="60" y="66"/>
                  </a:lnTo>
                  <a:lnTo>
                    <a:pt x="52" y="72"/>
                  </a:lnTo>
                  <a:lnTo>
                    <a:pt x="49" y="73"/>
                  </a:lnTo>
                  <a:lnTo>
                    <a:pt x="47" y="73"/>
                  </a:lnTo>
                  <a:lnTo>
                    <a:pt x="44" y="74"/>
                  </a:lnTo>
                  <a:lnTo>
                    <a:pt x="40" y="77"/>
                  </a:lnTo>
                  <a:lnTo>
                    <a:pt x="42" y="84"/>
                  </a:lnTo>
                  <a:lnTo>
                    <a:pt x="44" y="89"/>
                  </a:lnTo>
                  <a:lnTo>
                    <a:pt x="46" y="95"/>
                  </a:lnTo>
                  <a:lnTo>
                    <a:pt x="44" y="101"/>
                  </a:lnTo>
                  <a:lnTo>
                    <a:pt x="39" y="108"/>
                  </a:lnTo>
                  <a:lnTo>
                    <a:pt x="35" y="113"/>
                  </a:lnTo>
                  <a:lnTo>
                    <a:pt x="30" y="118"/>
                  </a:lnTo>
                  <a:lnTo>
                    <a:pt x="23" y="121"/>
                  </a:lnTo>
                  <a:lnTo>
                    <a:pt x="16" y="123"/>
                  </a:lnTo>
                  <a:lnTo>
                    <a:pt x="11" y="125"/>
                  </a:lnTo>
                  <a:lnTo>
                    <a:pt x="6" y="126"/>
                  </a:lnTo>
                  <a:lnTo>
                    <a:pt x="0" y="127"/>
                  </a:lnTo>
                  <a:lnTo>
                    <a:pt x="1" y="102"/>
                  </a:lnTo>
                  <a:lnTo>
                    <a:pt x="1" y="74"/>
                  </a:lnTo>
                  <a:lnTo>
                    <a:pt x="3" y="48"/>
                  </a:lnTo>
                  <a:lnTo>
                    <a:pt x="10" y="28"/>
                  </a:lnTo>
                  <a:lnTo>
                    <a:pt x="14" y="23"/>
                  </a:lnTo>
                  <a:lnTo>
                    <a:pt x="21" y="21"/>
                  </a:lnTo>
                  <a:lnTo>
                    <a:pt x="27" y="19"/>
                  </a:lnTo>
                  <a:lnTo>
                    <a:pt x="34" y="18"/>
                  </a:lnTo>
                  <a:lnTo>
                    <a:pt x="38" y="22"/>
                  </a:lnTo>
                  <a:lnTo>
                    <a:pt x="44" y="23"/>
                  </a:lnTo>
                  <a:lnTo>
                    <a:pt x="48" y="23"/>
                  </a:lnTo>
                  <a:lnTo>
                    <a:pt x="53" y="22"/>
                  </a:lnTo>
                  <a:lnTo>
                    <a:pt x="59" y="14"/>
                  </a:lnTo>
                  <a:lnTo>
                    <a:pt x="64" y="5"/>
                  </a:lnTo>
                  <a:lnTo>
                    <a:pt x="72" y="0"/>
                  </a:lnTo>
                  <a:lnTo>
                    <a:pt x="84" y="2"/>
                  </a:lnTo>
                  <a:lnTo>
                    <a:pt x="91" y="13"/>
                  </a:lnTo>
                  <a:close/>
                </a:path>
              </a:pathLst>
            </a:custGeom>
            <a:solidFill>
              <a:srgbClr val="BAF4F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95" name="Freeform 163"/>
            <p:cNvSpPr>
              <a:spLocks/>
            </p:cNvSpPr>
            <p:nvPr/>
          </p:nvSpPr>
          <p:spPr bwMode="auto">
            <a:xfrm>
              <a:off x="841" y="2724"/>
              <a:ext cx="113" cy="175"/>
            </a:xfrm>
            <a:custGeom>
              <a:avLst/>
              <a:gdLst>
                <a:gd name="T0" fmla="*/ 92 w 113"/>
                <a:gd name="T1" fmla="*/ 24 h 175"/>
                <a:gd name="T2" fmla="*/ 89 w 113"/>
                <a:gd name="T3" fmla="*/ 37 h 175"/>
                <a:gd name="T4" fmla="*/ 81 w 113"/>
                <a:gd name="T5" fmla="*/ 47 h 175"/>
                <a:gd name="T6" fmla="*/ 71 w 113"/>
                <a:gd name="T7" fmla="*/ 52 h 175"/>
                <a:gd name="T8" fmla="*/ 60 w 113"/>
                <a:gd name="T9" fmla="*/ 55 h 175"/>
                <a:gd name="T10" fmla="*/ 48 w 113"/>
                <a:gd name="T11" fmla="*/ 58 h 175"/>
                <a:gd name="T12" fmla="*/ 35 w 113"/>
                <a:gd name="T13" fmla="*/ 68 h 175"/>
                <a:gd name="T14" fmla="*/ 23 w 113"/>
                <a:gd name="T15" fmla="*/ 87 h 175"/>
                <a:gd name="T16" fmla="*/ 16 w 113"/>
                <a:gd name="T17" fmla="*/ 106 h 175"/>
                <a:gd name="T18" fmla="*/ 16 w 113"/>
                <a:gd name="T19" fmla="*/ 127 h 175"/>
                <a:gd name="T20" fmla="*/ 24 w 113"/>
                <a:gd name="T21" fmla="*/ 145 h 175"/>
                <a:gd name="T22" fmla="*/ 41 w 113"/>
                <a:gd name="T23" fmla="*/ 153 h 175"/>
                <a:gd name="T24" fmla="*/ 56 w 113"/>
                <a:gd name="T25" fmla="*/ 151 h 175"/>
                <a:gd name="T26" fmla="*/ 68 w 113"/>
                <a:gd name="T27" fmla="*/ 145 h 175"/>
                <a:gd name="T28" fmla="*/ 78 w 113"/>
                <a:gd name="T29" fmla="*/ 136 h 175"/>
                <a:gd name="T30" fmla="*/ 87 w 113"/>
                <a:gd name="T31" fmla="*/ 125 h 175"/>
                <a:gd name="T32" fmla="*/ 94 w 113"/>
                <a:gd name="T33" fmla="*/ 115 h 175"/>
                <a:gd name="T34" fmla="*/ 95 w 113"/>
                <a:gd name="T35" fmla="*/ 103 h 175"/>
                <a:gd name="T36" fmla="*/ 98 w 113"/>
                <a:gd name="T37" fmla="*/ 95 h 175"/>
                <a:gd name="T38" fmla="*/ 94 w 113"/>
                <a:gd name="T39" fmla="*/ 85 h 175"/>
                <a:gd name="T40" fmla="*/ 74 w 113"/>
                <a:gd name="T41" fmla="*/ 69 h 175"/>
                <a:gd name="T42" fmla="*/ 85 w 113"/>
                <a:gd name="T43" fmla="*/ 59 h 175"/>
                <a:gd name="T44" fmla="*/ 95 w 113"/>
                <a:gd name="T45" fmla="*/ 60 h 175"/>
                <a:gd name="T46" fmla="*/ 109 w 113"/>
                <a:gd name="T47" fmla="*/ 82 h 175"/>
                <a:gd name="T48" fmla="*/ 110 w 113"/>
                <a:gd name="T49" fmla="*/ 108 h 175"/>
                <a:gd name="T50" fmla="*/ 101 w 113"/>
                <a:gd name="T51" fmla="*/ 128 h 175"/>
                <a:gd name="T52" fmla="*/ 90 w 113"/>
                <a:gd name="T53" fmla="*/ 148 h 175"/>
                <a:gd name="T54" fmla="*/ 79 w 113"/>
                <a:gd name="T55" fmla="*/ 158 h 175"/>
                <a:gd name="T56" fmla="*/ 67 w 113"/>
                <a:gd name="T57" fmla="*/ 167 h 175"/>
                <a:gd name="T58" fmla="*/ 53 w 113"/>
                <a:gd name="T59" fmla="*/ 174 h 175"/>
                <a:gd name="T60" fmla="*/ 37 w 113"/>
                <a:gd name="T61" fmla="*/ 174 h 175"/>
                <a:gd name="T62" fmla="*/ 20 w 113"/>
                <a:gd name="T63" fmla="*/ 168 h 175"/>
                <a:gd name="T64" fmla="*/ 7 w 113"/>
                <a:gd name="T65" fmla="*/ 153 h 175"/>
                <a:gd name="T66" fmla="*/ 0 w 113"/>
                <a:gd name="T67" fmla="*/ 127 h 175"/>
                <a:gd name="T68" fmla="*/ 3 w 113"/>
                <a:gd name="T69" fmla="*/ 101 h 175"/>
                <a:gd name="T70" fmla="*/ 11 w 113"/>
                <a:gd name="T71" fmla="*/ 76 h 175"/>
                <a:gd name="T72" fmla="*/ 26 w 113"/>
                <a:gd name="T73" fmla="*/ 53 h 175"/>
                <a:gd name="T74" fmla="*/ 41 w 113"/>
                <a:gd name="T75" fmla="*/ 42 h 175"/>
                <a:gd name="T76" fmla="*/ 59 w 113"/>
                <a:gd name="T77" fmla="*/ 40 h 175"/>
                <a:gd name="T78" fmla="*/ 73 w 113"/>
                <a:gd name="T79" fmla="*/ 35 h 175"/>
                <a:gd name="T80" fmla="*/ 72 w 113"/>
                <a:gd name="T81" fmla="*/ 18 h 175"/>
                <a:gd name="T82" fmla="*/ 61 w 113"/>
                <a:gd name="T83" fmla="*/ 31 h 175"/>
                <a:gd name="T84" fmla="*/ 46 w 113"/>
                <a:gd name="T85" fmla="*/ 32 h 175"/>
                <a:gd name="T86" fmla="*/ 46 w 113"/>
                <a:gd name="T87" fmla="*/ 27 h 175"/>
                <a:gd name="T88" fmla="*/ 43 w 113"/>
                <a:gd name="T89" fmla="*/ 22 h 175"/>
                <a:gd name="T90" fmla="*/ 30 w 113"/>
                <a:gd name="T91" fmla="*/ 23 h 175"/>
                <a:gd name="T92" fmla="*/ 20 w 113"/>
                <a:gd name="T93" fmla="*/ 34 h 175"/>
                <a:gd name="T94" fmla="*/ 11 w 113"/>
                <a:gd name="T95" fmla="*/ 46 h 175"/>
                <a:gd name="T96" fmla="*/ 7 w 113"/>
                <a:gd name="T97" fmla="*/ 32 h 175"/>
                <a:gd name="T98" fmla="*/ 12 w 113"/>
                <a:gd name="T99" fmla="*/ 19 h 175"/>
                <a:gd name="T100" fmla="*/ 21 w 113"/>
                <a:gd name="T101" fmla="*/ 9 h 175"/>
                <a:gd name="T102" fmla="*/ 33 w 113"/>
                <a:gd name="T103" fmla="*/ 5 h 175"/>
                <a:gd name="T104" fmla="*/ 43 w 113"/>
                <a:gd name="T105" fmla="*/ 6 h 175"/>
                <a:gd name="T106" fmla="*/ 50 w 113"/>
                <a:gd name="T107" fmla="*/ 7 h 175"/>
                <a:gd name="T108" fmla="*/ 59 w 113"/>
                <a:gd name="T109" fmla="*/ 5 h 175"/>
                <a:gd name="T110" fmla="*/ 73 w 113"/>
                <a:gd name="T111" fmla="*/ 0 h 175"/>
                <a:gd name="T112" fmla="*/ 87 w 113"/>
                <a:gd name="T113" fmla="*/ 9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13" h="175">
                  <a:moveTo>
                    <a:pt x="92" y="17"/>
                  </a:moveTo>
                  <a:lnTo>
                    <a:pt x="92" y="24"/>
                  </a:lnTo>
                  <a:lnTo>
                    <a:pt x="91" y="31"/>
                  </a:lnTo>
                  <a:lnTo>
                    <a:pt x="89" y="37"/>
                  </a:lnTo>
                  <a:lnTo>
                    <a:pt x="86" y="43"/>
                  </a:lnTo>
                  <a:lnTo>
                    <a:pt x="81" y="47"/>
                  </a:lnTo>
                  <a:lnTo>
                    <a:pt x="77" y="49"/>
                  </a:lnTo>
                  <a:lnTo>
                    <a:pt x="71" y="52"/>
                  </a:lnTo>
                  <a:lnTo>
                    <a:pt x="66" y="53"/>
                  </a:lnTo>
                  <a:lnTo>
                    <a:pt x="60" y="55"/>
                  </a:lnTo>
                  <a:lnTo>
                    <a:pt x="54" y="56"/>
                  </a:lnTo>
                  <a:lnTo>
                    <a:pt x="48" y="58"/>
                  </a:lnTo>
                  <a:lnTo>
                    <a:pt x="43" y="60"/>
                  </a:lnTo>
                  <a:lnTo>
                    <a:pt x="35" y="68"/>
                  </a:lnTo>
                  <a:lnTo>
                    <a:pt x="29" y="77"/>
                  </a:lnTo>
                  <a:lnTo>
                    <a:pt x="23" y="87"/>
                  </a:lnTo>
                  <a:lnTo>
                    <a:pt x="19" y="96"/>
                  </a:lnTo>
                  <a:lnTo>
                    <a:pt x="16" y="106"/>
                  </a:lnTo>
                  <a:lnTo>
                    <a:pt x="15" y="117"/>
                  </a:lnTo>
                  <a:lnTo>
                    <a:pt x="16" y="127"/>
                  </a:lnTo>
                  <a:lnTo>
                    <a:pt x="19" y="138"/>
                  </a:lnTo>
                  <a:lnTo>
                    <a:pt x="24" y="145"/>
                  </a:lnTo>
                  <a:lnTo>
                    <a:pt x="32" y="151"/>
                  </a:lnTo>
                  <a:lnTo>
                    <a:pt x="41" y="153"/>
                  </a:lnTo>
                  <a:lnTo>
                    <a:pt x="49" y="152"/>
                  </a:lnTo>
                  <a:lnTo>
                    <a:pt x="56" y="151"/>
                  </a:lnTo>
                  <a:lnTo>
                    <a:pt x="62" y="149"/>
                  </a:lnTo>
                  <a:lnTo>
                    <a:pt x="68" y="145"/>
                  </a:lnTo>
                  <a:lnTo>
                    <a:pt x="73" y="141"/>
                  </a:lnTo>
                  <a:lnTo>
                    <a:pt x="78" y="136"/>
                  </a:lnTo>
                  <a:lnTo>
                    <a:pt x="83" y="130"/>
                  </a:lnTo>
                  <a:lnTo>
                    <a:pt x="87" y="125"/>
                  </a:lnTo>
                  <a:lnTo>
                    <a:pt x="92" y="120"/>
                  </a:lnTo>
                  <a:lnTo>
                    <a:pt x="94" y="115"/>
                  </a:lnTo>
                  <a:lnTo>
                    <a:pt x="95" y="108"/>
                  </a:lnTo>
                  <a:lnTo>
                    <a:pt x="95" y="103"/>
                  </a:lnTo>
                  <a:lnTo>
                    <a:pt x="95" y="101"/>
                  </a:lnTo>
                  <a:lnTo>
                    <a:pt x="98" y="95"/>
                  </a:lnTo>
                  <a:lnTo>
                    <a:pt x="97" y="91"/>
                  </a:lnTo>
                  <a:lnTo>
                    <a:pt x="94" y="85"/>
                  </a:lnTo>
                  <a:lnTo>
                    <a:pt x="93" y="81"/>
                  </a:lnTo>
                  <a:lnTo>
                    <a:pt x="74" y="69"/>
                  </a:lnTo>
                  <a:lnTo>
                    <a:pt x="78" y="63"/>
                  </a:lnTo>
                  <a:lnTo>
                    <a:pt x="85" y="59"/>
                  </a:lnTo>
                  <a:lnTo>
                    <a:pt x="92" y="60"/>
                  </a:lnTo>
                  <a:lnTo>
                    <a:pt x="95" y="60"/>
                  </a:lnTo>
                  <a:lnTo>
                    <a:pt x="103" y="70"/>
                  </a:lnTo>
                  <a:lnTo>
                    <a:pt x="109" y="82"/>
                  </a:lnTo>
                  <a:lnTo>
                    <a:pt x="113" y="94"/>
                  </a:lnTo>
                  <a:lnTo>
                    <a:pt x="110" y="108"/>
                  </a:lnTo>
                  <a:lnTo>
                    <a:pt x="105" y="118"/>
                  </a:lnTo>
                  <a:lnTo>
                    <a:pt x="101" y="128"/>
                  </a:lnTo>
                  <a:lnTo>
                    <a:pt x="95" y="138"/>
                  </a:lnTo>
                  <a:lnTo>
                    <a:pt x="90" y="148"/>
                  </a:lnTo>
                  <a:lnTo>
                    <a:pt x="84" y="153"/>
                  </a:lnTo>
                  <a:lnTo>
                    <a:pt x="79" y="158"/>
                  </a:lnTo>
                  <a:lnTo>
                    <a:pt x="72" y="163"/>
                  </a:lnTo>
                  <a:lnTo>
                    <a:pt x="67" y="167"/>
                  </a:lnTo>
                  <a:lnTo>
                    <a:pt x="60" y="172"/>
                  </a:lnTo>
                  <a:lnTo>
                    <a:pt x="53" y="174"/>
                  </a:lnTo>
                  <a:lnTo>
                    <a:pt x="46" y="175"/>
                  </a:lnTo>
                  <a:lnTo>
                    <a:pt x="37" y="174"/>
                  </a:lnTo>
                  <a:lnTo>
                    <a:pt x="28" y="173"/>
                  </a:lnTo>
                  <a:lnTo>
                    <a:pt x="20" y="168"/>
                  </a:lnTo>
                  <a:lnTo>
                    <a:pt x="13" y="161"/>
                  </a:lnTo>
                  <a:lnTo>
                    <a:pt x="7" y="153"/>
                  </a:lnTo>
                  <a:lnTo>
                    <a:pt x="3" y="140"/>
                  </a:lnTo>
                  <a:lnTo>
                    <a:pt x="0" y="127"/>
                  </a:lnTo>
                  <a:lnTo>
                    <a:pt x="0" y="114"/>
                  </a:lnTo>
                  <a:lnTo>
                    <a:pt x="3" y="101"/>
                  </a:lnTo>
                  <a:lnTo>
                    <a:pt x="6" y="88"/>
                  </a:lnTo>
                  <a:lnTo>
                    <a:pt x="11" y="76"/>
                  </a:lnTo>
                  <a:lnTo>
                    <a:pt x="18" y="64"/>
                  </a:lnTo>
                  <a:lnTo>
                    <a:pt x="26" y="53"/>
                  </a:lnTo>
                  <a:lnTo>
                    <a:pt x="32" y="45"/>
                  </a:lnTo>
                  <a:lnTo>
                    <a:pt x="41" y="42"/>
                  </a:lnTo>
                  <a:lnTo>
                    <a:pt x="50" y="41"/>
                  </a:lnTo>
                  <a:lnTo>
                    <a:pt x="59" y="40"/>
                  </a:lnTo>
                  <a:lnTo>
                    <a:pt x="68" y="39"/>
                  </a:lnTo>
                  <a:lnTo>
                    <a:pt x="73" y="35"/>
                  </a:lnTo>
                  <a:lnTo>
                    <a:pt x="76" y="29"/>
                  </a:lnTo>
                  <a:lnTo>
                    <a:pt x="72" y="18"/>
                  </a:lnTo>
                  <a:lnTo>
                    <a:pt x="65" y="23"/>
                  </a:lnTo>
                  <a:lnTo>
                    <a:pt x="61" y="31"/>
                  </a:lnTo>
                  <a:lnTo>
                    <a:pt x="56" y="35"/>
                  </a:lnTo>
                  <a:lnTo>
                    <a:pt x="46" y="32"/>
                  </a:lnTo>
                  <a:lnTo>
                    <a:pt x="46" y="30"/>
                  </a:lnTo>
                  <a:lnTo>
                    <a:pt x="46" y="27"/>
                  </a:lnTo>
                  <a:lnTo>
                    <a:pt x="45" y="24"/>
                  </a:lnTo>
                  <a:lnTo>
                    <a:pt x="43" y="22"/>
                  </a:lnTo>
                  <a:lnTo>
                    <a:pt x="36" y="22"/>
                  </a:lnTo>
                  <a:lnTo>
                    <a:pt x="30" y="23"/>
                  </a:lnTo>
                  <a:lnTo>
                    <a:pt x="24" y="27"/>
                  </a:lnTo>
                  <a:lnTo>
                    <a:pt x="20" y="34"/>
                  </a:lnTo>
                  <a:lnTo>
                    <a:pt x="19" y="46"/>
                  </a:lnTo>
                  <a:lnTo>
                    <a:pt x="11" y="46"/>
                  </a:lnTo>
                  <a:lnTo>
                    <a:pt x="8" y="41"/>
                  </a:lnTo>
                  <a:lnTo>
                    <a:pt x="7" y="32"/>
                  </a:lnTo>
                  <a:lnTo>
                    <a:pt x="9" y="26"/>
                  </a:lnTo>
                  <a:lnTo>
                    <a:pt x="12" y="19"/>
                  </a:lnTo>
                  <a:lnTo>
                    <a:pt x="16" y="14"/>
                  </a:lnTo>
                  <a:lnTo>
                    <a:pt x="21" y="9"/>
                  </a:lnTo>
                  <a:lnTo>
                    <a:pt x="28" y="6"/>
                  </a:lnTo>
                  <a:lnTo>
                    <a:pt x="33" y="5"/>
                  </a:lnTo>
                  <a:lnTo>
                    <a:pt x="38" y="6"/>
                  </a:lnTo>
                  <a:lnTo>
                    <a:pt x="43" y="6"/>
                  </a:lnTo>
                  <a:lnTo>
                    <a:pt x="47" y="7"/>
                  </a:lnTo>
                  <a:lnTo>
                    <a:pt x="50" y="7"/>
                  </a:lnTo>
                  <a:lnTo>
                    <a:pt x="55" y="6"/>
                  </a:lnTo>
                  <a:lnTo>
                    <a:pt x="59" y="5"/>
                  </a:lnTo>
                  <a:lnTo>
                    <a:pt x="64" y="0"/>
                  </a:lnTo>
                  <a:lnTo>
                    <a:pt x="73" y="0"/>
                  </a:lnTo>
                  <a:lnTo>
                    <a:pt x="81" y="4"/>
                  </a:lnTo>
                  <a:lnTo>
                    <a:pt x="87" y="9"/>
                  </a:lnTo>
                  <a:lnTo>
                    <a:pt x="92" y="1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96" name="Freeform 164"/>
            <p:cNvSpPr>
              <a:spLocks/>
            </p:cNvSpPr>
            <p:nvPr/>
          </p:nvSpPr>
          <p:spPr bwMode="auto">
            <a:xfrm>
              <a:off x="1639" y="2753"/>
              <a:ext cx="17" cy="12"/>
            </a:xfrm>
            <a:custGeom>
              <a:avLst/>
              <a:gdLst>
                <a:gd name="T0" fmla="*/ 17 w 17"/>
                <a:gd name="T1" fmla="*/ 6 h 12"/>
                <a:gd name="T2" fmla="*/ 13 w 17"/>
                <a:gd name="T3" fmla="*/ 8 h 12"/>
                <a:gd name="T4" fmla="*/ 8 w 17"/>
                <a:gd name="T5" fmla="*/ 10 h 12"/>
                <a:gd name="T6" fmla="*/ 4 w 17"/>
                <a:gd name="T7" fmla="*/ 11 h 12"/>
                <a:gd name="T8" fmla="*/ 0 w 17"/>
                <a:gd name="T9" fmla="*/ 12 h 12"/>
                <a:gd name="T10" fmla="*/ 2 w 17"/>
                <a:gd name="T11" fmla="*/ 0 h 12"/>
                <a:gd name="T12" fmla="*/ 17 w 17"/>
                <a:gd name="T13" fmla="*/ 6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2">
                  <a:moveTo>
                    <a:pt x="17" y="6"/>
                  </a:moveTo>
                  <a:lnTo>
                    <a:pt x="13" y="8"/>
                  </a:lnTo>
                  <a:lnTo>
                    <a:pt x="8" y="10"/>
                  </a:lnTo>
                  <a:lnTo>
                    <a:pt x="4" y="11"/>
                  </a:lnTo>
                  <a:lnTo>
                    <a:pt x="0" y="12"/>
                  </a:lnTo>
                  <a:lnTo>
                    <a:pt x="2" y="0"/>
                  </a:lnTo>
                  <a:lnTo>
                    <a:pt x="17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97" name="Freeform 165"/>
            <p:cNvSpPr>
              <a:spLocks/>
            </p:cNvSpPr>
            <p:nvPr/>
          </p:nvSpPr>
          <p:spPr bwMode="auto">
            <a:xfrm>
              <a:off x="1918" y="2780"/>
              <a:ext cx="40" cy="70"/>
            </a:xfrm>
            <a:custGeom>
              <a:avLst/>
              <a:gdLst>
                <a:gd name="T0" fmla="*/ 40 w 40"/>
                <a:gd name="T1" fmla="*/ 9 h 70"/>
                <a:gd name="T2" fmla="*/ 40 w 40"/>
                <a:gd name="T3" fmla="*/ 12 h 70"/>
                <a:gd name="T4" fmla="*/ 39 w 40"/>
                <a:gd name="T5" fmla="*/ 14 h 70"/>
                <a:gd name="T6" fmla="*/ 37 w 40"/>
                <a:gd name="T7" fmla="*/ 16 h 70"/>
                <a:gd name="T8" fmla="*/ 34 w 40"/>
                <a:gd name="T9" fmla="*/ 17 h 70"/>
                <a:gd name="T10" fmla="*/ 22 w 40"/>
                <a:gd name="T11" fmla="*/ 13 h 70"/>
                <a:gd name="T12" fmla="*/ 19 w 40"/>
                <a:gd name="T13" fmla="*/ 19 h 70"/>
                <a:gd name="T14" fmla="*/ 17 w 40"/>
                <a:gd name="T15" fmla="*/ 27 h 70"/>
                <a:gd name="T16" fmla="*/ 15 w 40"/>
                <a:gd name="T17" fmla="*/ 35 h 70"/>
                <a:gd name="T18" fmla="*/ 14 w 40"/>
                <a:gd name="T19" fmla="*/ 41 h 70"/>
                <a:gd name="T20" fmla="*/ 21 w 40"/>
                <a:gd name="T21" fmla="*/ 43 h 70"/>
                <a:gd name="T22" fmla="*/ 28 w 40"/>
                <a:gd name="T23" fmla="*/ 44 h 70"/>
                <a:gd name="T24" fmla="*/ 31 w 40"/>
                <a:gd name="T25" fmla="*/ 47 h 70"/>
                <a:gd name="T26" fmla="*/ 29 w 40"/>
                <a:gd name="T27" fmla="*/ 53 h 70"/>
                <a:gd name="T28" fmla="*/ 25 w 40"/>
                <a:gd name="T29" fmla="*/ 60 h 70"/>
                <a:gd name="T30" fmla="*/ 18 w 40"/>
                <a:gd name="T31" fmla="*/ 66 h 70"/>
                <a:gd name="T32" fmla="*/ 10 w 40"/>
                <a:gd name="T33" fmla="*/ 70 h 70"/>
                <a:gd name="T34" fmla="*/ 4 w 40"/>
                <a:gd name="T35" fmla="*/ 70 h 70"/>
                <a:gd name="T36" fmla="*/ 1 w 40"/>
                <a:gd name="T37" fmla="*/ 59 h 70"/>
                <a:gd name="T38" fmla="*/ 1 w 40"/>
                <a:gd name="T39" fmla="*/ 46 h 70"/>
                <a:gd name="T40" fmla="*/ 1 w 40"/>
                <a:gd name="T41" fmla="*/ 34 h 70"/>
                <a:gd name="T42" fmla="*/ 0 w 40"/>
                <a:gd name="T43" fmla="*/ 23 h 70"/>
                <a:gd name="T44" fmla="*/ 2 w 40"/>
                <a:gd name="T45" fmla="*/ 16 h 70"/>
                <a:gd name="T46" fmla="*/ 6 w 40"/>
                <a:gd name="T47" fmla="*/ 10 h 70"/>
                <a:gd name="T48" fmla="*/ 12 w 40"/>
                <a:gd name="T49" fmla="*/ 3 h 70"/>
                <a:gd name="T50" fmla="*/ 18 w 40"/>
                <a:gd name="T51" fmla="*/ 0 h 70"/>
                <a:gd name="T52" fmla="*/ 25 w 40"/>
                <a:gd name="T53" fmla="*/ 0 h 70"/>
                <a:gd name="T54" fmla="*/ 30 w 40"/>
                <a:gd name="T55" fmla="*/ 1 h 70"/>
                <a:gd name="T56" fmla="*/ 35 w 40"/>
                <a:gd name="T57" fmla="*/ 4 h 70"/>
                <a:gd name="T58" fmla="*/ 40 w 40"/>
                <a:gd name="T59" fmla="*/ 9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0" h="70">
                  <a:moveTo>
                    <a:pt x="40" y="9"/>
                  </a:moveTo>
                  <a:lnTo>
                    <a:pt x="40" y="12"/>
                  </a:lnTo>
                  <a:lnTo>
                    <a:pt x="39" y="14"/>
                  </a:lnTo>
                  <a:lnTo>
                    <a:pt x="37" y="16"/>
                  </a:lnTo>
                  <a:lnTo>
                    <a:pt x="34" y="17"/>
                  </a:lnTo>
                  <a:lnTo>
                    <a:pt x="22" y="13"/>
                  </a:lnTo>
                  <a:lnTo>
                    <a:pt x="19" y="19"/>
                  </a:lnTo>
                  <a:lnTo>
                    <a:pt x="17" y="27"/>
                  </a:lnTo>
                  <a:lnTo>
                    <a:pt x="15" y="35"/>
                  </a:lnTo>
                  <a:lnTo>
                    <a:pt x="14" y="41"/>
                  </a:lnTo>
                  <a:lnTo>
                    <a:pt x="21" y="43"/>
                  </a:lnTo>
                  <a:lnTo>
                    <a:pt x="28" y="44"/>
                  </a:lnTo>
                  <a:lnTo>
                    <a:pt x="31" y="47"/>
                  </a:lnTo>
                  <a:lnTo>
                    <a:pt x="29" y="53"/>
                  </a:lnTo>
                  <a:lnTo>
                    <a:pt x="25" y="60"/>
                  </a:lnTo>
                  <a:lnTo>
                    <a:pt x="18" y="66"/>
                  </a:lnTo>
                  <a:lnTo>
                    <a:pt x="10" y="70"/>
                  </a:lnTo>
                  <a:lnTo>
                    <a:pt x="4" y="70"/>
                  </a:lnTo>
                  <a:lnTo>
                    <a:pt x="1" y="59"/>
                  </a:lnTo>
                  <a:lnTo>
                    <a:pt x="1" y="46"/>
                  </a:lnTo>
                  <a:lnTo>
                    <a:pt x="1" y="34"/>
                  </a:lnTo>
                  <a:lnTo>
                    <a:pt x="0" y="23"/>
                  </a:lnTo>
                  <a:lnTo>
                    <a:pt x="2" y="16"/>
                  </a:lnTo>
                  <a:lnTo>
                    <a:pt x="6" y="10"/>
                  </a:lnTo>
                  <a:lnTo>
                    <a:pt x="12" y="3"/>
                  </a:lnTo>
                  <a:lnTo>
                    <a:pt x="18" y="0"/>
                  </a:lnTo>
                  <a:lnTo>
                    <a:pt x="25" y="0"/>
                  </a:lnTo>
                  <a:lnTo>
                    <a:pt x="30" y="1"/>
                  </a:lnTo>
                  <a:lnTo>
                    <a:pt x="35" y="4"/>
                  </a:lnTo>
                  <a:lnTo>
                    <a:pt x="4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98" name="Freeform 166"/>
            <p:cNvSpPr>
              <a:spLocks/>
            </p:cNvSpPr>
            <p:nvPr/>
          </p:nvSpPr>
          <p:spPr bwMode="auto">
            <a:xfrm>
              <a:off x="881" y="2794"/>
              <a:ext cx="32" cy="26"/>
            </a:xfrm>
            <a:custGeom>
              <a:avLst/>
              <a:gdLst>
                <a:gd name="T0" fmla="*/ 32 w 32"/>
                <a:gd name="T1" fmla="*/ 6 h 26"/>
                <a:gd name="T2" fmla="*/ 31 w 32"/>
                <a:gd name="T3" fmla="*/ 10 h 26"/>
                <a:gd name="T4" fmla="*/ 31 w 32"/>
                <a:gd name="T5" fmla="*/ 15 h 26"/>
                <a:gd name="T6" fmla="*/ 30 w 32"/>
                <a:gd name="T7" fmla="*/ 20 h 26"/>
                <a:gd name="T8" fmla="*/ 26 w 32"/>
                <a:gd name="T9" fmla="*/ 21 h 26"/>
                <a:gd name="T10" fmla="*/ 18 w 32"/>
                <a:gd name="T11" fmla="*/ 14 h 26"/>
                <a:gd name="T12" fmla="*/ 15 w 32"/>
                <a:gd name="T13" fmla="*/ 18 h 26"/>
                <a:gd name="T14" fmla="*/ 10 w 32"/>
                <a:gd name="T15" fmla="*/ 22 h 26"/>
                <a:gd name="T16" fmla="*/ 6 w 32"/>
                <a:gd name="T17" fmla="*/ 25 h 26"/>
                <a:gd name="T18" fmla="*/ 1 w 32"/>
                <a:gd name="T19" fmla="*/ 26 h 26"/>
                <a:gd name="T20" fmla="*/ 0 w 32"/>
                <a:gd name="T21" fmla="*/ 21 h 26"/>
                <a:gd name="T22" fmla="*/ 1 w 32"/>
                <a:gd name="T23" fmla="*/ 17 h 26"/>
                <a:gd name="T24" fmla="*/ 4 w 32"/>
                <a:gd name="T25" fmla="*/ 12 h 26"/>
                <a:gd name="T26" fmla="*/ 6 w 32"/>
                <a:gd name="T27" fmla="*/ 8 h 26"/>
                <a:gd name="T28" fmla="*/ 12 w 32"/>
                <a:gd name="T29" fmla="*/ 3 h 26"/>
                <a:gd name="T30" fmla="*/ 19 w 32"/>
                <a:gd name="T31" fmla="*/ 0 h 26"/>
                <a:gd name="T32" fmla="*/ 27 w 32"/>
                <a:gd name="T33" fmla="*/ 1 h 26"/>
                <a:gd name="T34" fmla="*/ 32 w 32"/>
                <a:gd name="T3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2" h="26">
                  <a:moveTo>
                    <a:pt x="32" y="6"/>
                  </a:moveTo>
                  <a:lnTo>
                    <a:pt x="31" y="10"/>
                  </a:lnTo>
                  <a:lnTo>
                    <a:pt x="31" y="15"/>
                  </a:lnTo>
                  <a:lnTo>
                    <a:pt x="30" y="20"/>
                  </a:lnTo>
                  <a:lnTo>
                    <a:pt x="26" y="21"/>
                  </a:lnTo>
                  <a:lnTo>
                    <a:pt x="18" y="14"/>
                  </a:lnTo>
                  <a:lnTo>
                    <a:pt x="15" y="18"/>
                  </a:lnTo>
                  <a:lnTo>
                    <a:pt x="10" y="22"/>
                  </a:lnTo>
                  <a:lnTo>
                    <a:pt x="6" y="25"/>
                  </a:lnTo>
                  <a:lnTo>
                    <a:pt x="1" y="26"/>
                  </a:lnTo>
                  <a:lnTo>
                    <a:pt x="0" y="21"/>
                  </a:lnTo>
                  <a:lnTo>
                    <a:pt x="1" y="17"/>
                  </a:lnTo>
                  <a:lnTo>
                    <a:pt x="4" y="12"/>
                  </a:lnTo>
                  <a:lnTo>
                    <a:pt x="6" y="8"/>
                  </a:lnTo>
                  <a:lnTo>
                    <a:pt x="12" y="3"/>
                  </a:lnTo>
                  <a:lnTo>
                    <a:pt x="19" y="0"/>
                  </a:lnTo>
                  <a:lnTo>
                    <a:pt x="27" y="1"/>
                  </a:lnTo>
                  <a:lnTo>
                    <a:pt x="32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199" name="Freeform 167"/>
            <p:cNvSpPr>
              <a:spLocks/>
            </p:cNvSpPr>
            <p:nvPr/>
          </p:nvSpPr>
          <p:spPr bwMode="auto">
            <a:xfrm>
              <a:off x="1644" y="2803"/>
              <a:ext cx="38" cy="156"/>
            </a:xfrm>
            <a:custGeom>
              <a:avLst/>
              <a:gdLst>
                <a:gd name="T0" fmla="*/ 28 w 38"/>
                <a:gd name="T1" fmla="*/ 5 h 156"/>
                <a:gd name="T2" fmla="*/ 28 w 38"/>
                <a:gd name="T3" fmla="*/ 18 h 156"/>
                <a:gd name="T4" fmla="*/ 25 w 38"/>
                <a:gd name="T5" fmla="*/ 32 h 156"/>
                <a:gd name="T6" fmla="*/ 22 w 38"/>
                <a:gd name="T7" fmla="*/ 45 h 156"/>
                <a:gd name="T8" fmla="*/ 21 w 38"/>
                <a:gd name="T9" fmla="*/ 59 h 156"/>
                <a:gd name="T10" fmla="*/ 22 w 38"/>
                <a:gd name="T11" fmla="*/ 82 h 156"/>
                <a:gd name="T12" fmla="*/ 25 w 38"/>
                <a:gd name="T13" fmla="*/ 106 h 156"/>
                <a:gd name="T14" fmla="*/ 31 w 38"/>
                <a:gd name="T15" fmla="*/ 128 h 156"/>
                <a:gd name="T16" fmla="*/ 38 w 38"/>
                <a:gd name="T17" fmla="*/ 150 h 156"/>
                <a:gd name="T18" fmla="*/ 37 w 38"/>
                <a:gd name="T19" fmla="*/ 152 h 156"/>
                <a:gd name="T20" fmla="*/ 35 w 38"/>
                <a:gd name="T21" fmla="*/ 155 h 156"/>
                <a:gd name="T22" fmla="*/ 33 w 38"/>
                <a:gd name="T23" fmla="*/ 156 h 156"/>
                <a:gd name="T24" fmla="*/ 30 w 38"/>
                <a:gd name="T25" fmla="*/ 154 h 156"/>
                <a:gd name="T26" fmla="*/ 20 w 38"/>
                <a:gd name="T27" fmla="*/ 137 h 156"/>
                <a:gd name="T28" fmla="*/ 11 w 38"/>
                <a:gd name="T29" fmla="*/ 119 h 156"/>
                <a:gd name="T30" fmla="*/ 6 w 38"/>
                <a:gd name="T31" fmla="*/ 100 h 156"/>
                <a:gd name="T32" fmla="*/ 1 w 38"/>
                <a:gd name="T33" fmla="*/ 79 h 156"/>
                <a:gd name="T34" fmla="*/ 0 w 38"/>
                <a:gd name="T35" fmla="*/ 60 h 156"/>
                <a:gd name="T36" fmla="*/ 2 w 38"/>
                <a:gd name="T37" fmla="*/ 40 h 156"/>
                <a:gd name="T38" fmla="*/ 8 w 38"/>
                <a:gd name="T39" fmla="*/ 22 h 156"/>
                <a:gd name="T40" fmla="*/ 16 w 38"/>
                <a:gd name="T41" fmla="*/ 3 h 156"/>
                <a:gd name="T42" fmla="*/ 19 w 38"/>
                <a:gd name="T43" fmla="*/ 0 h 156"/>
                <a:gd name="T44" fmla="*/ 23 w 38"/>
                <a:gd name="T45" fmla="*/ 0 h 156"/>
                <a:gd name="T46" fmla="*/ 26 w 38"/>
                <a:gd name="T47" fmla="*/ 1 h 156"/>
                <a:gd name="T48" fmla="*/ 28 w 38"/>
                <a:gd name="T49" fmla="*/ 5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8" h="156">
                  <a:moveTo>
                    <a:pt x="28" y="5"/>
                  </a:moveTo>
                  <a:lnTo>
                    <a:pt x="28" y="18"/>
                  </a:lnTo>
                  <a:lnTo>
                    <a:pt x="25" y="32"/>
                  </a:lnTo>
                  <a:lnTo>
                    <a:pt x="22" y="45"/>
                  </a:lnTo>
                  <a:lnTo>
                    <a:pt x="21" y="59"/>
                  </a:lnTo>
                  <a:lnTo>
                    <a:pt x="22" y="82"/>
                  </a:lnTo>
                  <a:lnTo>
                    <a:pt x="25" y="106"/>
                  </a:lnTo>
                  <a:lnTo>
                    <a:pt x="31" y="128"/>
                  </a:lnTo>
                  <a:lnTo>
                    <a:pt x="38" y="150"/>
                  </a:lnTo>
                  <a:lnTo>
                    <a:pt x="37" y="152"/>
                  </a:lnTo>
                  <a:lnTo>
                    <a:pt x="35" y="155"/>
                  </a:lnTo>
                  <a:lnTo>
                    <a:pt x="33" y="156"/>
                  </a:lnTo>
                  <a:lnTo>
                    <a:pt x="30" y="154"/>
                  </a:lnTo>
                  <a:lnTo>
                    <a:pt x="20" y="137"/>
                  </a:lnTo>
                  <a:lnTo>
                    <a:pt x="11" y="119"/>
                  </a:lnTo>
                  <a:lnTo>
                    <a:pt x="6" y="100"/>
                  </a:lnTo>
                  <a:lnTo>
                    <a:pt x="1" y="79"/>
                  </a:lnTo>
                  <a:lnTo>
                    <a:pt x="0" y="60"/>
                  </a:lnTo>
                  <a:lnTo>
                    <a:pt x="2" y="40"/>
                  </a:lnTo>
                  <a:lnTo>
                    <a:pt x="8" y="22"/>
                  </a:lnTo>
                  <a:lnTo>
                    <a:pt x="16" y="3"/>
                  </a:lnTo>
                  <a:lnTo>
                    <a:pt x="19" y="0"/>
                  </a:lnTo>
                  <a:lnTo>
                    <a:pt x="23" y="0"/>
                  </a:lnTo>
                  <a:lnTo>
                    <a:pt x="26" y="1"/>
                  </a:lnTo>
                  <a:lnTo>
                    <a:pt x="28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00" name="Freeform 168"/>
            <p:cNvSpPr>
              <a:spLocks/>
            </p:cNvSpPr>
            <p:nvPr/>
          </p:nvSpPr>
          <p:spPr bwMode="auto">
            <a:xfrm>
              <a:off x="884" y="2826"/>
              <a:ext cx="43" cy="27"/>
            </a:xfrm>
            <a:custGeom>
              <a:avLst/>
              <a:gdLst>
                <a:gd name="T0" fmla="*/ 43 w 43"/>
                <a:gd name="T1" fmla="*/ 1 h 27"/>
                <a:gd name="T2" fmla="*/ 43 w 43"/>
                <a:gd name="T3" fmla="*/ 7 h 27"/>
                <a:gd name="T4" fmla="*/ 41 w 43"/>
                <a:gd name="T5" fmla="*/ 12 h 27"/>
                <a:gd name="T6" fmla="*/ 38 w 43"/>
                <a:gd name="T7" fmla="*/ 17 h 27"/>
                <a:gd name="T8" fmla="*/ 36 w 43"/>
                <a:gd name="T9" fmla="*/ 23 h 27"/>
                <a:gd name="T10" fmla="*/ 33 w 43"/>
                <a:gd name="T11" fmla="*/ 25 h 27"/>
                <a:gd name="T12" fmla="*/ 28 w 43"/>
                <a:gd name="T13" fmla="*/ 27 h 27"/>
                <a:gd name="T14" fmla="*/ 24 w 43"/>
                <a:gd name="T15" fmla="*/ 27 h 27"/>
                <a:gd name="T16" fmla="*/ 19 w 43"/>
                <a:gd name="T17" fmla="*/ 27 h 27"/>
                <a:gd name="T18" fmla="*/ 15 w 43"/>
                <a:gd name="T19" fmla="*/ 27 h 27"/>
                <a:gd name="T20" fmla="*/ 11 w 43"/>
                <a:gd name="T21" fmla="*/ 27 h 27"/>
                <a:gd name="T22" fmla="*/ 6 w 43"/>
                <a:gd name="T23" fmla="*/ 26 h 27"/>
                <a:gd name="T24" fmla="*/ 2 w 43"/>
                <a:gd name="T25" fmla="*/ 25 h 27"/>
                <a:gd name="T26" fmla="*/ 0 w 43"/>
                <a:gd name="T27" fmla="*/ 22 h 27"/>
                <a:gd name="T28" fmla="*/ 2 w 43"/>
                <a:gd name="T29" fmla="*/ 18 h 27"/>
                <a:gd name="T30" fmla="*/ 4 w 43"/>
                <a:gd name="T31" fmla="*/ 15 h 27"/>
                <a:gd name="T32" fmla="*/ 5 w 43"/>
                <a:gd name="T33" fmla="*/ 12 h 27"/>
                <a:gd name="T34" fmla="*/ 11 w 43"/>
                <a:gd name="T35" fmla="*/ 12 h 27"/>
                <a:gd name="T36" fmla="*/ 15 w 43"/>
                <a:gd name="T37" fmla="*/ 11 h 27"/>
                <a:gd name="T38" fmla="*/ 19 w 43"/>
                <a:gd name="T39" fmla="*/ 9 h 27"/>
                <a:gd name="T40" fmla="*/ 24 w 43"/>
                <a:gd name="T41" fmla="*/ 5 h 27"/>
                <a:gd name="T42" fmla="*/ 28 w 43"/>
                <a:gd name="T43" fmla="*/ 3 h 27"/>
                <a:gd name="T44" fmla="*/ 33 w 43"/>
                <a:gd name="T45" fmla="*/ 1 h 27"/>
                <a:gd name="T46" fmla="*/ 38 w 43"/>
                <a:gd name="T47" fmla="*/ 0 h 27"/>
                <a:gd name="T48" fmla="*/ 43 w 43"/>
                <a:gd name="T49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43" h="27">
                  <a:moveTo>
                    <a:pt x="43" y="1"/>
                  </a:moveTo>
                  <a:lnTo>
                    <a:pt x="43" y="7"/>
                  </a:lnTo>
                  <a:lnTo>
                    <a:pt x="41" y="12"/>
                  </a:lnTo>
                  <a:lnTo>
                    <a:pt x="38" y="17"/>
                  </a:lnTo>
                  <a:lnTo>
                    <a:pt x="36" y="23"/>
                  </a:lnTo>
                  <a:lnTo>
                    <a:pt x="33" y="25"/>
                  </a:lnTo>
                  <a:lnTo>
                    <a:pt x="28" y="27"/>
                  </a:lnTo>
                  <a:lnTo>
                    <a:pt x="24" y="27"/>
                  </a:lnTo>
                  <a:lnTo>
                    <a:pt x="19" y="27"/>
                  </a:lnTo>
                  <a:lnTo>
                    <a:pt x="15" y="27"/>
                  </a:lnTo>
                  <a:lnTo>
                    <a:pt x="11" y="27"/>
                  </a:lnTo>
                  <a:lnTo>
                    <a:pt x="6" y="26"/>
                  </a:lnTo>
                  <a:lnTo>
                    <a:pt x="2" y="25"/>
                  </a:lnTo>
                  <a:lnTo>
                    <a:pt x="0" y="22"/>
                  </a:lnTo>
                  <a:lnTo>
                    <a:pt x="2" y="18"/>
                  </a:lnTo>
                  <a:lnTo>
                    <a:pt x="4" y="15"/>
                  </a:lnTo>
                  <a:lnTo>
                    <a:pt x="5" y="12"/>
                  </a:lnTo>
                  <a:lnTo>
                    <a:pt x="11" y="12"/>
                  </a:lnTo>
                  <a:lnTo>
                    <a:pt x="15" y="11"/>
                  </a:lnTo>
                  <a:lnTo>
                    <a:pt x="19" y="9"/>
                  </a:lnTo>
                  <a:lnTo>
                    <a:pt x="24" y="5"/>
                  </a:lnTo>
                  <a:lnTo>
                    <a:pt x="28" y="3"/>
                  </a:lnTo>
                  <a:lnTo>
                    <a:pt x="33" y="1"/>
                  </a:lnTo>
                  <a:lnTo>
                    <a:pt x="38" y="0"/>
                  </a:lnTo>
                  <a:lnTo>
                    <a:pt x="4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01" name="Freeform 169"/>
            <p:cNvSpPr>
              <a:spLocks/>
            </p:cNvSpPr>
            <p:nvPr/>
          </p:nvSpPr>
          <p:spPr bwMode="auto">
            <a:xfrm>
              <a:off x="919" y="2833"/>
              <a:ext cx="184" cy="173"/>
            </a:xfrm>
            <a:custGeom>
              <a:avLst/>
              <a:gdLst>
                <a:gd name="T0" fmla="*/ 184 w 184"/>
                <a:gd name="T1" fmla="*/ 23 h 173"/>
                <a:gd name="T2" fmla="*/ 177 w 184"/>
                <a:gd name="T3" fmla="*/ 46 h 173"/>
                <a:gd name="T4" fmla="*/ 183 w 184"/>
                <a:gd name="T5" fmla="*/ 66 h 173"/>
                <a:gd name="T6" fmla="*/ 180 w 184"/>
                <a:gd name="T7" fmla="*/ 81 h 173"/>
                <a:gd name="T8" fmla="*/ 171 w 184"/>
                <a:gd name="T9" fmla="*/ 91 h 173"/>
                <a:gd name="T10" fmla="*/ 158 w 184"/>
                <a:gd name="T11" fmla="*/ 91 h 173"/>
                <a:gd name="T12" fmla="*/ 146 w 184"/>
                <a:gd name="T13" fmla="*/ 84 h 173"/>
                <a:gd name="T14" fmla="*/ 134 w 184"/>
                <a:gd name="T15" fmla="*/ 93 h 173"/>
                <a:gd name="T16" fmla="*/ 116 w 184"/>
                <a:gd name="T17" fmla="*/ 97 h 173"/>
                <a:gd name="T18" fmla="*/ 94 w 184"/>
                <a:gd name="T19" fmla="*/ 108 h 173"/>
                <a:gd name="T20" fmla="*/ 76 w 184"/>
                <a:gd name="T21" fmla="*/ 125 h 173"/>
                <a:gd name="T22" fmla="*/ 62 w 184"/>
                <a:gd name="T23" fmla="*/ 145 h 173"/>
                <a:gd name="T24" fmla="*/ 56 w 184"/>
                <a:gd name="T25" fmla="*/ 162 h 173"/>
                <a:gd name="T26" fmla="*/ 53 w 184"/>
                <a:gd name="T27" fmla="*/ 169 h 173"/>
                <a:gd name="T28" fmla="*/ 45 w 184"/>
                <a:gd name="T29" fmla="*/ 173 h 173"/>
                <a:gd name="T30" fmla="*/ 44 w 184"/>
                <a:gd name="T31" fmla="*/ 144 h 173"/>
                <a:gd name="T32" fmla="*/ 56 w 184"/>
                <a:gd name="T33" fmla="*/ 120 h 173"/>
                <a:gd name="T34" fmla="*/ 75 w 184"/>
                <a:gd name="T35" fmla="*/ 101 h 173"/>
                <a:gd name="T36" fmla="*/ 97 w 184"/>
                <a:gd name="T37" fmla="*/ 93 h 173"/>
                <a:gd name="T38" fmla="*/ 118 w 184"/>
                <a:gd name="T39" fmla="*/ 87 h 173"/>
                <a:gd name="T40" fmla="*/ 138 w 184"/>
                <a:gd name="T41" fmla="*/ 72 h 173"/>
                <a:gd name="T42" fmla="*/ 149 w 184"/>
                <a:gd name="T43" fmla="*/ 72 h 173"/>
                <a:gd name="T44" fmla="*/ 159 w 184"/>
                <a:gd name="T45" fmla="*/ 79 h 173"/>
                <a:gd name="T46" fmla="*/ 169 w 184"/>
                <a:gd name="T47" fmla="*/ 70 h 173"/>
                <a:gd name="T48" fmla="*/ 171 w 184"/>
                <a:gd name="T49" fmla="*/ 58 h 173"/>
                <a:gd name="T50" fmla="*/ 160 w 184"/>
                <a:gd name="T51" fmla="*/ 60 h 173"/>
                <a:gd name="T52" fmla="*/ 152 w 184"/>
                <a:gd name="T53" fmla="*/ 56 h 173"/>
                <a:gd name="T54" fmla="*/ 151 w 184"/>
                <a:gd name="T55" fmla="*/ 43 h 173"/>
                <a:gd name="T56" fmla="*/ 162 w 184"/>
                <a:gd name="T57" fmla="*/ 30 h 173"/>
                <a:gd name="T58" fmla="*/ 169 w 184"/>
                <a:gd name="T59" fmla="*/ 20 h 173"/>
                <a:gd name="T60" fmla="*/ 155 w 184"/>
                <a:gd name="T61" fmla="*/ 17 h 173"/>
                <a:gd name="T62" fmla="*/ 142 w 184"/>
                <a:gd name="T63" fmla="*/ 34 h 173"/>
                <a:gd name="T64" fmla="*/ 126 w 184"/>
                <a:gd name="T65" fmla="*/ 37 h 173"/>
                <a:gd name="T66" fmla="*/ 116 w 184"/>
                <a:gd name="T67" fmla="*/ 27 h 173"/>
                <a:gd name="T68" fmla="*/ 110 w 184"/>
                <a:gd name="T69" fmla="*/ 45 h 173"/>
                <a:gd name="T70" fmla="*/ 27 w 184"/>
                <a:gd name="T71" fmla="*/ 102 h 173"/>
                <a:gd name="T72" fmla="*/ 13 w 184"/>
                <a:gd name="T73" fmla="*/ 98 h 173"/>
                <a:gd name="T74" fmla="*/ 5 w 184"/>
                <a:gd name="T75" fmla="*/ 88 h 173"/>
                <a:gd name="T76" fmla="*/ 0 w 184"/>
                <a:gd name="T77" fmla="*/ 75 h 173"/>
                <a:gd name="T78" fmla="*/ 1 w 184"/>
                <a:gd name="T79" fmla="*/ 61 h 173"/>
                <a:gd name="T80" fmla="*/ 11 w 184"/>
                <a:gd name="T81" fmla="*/ 71 h 173"/>
                <a:gd name="T82" fmla="*/ 23 w 184"/>
                <a:gd name="T83" fmla="*/ 82 h 173"/>
                <a:gd name="T84" fmla="*/ 49 w 184"/>
                <a:gd name="T85" fmla="*/ 71 h 173"/>
                <a:gd name="T86" fmla="*/ 76 w 184"/>
                <a:gd name="T87" fmla="*/ 57 h 173"/>
                <a:gd name="T88" fmla="*/ 98 w 184"/>
                <a:gd name="T89" fmla="*/ 39 h 173"/>
                <a:gd name="T90" fmla="*/ 110 w 184"/>
                <a:gd name="T91" fmla="*/ 11 h 173"/>
                <a:gd name="T92" fmla="*/ 122 w 184"/>
                <a:gd name="T93" fmla="*/ 6 h 173"/>
                <a:gd name="T94" fmla="*/ 133 w 184"/>
                <a:gd name="T95" fmla="*/ 7 h 173"/>
                <a:gd name="T96" fmla="*/ 145 w 184"/>
                <a:gd name="T97" fmla="*/ 8 h 173"/>
                <a:gd name="T98" fmla="*/ 155 w 184"/>
                <a:gd name="T99" fmla="*/ 0 h 173"/>
                <a:gd name="T100" fmla="*/ 170 w 184"/>
                <a:gd name="T101" fmla="*/ 2 h 173"/>
                <a:gd name="T102" fmla="*/ 179 w 184"/>
                <a:gd name="T103" fmla="*/ 11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84" h="173">
                  <a:moveTo>
                    <a:pt x="179" y="11"/>
                  </a:moveTo>
                  <a:lnTo>
                    <a:pt x="184" y="23"/>
                  </a:lnTo>
                  <a:lnTo>
                    <a:pt x="180" y="35"/>
                  </a:lnTo>
                  <a:lnTo>
                    <a:pt x="177" y="46"/>
                  </a:lnTo>
                  <a:lnTo>
                    <a:pt x="183" y="58"/>
                  </a:lnTo>
                  <a:lnTo>
                    <a:pt x="183" y="66"/>
                  </a:lnTo>
                  <a:lnTo>
                    <a:pt x="183" y="75"/>
                  </a:lnTo>
                  <a:lnTo>
                    <a:pt x="180" y="81"/>
                  </a:lnTo>
                  <a:lnTo>
                    <a:pt x="176" y="88"/>
                  </a:lnTo>
                  <a:lnTo>
                    <a:pt x="171" y="91"/>
                  </a:lnTo>
                  <a:lnTo>
                    <a:pt x="164" y="92"/>
                  </a:lnTo>
                  <a:lnTo>
                    <a:pt x="158" y="91"/>
                  </a:lnTo>
                  <a:lnTo>
                    <a:pt x="152" y="88"/>
                  </a:lnTo>
                  <a:lnTo>
                    <a:pt x="146" y="84"/>
                  </a:lnTo>
                  <a:lnTo>
                    <a:pt x="140" y="88"/>
                  </a:lnTo>
                  <a:lnTo>
                    <a:pt x="134" y="93"/>
                  </a:lnTo>
                  <a:lnTo>
                    <a:pt x="127" y="94"/>
                  </a:lnTo>
                  <a:lnTo>
                    <a:pt x="116" y="97"/>
                  </a:lnTo>
                  <a:lnTo>
                    <a:pt x="104" y="102"/>
                  </a:lnTo>
                  <a:lnTo>
                    <a:pt x="94" y="108"/>
                  </a:lnTo>
                  <a:lnTo>
                    <a:pt x="85" y="116"/>
                  </a:lnTo>
                  <a:lnTo>
                    <a:pt x="76" y="125"/>
                  </a:lnTo>
                  <a:lnTo>
                    <a:pt x="67" y="134"/>
                  </a:lnTo>
                  <a:lnTo>
                    <a:pt x="62" y="145"/>
                  </a:lnTo>
                  <a:lnTo>
                    <a:pt x="56" y="156"/>
                  </a:lnTo>
                  <a:lnTo>
                    <a:pt x="56" y="162"/>
                  </a:lnTo>
                  <a:lnTo>
                    <a:pt x="55" y="166"/>
                  </a:lnTo>
                  <a:lnTo>
                    <a:pt x="53" y="169"/>
                  </a:lnTo>
                  <a:lnTo>
                    <a:pt x="50" y="173"/>
                  </a:lnTo>
                  <a:lnTo>
                    <a:pt x="45" y="173"/>
                  </a:lnTo>
                  <a:lnTo>
                    <a:pt x="44" y="158"/>
                  </a:lnTo>
                  <a:lnTo>
                    <a:pt x="44" y="144"/>
                  </a:lnTo>
                  <a:lnTo>
                    <a:pt x="48" y="131"/>
                  </a:lnTo>
                  <a:lnTo>
                    <a:pt x="56" y="120"/>
                  </a:lnTo>
                  <a:lnTo>
                    <a:pt x="65" y="108"/>
                  </a:lnTo>
                  <a:lnTo>
                    <a:pt x="75" y="101"/>
                  </a:lnTo>
                  <a:lnTo>
                    <a:pt x="85" y="96"/>
                  </a:lnTo>
                  <a:lnTo>
                    <a:pt x="97" y="93"/>
                  </a:lnTo>
                  <a:lnTo>
                    <a:pt x="108" y="90"/>
                  </a:lnTo>
                  <a:lnTo>
                    <a:pt x="118" y="87"/>
                  </a:lnTo>
                  <a:lnTo>
                    <a:pt x="129" y="81"/>
                  </a:lnTo>
                  <a:lnTo>
                    <a:pt x="138" y="72"/>
                  </a:lnTo>
                  <a:lnTo>
                    <a:pt x="143" y="70"/>
                  </a:lnTo>
                  <a:lnTo>
                    <a:pt x="149" y="72"/>
                  </a:lnTo>
                  <a:lnTo>
                    <a:pt x="153" y="76"/>
                  </a:lnTo>
                  <a:lnTo>
                    <a:pt x="159" y="79"/>
                  </a:lnTo>
                  <a:lnTo>
                    <a:pt x="164" y="76"/>
                  </a:lnTo>
                  <a:lnTo>
                    <a:pt x="169" y="70"/>
                  </a:lnTo>
                  <a:lnTo>
                    <a:pt x="171" y="65"/>
                  </a:lnTo>
                  <a:lnTo>
                    <a:pt x="171" y="58"/>
                  </a:lnTo>
                  <a:lnTo>
                    <a:pt x="165" y="57"/>
                  </a:lnTo>
                  <a:lnTo>
                    <a:pt x="160" y="60"/>
                  </a:lnTo>
                  <a:lnTo>
                    <a:pt x="155" y="61"/>
                  </a:lnTo>
                  <a:lnTo>
                    <a:pt x="152" y="56"/>
                  </a:lnTo>
                  <a:lnTo>
                    <a:pt x="150" y="49"/>
                  </a:lnTo>
                  <a:lnTo>
                    <a:pt x="151" y="43"/>
                  </a:lnTo>
                  <a:lnTo>
                    <a:pt x="157" y="36"/>
                  </a:lnTo>
                  <a:lnTo>
                    <a:pt x="162" y="30"/>
                  </a:lnTo>
                  <a:lnTo>
                    <a:pt x="166" y="24"/>
                  </a:lnTo>
                  <a:lnTo>
                    <a:pt x="169" y="20"/>
                  </a:lnTo>
                  <a:lnTo>
                    <a:pt x="165" y="18"/>
                  </a:lnTo>
                  <a:lnTo>
                    <a:pt x="155" y="17"/>
                  </a:lnTo>
                  <a:lnTo>
                    <a:pt x="148" y="24"/>
                  </a:lnTo>
                  <a:lnTo>
                    <a:pt x="142" y="34"/>
                  </a:lnTo>
                  <a:lnTo>
                    <a:pt x="136" y="41"/>
                  </a:lnTo>
                  <a:lnTo>
                    <a:pt x="126" y="37"/>
                  </a:lnTo>
                  <a:lnTo>
                    <a:pt x="123" y="18"/>
                  </a:lnTo>
                  <a:lnTo>
                    <a:pt x="116" y="27"/>
                  </a:lnTo>
                  <a:lnTo>
                    <a:pt x="114" y="36"/>
                  </a:lnTo>
                  <a:lnTo>
                    <a:pt x="110" y="45"/>
                  </a:lnTo>
                  <a:lnTo>
                    <a:pt x="101" y="52"/>
                  </a:lnTo>
                  <a:lnTo>
                    <a:pt x="27" y="102"/>
                  </a:lnTo>
                  <a:lnTo>
                    <a:pt x="19" y="102"/>
                  </a:lnTo>
                  <a:lnTo>
                    <a:pt x="13" y="98"/>
                  </a:lnTo>
                  <a:lnTo>
                    <a:pt x="8" y="94"/>
                  </a:lnTo>
                  <a:lnTo>
                    <a:pt x="5" y="88"/>
                  </a:lnTo>
                  <a:lnTo>
                    <a:pt x="2" y="81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1" y="61"/>
                  </a:lnTo>
                  <a:lnTo>
                    <a:pt x="6" y="65"/>
                  </a:lnTo>
                  <a:lnTo>
                    <a:pt x="11" y="71"/>
                  </a:lnTo>
                  <a:lnTo>
                    <a:pt x="16" y="78"/>
                  </a:lnTo>
                  <a:lnTo>
                    <a:pt x="23" y="82"/>
                  </a:lnTo>
                  <a:lnTo>
                    <a:pt x="36" y="77"/>
                  </a:lnTo>
                  <a:lnTo>
                    <a:pt x="49" y="71"/>
                  </a:lnTo>
                  <a:lnTo>
                    <a:pt x="62" y="65"/>
                  </a:lnTo>
                  <a:lnTo>
                    <a:pt x="76" y="57"/>
                  </a:lnTo>
                  <a:lnTo>
                    <a:pt x="88" y="48"/>
                  </a:lnTo>
                  <a:lnTo>
                    <a:pt x="98" y="39"/>
                  </a:lnTo>
                  <a:lnTo>
                    <a:pt x="105" y="27"/>
                  </a:lnTo>
                  <a:lnTo>
                    <a:pt x="110" y="11"/>
                  </a:lnTo>
                  <a:lnTo>
                    <a:pt x="115" y="7"/>
                  </a:lnTo>
                  <a:lnTo>
                    <a:pt x="122" y="6"/>
                  </a:lnTo>
                  <a:lnTo>
                    <a:pt x="127" y="6"/>
                  </a:lnTo>
                  <a:lnTo>
                    <a:pt x="133" y="7"/>
                  </a:lnTo>
                  <a:lnTo>
                    <a:pt x="139" y="8"/>
                  </a:lnTo>
                  <a:lnTo>
                    <a:pt x="145" y="8"/>
                  </a:lnTo>
                  <a:lnTo>
                    <a:pt x="150" y="6"/>
                  </a:lnTo>
                  <a:lnTo>
                    <a:pt x="155" y="0"/>
                  </a:lnTo>
                  <a:lnTo>
                    <a:pt x="163" y="0"/>
                  </a:lnTo>
                  <a:lnTo>
                    <a:pt x="170" y="2"/>
                  </a:lnTo>
                  <a:lnTo>
                    <a:pt x="176" y="5"/>
                  </a:lnTo>
                  <a:lnTo>
                    <a:pt x="179" y="1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02" name="Freeform 170"/>
            <p:cNvSpPr>
              <a:spLocks/>
            </p:cNvSpPr>
            <p:nvPr/>
          </p:nvSpPr>
          <p:spPr bwMode="auto">
            <a:xfrm>
              <a:off x="834" y="2906"/>
              <a:ext cx="76" cy="165"/>
            </a:xfrm>
            <a:custGeom>
              <a:avLst/>
              <a:gdLst>
                <a:gd name="T0" fmla="*/ 74 w 76"/>
                <a:gd name="T1" fmla="*/ 21 h 165"/>
                <a:gd name="T2" fmla="*/ 76 w 76"/>
                <a:gd name="T3" fmla="*/ 33 h 165"/>
                <a:gd name="T4" fmla="*/ 74 w 76"/>
                <a:gd name="T5" fmla="*/ 43 h 165"/>
                <a:gd name="T6" fmla="*/ 68 w 76"/>
                <a:gd name="T7" fmla="*/ 52 h 165"/>
                <a:gd name="T8" fmla="*/ 62 w 76"/>
                <a:gd name="T9" fmla="*/ 59 h 165"/>
                <a:gd name="T10" fmla="*/ 53 w 76"/>
                <a:gd name="T11" fmla="*/ 67 h 165"/>
                <a:gd name="T12" fmla="*/ 45 w 76"/>
                <a:gd name="T13" fmla="*/ 75 h 165"/>
                <a:gd name="T14" fmla="*/ 38 w 76"/>
                <a:gd name="T15" fmla="*/ 82 h 165"/>
                <a:gd name="T16" fmla="*/ 31 w 76"/>
                <a:gd name="T17" fmla="*/ 91 h 165"/>
                <a:gd name="T18" fmla="*/ 24 w 76"/>
                <a:gd name="T19" fmla="*/ 107 h 165"/>
                <a:gd name="T20" fmla="*/ 17 w 76"/>
                <a:gd name="T21" fmla="*/ 126 h 165"/>
                <a:gd name="T22" fmla="*/ 13 w 76"/>
                <a:gd name="T23" fmla="*/ 144 h 165"/>
                <a:gd name="T24" fmla="*/ 14 w 76"/>
                <a:gd name="T25" fmla="*/ 164 h 165"/>
                <a:gd name="T26" fmla="*/ 8 w 76"/>
                <a:gd name="T27" fmla="*/ 165 h 165"/>
                <a:gd name="T28" fmla="*/ 6 w 76"/>
                <a:gd name="T29" fmla="*/ 161 h 165"/>
                <a:gd name="T30" fmla="*/ 3 w 76"/>
                <a:gd name="T31" fmla="*/ 156 h 165"/>
                <a:gd name="T32" fmla="*/ 1 w 76"/>
                <a:gd name="T33" fmla="*/ 151 h 165"/>
                <a:gd name="T34" fmla="*/ 0 w 76"/>
                <a:gd name="T35" fmla="*/ 133 h 165"/>
                <a:gd name="T36" fmla="*/ 0 w 76"/>
                <a:gd name="T37" fmla="*/ 116 h 165"/>
                <a:gd name="T38" fmla="*/ 2 w 76"/>
                <a:gd name="T39" fmla="*/ 101 h 165"/>
                <a:gd name="T40" fmla="*/ 6 w 76"/>
                <a:gd name="T41" fmla="*/ 85 h 165"/>
                <a:gd name="T42" fmla="*/ 13 w 76"/>
                <a:gd name="T43" fmla="*/ 72 h 165"/>
                <a:gd name="T44" fmla="*/ 20 w 76"/>
                <a:gd name="T45" fmla="*/ 60 h 165"/>
                <a:gd name="T46" fmla="*/ 31 w 76"/>
                <a:gd name="T47" fmla="*/ 49 h 165"/>
                <a:gd name="T48" fmla="*/ 43 w 76"/>
                <a:gd name="T49" fmla="*/ 40 h 165"/>
                <a:gd name="T50" fmla="*/ 49 w 76"/>
                <a:gd name="T51" fmla="*/ 30 h 165"/>
                <a:gd name="T52" fmla="*/ 48 w 76"/>
                <a:gd name="T53" fmla="*/ 17 h 165"/>
                <a:gd name="T54" fmla="*/ 50 w 76"/>
                <a:gd name="T55" fmla="*/ 6 h 165"/>
                <a:gd name="T56" fmla="*/ 62 w 76"/>
                <a:gd name="T57" fmla="*/ 0 h 165"/>
                <a:gd name="T58" fmla="*/ 74 w 76"/>
                <a:gd name="T59" fmla="*/ 21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76" h="165">
                  <a:moveTo>
                    <a:pt x="74" y="21"/>
                  </a:moveTo>
                  <a:lnTo>
                    <a:pt x="76" y="33"/>
                  </a:lnTo>
                  <a:lnTo>
                    <a:pt x="74" y="43"/>
                  </a:lnTo>
                  <a:lnTo>
                    <a:pt x="68" y="52"/>
                  </a:lnTo>
                  <a:lnTo>
                    <a:pt x="62" y="59"/>
                  </a:lnTo>
                  <a:lnTo>
                    <a:pt x="53" y="67"/>
                  </a:lnTo>
                  <a:lnTo>
                    <a:pt x="45" y="75"/>
                  </a:lnTo>
                  <a:lnTo>
                    <a:pt x="38" y="82"/>
                  </a:lnTo>
                  <a:lnTo>
                    <a:pt x="31" y="91"/>
                  </a:lnTo>
                  <a:lnTo>
                    <a:pt x="24" y="107"/>
                  </a:lnTo>
                  <a:lnTo>
                    <a:pt x="17" y="126"/>
                  </a:lnTo>
                  <a:lnTo>
                    <a:pt x="13" y="144"/>
                  </a:lnTo>
                  <a:lnTo>
                    <a:pt x="14" y="164"/>
                  </a:lnTo>
                  <a:lnTo>
                    <a:pt x="8" y="165"/>
                  </a:lnTo>
                  <a:lnTo>
                    <a:pt x="6" y="161"/>
                  </a:lnTo>
                  <a:lnTo>
                    <a:pt x="3" y="156"/>
                  </a:lnTo>
                  <a:lnTo>
                    <a:pt x="1" y="151"/>
                  </a:lnTo>
                  <a:lnTo>
                    <a:pt x="0" y="133"/>
                  </a:lnTo>
                  <a:lnTo>
                    <a:pt x="0" y="116"/>
                  </a:lnTo>
                  <a:lnTo>
                    <a:pt x="2" y="101"/>
                  </a:lnTo>
                  <a:lnTo>
                    <a:pt x="6" y="85"/>
                  </a:lnTo>
                  <a:lnTo>
                    <a:pt x="13" y="72"/>
                  </a:lnTo>
                  <a:lnTo>
                    <a:pt x="20" y="60"/>
                  </a:lnTo>
                  <a:lnTo>
                    <a:pt x="31" y="49"/>
                  </a:lnTo>
                  <a:lnTo>
                    <a:pt x="43" y="40"/>
                  </a:lnTo>
                  <a:lnTo>
                    <a:pt x="49" y="30"/>
                  </a:lnTo>
                  <a:lnTo>
                    <a:pt x="48" y="17"/>
                  </a:lnTo>
                  <a:lnTo>
                    <a:pt x="50" y="6"/>
                  </a:lnTo>
                  <a:lnTo>
                    <a:pt x="62" y="0"/>
                  </a:lnTo>
                  <a:lnTo>
                    <a:pt x="74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03" name="Freeform 171"/>
            <p:cNvSpPr>
              <a:spLocks/>
            </p:cNvSpPr>
            <p:nvPr/>
          </p:nvSpPr>
          <p:spPr bwMode="auto">
            <a:xfrm>
              <a:off x="887" y="3024"/>
              <a:ext cx="150" cy="112"/>
            </a:xfrm>
            <a:custGeom>
              <a:avLst/>
              <a:gdLst>
                <a:gd name="T0" fmla="*/ 149 w 150"/>
                <a:gd name="T1" fmla="*/ 35 h 112"/>
                <a:gd name="T2" fmla="*/ 131 w 150"/>
                <a:gd name="T3" fmla="*/ 46 h 112"/>
                <a:gd name="T4" fmla="*/ 113 w 150"/>
                <a:gd name="T5" fmla="*/ 56 h 112"/>
                <a:gd name="T6" fmla="*/ 95 w 150"/>
                <a:gd name="T7" fmla="*/ 67 h 112"/>
                <a:gd name="T8" fmla="*/ 76 w 150"/>
                <a:gd name="T9" fmla="*/ 75 h 112"/>
                <a:gd name="T10" fmla="*/ 59 w 150"/>
                <a:gd name="T11" fmla="*/ 85 h 112"/>
                <a:gd name="T12" fmla="*/ 40 w 150"/>
                <a:gd name="T13" fmla="*/ 94 h 112"/>
                <a:gd name="T14" fmla="*/ 22 w 150"/>
                <a:gd name="T15" fmla="*/ 104 h 112"/>
                <a:gd name="T16" fmla="*/ 3 w 150"/>
                <a:gd name="T17" fmla="*/ 112 h 112"/>
                <a:gd name="T18" fmla="*/ 0 w 150"/>
                <a:gd name="T19" fmla="*/ 109 h 112"/>
                <a:gd name="T20" fmla="*/ 2 w 150"/>
                <a:gd name="T21" fmla="*/ 95 h 112"/>
                <a:gd name="T22" fmla="*/ 3 w 150"/>
                <a:gd name="T23" fmla="*/ 81 h 112"/>
                <a:gd name="T24" fmla="*/ 6 w 150"/>
                <a:gd name="T25" fmla="*/ 68 h 112"/>
                <a:gd name="T26" fmla="*/ 12 w 150"/>
                <a:gd name="T27" fmla="*/ 56 h 112"/>
                <a:gd name="T28" fmla="*/ 26 w 150"/>
                <a:gd name="T29" fmla="*/ 47 h 112"/>
                <a:gd name="T30" fmla="*/ 43 w 150"/>
                <a:gd name="T31" fmla="*/ 39 h 112"/>
                <a:gd name="T32" fmla="*/ 58 w 150"/>
                <a:gd name="T33" fmla="*/ 33 h 112"/>
                <a:gd name="T34" fmla="*/ 74 w 150"/>
                <a:gd name="T35" fmla="*/ 26 h 112"/>
                <a:gd name="T36" fmla="*/ 89 w 150"/>
                <a:gd name="T37" fmla="*/ 21 h 112"/>
                <a:gd name="T38" fmla="*/ 106 w 150"/>
                <a:gd name="T39" fmla="*/ 15 h 112"/>
                <a:gd name="T40" fmla="*/ 121 w 150"/>
                <a:gd name="T41" fmla="*/ 8 h 112"/>
                <a:gd name="T42" fmla="*/ 135 w 150"/>
                <a:gd name="T43" fmla="*/ 0 h 112"/>
                <a:gd name="T44" fmla="*/ 144 w 150"/>
                <a:gd name="T45" fmla="*/ 2 h 112"/>
                <a:gd name="T46" fmla="*/ 148 w 150"/>
                <a:gd name="T47" fmla="*/ 13 h 112"/>
                <a:gd name="T48" fmla="*/ 150 w 150"/>
                <a:gd name="T49" fmla="*/ 26 h 112"/>
                <a:gd name="T50" fmla="*/ 149 w 150"/>
                <a:gd name="T51" fmla="*/ 35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0" h="112">
                  <a:moveTo>
                    <a:pt x="149" y="35"/>
                  </a:moveTo>
                  <a:lnTo>
                    <a:pt x="131" y="46"/>
                  </a:lnTo>
                  <a:lnTo>
                    <a:pt x="113" y="56"/>
                  </a:lnTo>
                  <a:lnTo>
                    <a:pt x="95" y="67"/>
                  </a:lnTo>
                  <a:lnTo>
                    <a:pt x="76" y="75"/>
                  </a:lnTo>
                  <a:lnTo>
                    <a:pt x="59" y="85"/>
                  </a:lnTo>
                  <a:lnTo>
                    <a:pt x="40" y="94"/>
                  </a:lnTo>
                  <a:lnTo>
                    <a:pt x="22" y="104"/>
                  </a:lnTo>
                  <a:lnTo>
                    <a:pt x="3" y="112"/>
                  </a:lnTo>
                  <a:lnTo>
                    <a:pt x="0" y="109"/>
                  </a:lnTo>
                  <a:lnTo>
                    <a:pt x="2" y="95"/>
                  </a:lnTo>
                  <a:lnTo>
                    <a:pt x="3" y="81"/>
                  </a:lnTo>
                  <a:lnTo>
                    <a:pt x="6" y="68"/>
                  </a:lnTo>
                  <a:lnTo>
                    <a:pt x="12" y="56"/>
                  </a:lnTo>
                  <a:lnTo>
                    <a:pt x="26" y="47"/>
                  </a:lnTo>
                  <a:lnTo>
                    <a:pt x="43" y="39"/>
                  </a:lnTo>
                  <a:lnTo>
                    <a:pt x="58" y="33"/>
                  </a:lnTo>
                  <a:lnTo>
                    <a:pt x="74" y="26"/>
                  </a:lnTo>
                  <a:lnTo>
                    <a:pt x="89" y="21"/>
                  </a:lnTo>
                  <a:lnTo>
                    <a:pt x="106" y="15"/>
                  </a:lnTo>
                  <a:lnTo>
                    <a:pt x="121" y="8"/>
                  </a:lnTo>
                  <a:lnTo>
                    <a:pt x="135" y="0"/>
                  </a:lnTo>
                  <a:lnTo>
                    <a:pt x="144" y="2"/>
                  </a:lnTo>
                  <a:lnTo>
                    <a:pt x="148" y="13"/>
                  </a:lnTo>
                  <a:lnTo>
                    <a:pt x="150" y="26"/>
                  </a:lnTo>
                  <a:lnTo>
                    <a:pt x="149" y="3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04" name="Freeform 172"/>
            <p:cNvSpPr>
              <a:spLocks/>
            </p:cNvSpPr>
            <p:nvPr/>
          </p:nvSpPr>
          <p:spPr bwMode="auto">
            <a:xfrm>
              <a:off x="906" y="3039"/>
              <a:ext cx="116" cy="76"/>
            </a:xfrm>
            <a:custGeom>
              <a:avLst/>
              <a:gdLst>
                <a:gd name="T0" fmla="*/ 115 w 116"/>
                <a:gd name="T1" fmla="*/ 0 h 76"/>
                <a:gd name="T2" fmla="*/ 116 w 116"/>
                <a:gd name="T3" fmla="*/ 13 h 76"/>
                <a:gd name="T4" fmla="*/ 0 w 116"/>
                <a:gd name="T5" fmla="*/ 76 h 76"/>
                <a:gd name="T6" fmla="*/ 0 w 116"/>
                <a:gd name="T7" fmla="*/ 71 h 76"/>
                <a:gd name="T8" fmla="*/ 1 w 116"/>
                <a:gd name="T9" fmla="*/ 61 h 76"/>
                <a:gd name="T10" fmla="*/ 3 w 116"/>
                <a:gd name="T11" fmla="*/ 52 h 76"/>
                <a:gd name="T12" fmla="*/ 9 w 116"/>
                <a:gd name="T13" fmla="*/ 45 h 76"/>
                <a:gd name="T14" fmla="*/ 115 w 116"/>
                <a:gd name="T15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76">
                  <a:moveTo>
                    <a:pt x="115" y="0"/>
                  </a:moveTo>
                  <a:lnTo>
                    <a:pt x="116" y="13"/>
                  </a:lnTo>
                  <a:lnTo>
                    <a:pt x="0" y="76"/>
                  </a:lnTo>
                  <a:lnTo>
                    <a:pt x="0" y="71"/>
                  </a:lnTo>
                  <a:lnTo>
                    <a:pt x="1" y="61"/>
                  </a:lnTo>
                  <a:lnTo>
                    <a:pt x="3" y="52"/>
                  </a:lnTo>
                  <a:lnTo>
                    <a:pt x="9" y="45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FF7C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05" name="Freeform 173"/>
            <p:cNvSpPr>
              <a:spLocks/>
            </p:cNvSpPr>
            <p:nvPr/>
          </p:nvSpPr>
          <p:spPr bwMode="auto">
            <a:xfrm>
              <a:off x="873" y="3091"/>
              <a:ext cx="189" cy="138"/>
            </a:xfrm>
            <a:custGeom>
              <a:avLst/>
              <a:gdLst>
                <a:gd name="T0" fmla="*/ 189 w 189"/>
                <a:gd name="T1" fmla="*/ 19 h 138"/>
                <a:gd name="T2" fmla="*/ 189 w 189"/>
                <a:gd name="T3" fmla="*/ 31 h 138"/>
                <a:gd name="T4" fmla="*/ 186 w 189"/>
                <a:gd name="T5" fmla="*/ 40 h 138"/>
                <a:gd name="T6" fmla="*/ 182 w 189"/>
                <a:gd name="T7" fmla="*/ 45 h 138"/>
                <a:gd name="T8" fmla="*/ 175 w 189"/>
                <a:gd name="T9" fmla="*/ 51 h 138"/>
                <a:gd name="T10" fmla="*/ 168 w 189"/>
                <a:gd name="T11" fmla="*/ 54 h 138"/>
                <a:gd name="T12" fmla="*/ 158 w 189"/>
                <a:gd name="T13" fmla="*/ 57 h 138"/>
                <a:gd name="T14" fmla="*/ 148 w 189"/>
                <a:gd name="T15" fmla="*/ 62 h 138"/>
                <a:gd name="T16" fmla="*/ 138 w 189"/>
                <a:gd name="T17" fmla="*/ 67 h 138"/>
                <a:gd name="T18" fmla="*/ 123 w 189"/>
                <a:gd name="T19" fmla="*/ 76 h 138"/>
                <a:gd name="T20" fmla="*/ 107 w 189"/>
                <a:gd name="T21" fmla="*/ 85 h 138"/>
                <a:gd name="T22" fmla="*/ 91 w 189"/>
                <a:gd name="T23" fmla="*/ 94 h 138"/>
                <a:gd name="T24" fmla="*/ 76 w 189"/>
                <a:gd name="T25" fmla="*/ 103 h 138"/>
                <a:gd name="T26" fmla="*/ 61 w 189"/>
                <a:gd name="T27" fmla="*/ 113 h 138"/>
                <a:gd name="T28" fmla="*/ 45 w 189"/>
                <a:gd name="T29" fmla="*/ 122 h 138"/>
                <a:gd name="T30" fmla="*/ 29 w 189"/>
                <a:gd name="T31" fmla="*/ 130 h 138"/>
                <a:gd name="T32" fmla="*/ 13 w 189"/>
                <a:gd name="T33" fmla="*/ 138 h 138"/>
                <a:gd name="T34" fmla="*/ 8 w 189"/>
                <a:gd name="T35" fmla="*/ 134 h 138"/>
                <a:gd name="T36" fmla="*/ 4 w 189"/>
                <a:gd name="T37" fmla="*/ 126 h 138"/>
                <a:gd name="T38" fmla="*/ 1 w 189"/>
                <a:gd name="T39" fmla="*/ 115 h 138"/>
                <a:gd name="T40" fmla="*/ 0 w 189"/>
                <a:gd name="T41" fmla="*/ 103 h 138"/>
                <a:gd name="T42" fmla="*/ 2 w 189"/>
                <a:gd name="T43" fmla="*/ 91 h 138"/>
                <a:gd name="T44" fmla="*/ 5 w 189"/>
                <a:gd name="T45" fmla="*/ 81 h 138"/>
                <a:gd name="T46" fmla="*/ 12 w 189"/>
                <a:gd name="T47" fmla="*/ 74 h 138"/>
                <a:gd name="T48" fmla="*/ 23 w 189"/>
                <a:gd name="T49" fmla="*/ 70 h 138"/>
                <a:gd name="T50" fmla="*/ 42 w 189"/>
                <a:gd name="T51" fmla="*/ 64 h 138"/>
                <a:gd name="T52" fmla="*/ 62 w 189"/>
                <a:gd name="T53" fmla="*/ 55 h 138"/>
                <a:gd name="T54" fmla="*/ 82 w 189"/>
                <a:gd name="T55" fmla="*/ 46 h 138"/>
                <a:gd name="T56" fmla="*/ 100 w 189"/>
                <a:gd name="T57" fmla="*/ 38 h 138"/>
                <a:gd name="T58" fmla="*/ 119 w 189"/>
                <a:gd name="T59" fmla="*/ 28 h 138"/>
                <a:gd name="T60" fmla="*/ 137 w 189"/>
                <a:gd name="T61" fmla="*/ 18 h 138"/>
                <a:gd name="T62" fmla="*/ 157 w 189"/>
                <a:gd name="T63" fmla="*/ 8 h 138"/>
                <a:gd name="T64" fmla="*/ 175 w 189"/>
                <a:gd name="T65" fmla="*/ 0 h 138"/>
                <a:gd name="T66" fmla="*/ 182 w 189"/>
                <a:gd name="T67" fmla="*/ 2 h 138"/>
                <a:gd name="T68" fmla="*/ 186 w 189"/>
                <a:gd name="T69" fmla="*/ 6 h 138"/>
                <a:gd name="T70" fmla="*/ 188 w 189"/>
                <a:gd name="T71" fmla="*/ 13 h 138"/>
                <a:gd name="T72" fmla="*/ 189 w 189"/>
                <a:gd name="T73" fmla="*/ 19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89" h="138">
                  <a:moveTo>
                    <a:pt x="189" y="19"/>
                  </a:moveTo>
                  <a:lnTo>
                    <a:pt x="189" y="31"/>
                  </a:lnTo>
                  <a:lnTo>
                    <a:pt x="186" y="40"/>
                  </a:lnTo>
                  <a:lnTo>
                    <a:pt x="182" y="45"/>
                  </a:lnTo>
                  <a:lnTo>
                    <a:pt x="175" y="51"/>
                  </a:lnTo>
                  <a:lnTo>
                    <a:pt x="168" y="54"/>
                  </a:lnTo>
                  <a:lnTo>
                    <a:pt x="158" y="57"/>
                  </a:lnTo>
                  <a:lnTo>
                    <a:pt x="148" y="62"/>
                  </a:lnTo>
                  <a:lnTo>
                    <a:pt x="138" y="67"/>
                  </a:lnTo>
                  <a:lnTo>
                    <a:pt x="123" y="76"/>
                  </a:lnTo>
                  <a:lnTo>
                    <a:pt x="107" y="85"/>
                  </a:lnTo>
                  <a:lnTo>
                    <a:pt x="91" y="94"/>
                  </a:lnTo>
                  <a:lnTo>
                    <a:pt x="76" y="103"/>
                  </a:lnTo>
                  <a:lnTo>
                    <a:pt x="61" y="113"/>
                  </a:lnTo>
                  <a:lnTo>
                    <a:pt x="45" y="122"/>
                  </a:lnTo>
                  <a:lnTo>
                    <a:pt x="29" y="130"/>
                  </a:lnTo>
                  <a:lnTo>
                    <a:pt x="13" y="138"/>
                  </a:lnTo>
                  <a:lnTo>
                    <a:pt x="8" y="134"/>
                  </a:lnTo>
                  <a:lnTo>
                    <a:pt x="4" y="126"/>
                  </a:lnTo>
                  <a:lnTo>
                    <a:pt x="1" y="115"/>
                  </a:lnTo>
                  <a:lnTo>
                    <a:pt x="0" y="103"/>
                  </a:lnTo>
                  <a:lnTo>
                    <a:pt x="2" y="91"/>
                  </a:lnTo>
                  <a:lnTo>
                    <a:pt x="5" y="81"/>
                  </a:lnTo>
                  <a:lnTo>
                    <a:pt x="12" y="74"/>
                  </a:lnTo>
                  <a:lnTo>
                    <a:pt x="23" y="70"/>
                  </a:lnTo>
                  <a:lnTo>
                    <a:pt x="42" y="64"/>
                  </a:lnTo>
                  <a:lnTo>
                    <a:pt x="62" y="55"/>
                  </a:lnTo>
                  <a:lnTo>
                    <a:pt x="82" y="46"/>
                  </a:lnTo>
                  <a:lnTo>
                    <a:pt x="100" y="38"/>
                  </a:lnTo>
                  <a:lnTo>
                    <a:pt x="119" y="28"/>
                  </a:lnTo>
                  <a:lnTo>
                    <a:pt x="137" y="18"/>
                  </a:lnTo>
                  <a:lnTo>
                    <a:pt x="157" y="8"/>
                  </a:lnTo>
                  <a:lnTo>
                    <a:pt x="175" y="0"/>
                  </a:lnTo>
                  <a:lnTo>
                    <a:pt x="182" y="2"/>
                  </a:lnTo>
                  <a:lnTo>
                    <a:pt x="186" y="6"/>
                  </a:lnTo>
                  <a:lnTo>
                    <a:pt x="188" y="13"/>
                  </a:lnTo>
                  <a:lnTo>
                    <a:pt x="189" y="1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06" name="Freeform 174"/>
            <p:cNvSpPr>
              <a:spLocks/>
            </p:cNvSpPr>
            <p:nvPr/>
          </p:nvSpPr>
          <p:spPr bwMode="auto">
            <a:xfrm>
              <a:off x="887" y="3103"/>
              <a:ext cx="161" cy="106"/>
            </a:xfrm>
            <a:custGeom>
              <a:avLst/>
              <a:gdLst>
                <a:gd name="T0" fmla="*/ 161 w 161"/>
                <a:gd name="T1" fmla="*/ 18 h 106"/>
                <a:gd name="T2" fmla="*/ 144 w 161"/>
                <a:gd name="T3" fmla="*/ 29 h 106"/>
                <a:gd name="T4" fmla="*/ 125 w 161"/>
                <a:gd name="T5" fmla="*/ 40 h 106"/>
                <a:gd name="T6" fmla="*/ 107 w 161"/>
                <a:gd name="T7" fmla="*/ 51 h 106"/>
                <a:gd name="T8" fmla="*/ 87 w 161"/>
                <a:gd name="T9" fmla="*/ 62 h 106"/>
                <a:gd name="T10" fmla="*/ 67 w 161"/>
                <a:gd name="T11" fmla="*/ 73 h 106"/>
                <a:gd name="T12" fmla="*/ 46 w 161"/>
                <a:gd name="T13" fmla="*/ 84 h 106"/>
                <a:gd name="T14" fmla="*/ 24 w 161"/>
                <a:gd name="T15" fmla="*/ 94 h 106"/>
                <a:gd name="T16" fmla="*/ 2 w 161"/>
                <a:gd name="T17" fmla="*/ 106 h 106"/>
                <a:gd name="T18" fmla="*/ 0 w 161"/>
                <a:gd name="T19" fmla="*/ 77 h 106"/>
                <a:gd name="T20" fmla="*/ 21 w 161"/>
                <a:gd name="T21" fmla="*/ 68 h 106"/>
                <a:gd name="T22" fmla="*/ 40 w 161"/>
                <a:gd name="T23" fmla="*/ 60 h 106"/>
                <a:gd name="T24" fmla="*/ 61 w 161"/>
                <a:gd name="T25" fmla="*/ 51 h 106"/>
                <a:gd name="T26" fmla="*/ 82 w 161"/>
                <a:gd name="T27" fmla="*/ 41 h 106"/>
                <a:gd name="T28" fmla="*/ 101 w 161"/>
                <a:gd name="T29" fmla="*/ 31 h 106"/>
                <a:gd name="T30" fmla="*/ 121 w 161"/>
                <a:gd name="T31" fmla="*/ 21 h 106"/>
                <a:gd name="T32" fmla="*/ 141 w 161"/>
                <a:gd name="T33" fmla="*/ 10 h 106"/>
                <a:gd name="T34" fmla="*/ 160 w 161"/>
                <a:gd name="T35" fmla="*/ 0 h 106"/>
                <a:gd name="T36" fmla="*/ 161 w 161"/>
                <a:gd name="T37" fmla="*/ 1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1" h="106">
                  <a:moveTo>
                    <a:pt x="161" y="18"/>
                  </a:moveTo>
                  <a:lnTo>
                    <a:pt x="144" y="29"/>
                  </a:lnTo>
                  <a:lnTo>
                    <a:pt x="125" y="40"/>
                  </a:lnTo>
                  <a:lnTo>
                    <a:pt x="107" y="51"/>
                  </a:lnTo>
                  <a:lnTo>
                    <a:pt x="87" y="62"/>
                  </a:lnTo>
                  <a:lnTo>
                    <a:pt x="67" y="73"/>
                  </a:lnTo>
                  <a:lnTo>
                    <a:pt x="46" y="84"/>
                  </a:lnTo>
                  <a:lnTo>
                    <a:pt x="24" y="94"/>
                  </a:lnTo>
                  <a:lnTo>
                    <a:pt x="2" y="106"/>
                  </a:lnTo>
                  <a:lnTo>
                    <a:pt x="0" y="77"/>
                  </a:lnTo>
                  <a:lnTo>
                    <a:pt x="21" y="68"/>
                  </a:lnTo>
                  <a:lnTo>
                    <a:pt x="40" y="60"/>
                  </a:lnTo>
                  <a:lnTo>
                    <a:pt x="61" y="51"/>
                  </a:lnTo>
                  <a:lnTo>
                    <a:pt x="82" y="41"/>
                  </a:lnTo>
                  <a:lnTo>
                    <a:pt x="101" y="31"/>
                  </a:lnTo>
                  <a:lnTo>
                    <a:pt x="121" y="21"/>
                  </a:lnTo>
                  <a:lnTo>
                    <a:pt x="141" y="10"/>
                  </a:lnTo>
                  <a:lnTo>
                    <a:pt x="160" y="0"/>
                  </a:lnTo>
                  <a:lnTo>
                    <a:pt x="161" y="18"/>
                  </a:lnTo>
                  <a:close/>
                </a:path>
              </a:pathLst>
            </a:custGeom>
            <a:solidFill>
              <a:srgbClr val="FF7C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07" name="Freeform 175"/>
            <p:cNvSpPr>
              <a:spLocks/>
            </p:cNvSpPr>
            <p:nvPr/>
          </p:nvSpPr>
          <p:spPr bwMode="auto">
            <a:xfrm>
              <a:off x="700" y="3436"/>
              <a:ext cx="696" cy="541"/>
            </a:xfrm>
            <a:custGeom>
              <a:avLst/>
              <a:gdLst>
                <a:gd name="T0" fmla="*/ 627 w 696"/>
                <a:gd name="T1" fmla="*/ 44 h 541"/>
                <a:gd name="T2" fmla="*/ 545 w 696"/>
                <a:gd name="T3" fmla="*/ 70 h 541"/>
                <a:gd name="T4" fmla="*/ 494 w 696"/>
                <a:gd name="T5" fmla="*/ 105 h 541"/>
                <a:gd name="T6" fmla="*/ 460 w 696"/>
                <a:gd name="T7" fmla="*/ 147 h 541"/>
                <a:gd name="T8" fmla="*/ 465 w 696"/>
                <a:gd name="T9" fmla="*/ 184 h 541"/>
                <a:gd name="T10" fmla="*/ 524 w 696"/>
                <a:gd name="T11" fmla="*/ 178 h 541"/>
                <a:gd name="T12" fmla="*/ 589 w 696"/>
                <a:gd name="T13" fmla="*/ 152 h 541"/>
                <a:gd name="T14" fmla="*/ 624 w 696"/>
                <a:gd name="T15" fmla="*/ 170 h 541"/>
                <a:gd name="T16" fmla="*/ 567 w 696"/>
                <a:gd name="T17" fmla="*/ 180 h 541"/>
                <a:gd name="T18" fmla="*/ 525 w 696"/>
                <a:gd name="T19" fmla="*/ 193 h 541"/>
                <a:gd name="T20" fmla="*/ 491 w 696"/>
                <a:gd name="T21" fmla="*/ 196 h 541"/>
                <a:gd name="T22" fmla="*/ 454 w 696"/>
                <a:gd name="T23" fmla="*/ 222 h 541"/>
                <a:gd name="T24" fmla="*/ 409 w 696"/>
                <a:gd name="T25" fmla="*/ 257 h 541"/>
                <a:gd name="T26" fmla="*/ 371 w 696"/>
                <a:gd name="T27" fmla="*/ 280 h 541"/>
                <a:gd name="T28" fmla="*/ 450 w 696"/>
                <a:gd name="T29" fmla="*/ 177 h 541"/>
                <a:gd name="T30" fmla="*/ 429 w 696"/>
                <a:gd name="T31" fmla="*/ 174 h 541"/>
                <a:gd name="T32" fmla="*/ 495 w 696"/>
                <a:gd name="T33" fmla="*/ 80 h 541"/>
                <a:gd name="T34" fmla="*/ 394 w 696"/>
                <a:gd name="T35" fmla="*/ 165 h 541"/>
                <a:gd name="T36" fmla="*/ 353 w 696"/>
                <a:gd name="T37" fmla="*/ 211 h 541"/>
                <a:gd name="T38" fmla="*/ 348 w 696"/>
                <a:gd name="T39" fmla="*/ 218 h 541"/>
                <a:gd name="T40" fmla="*/ 322 w 696"/>
                <a:gd name="T41" fmla="*/ 245 h 541"/>
                <a:gd name="T42" fmla="*/ 289 w 696"/>
                <a:gd name="T43" fmla="*/ 254 h 541"/>
                <a:gd name="T44" fmla="*/ 281 w 696"/>
                <a:gd name="T45" fmla="*/ 257 h 541"/>
                <a:gd name="T46" fmla="*/ 274 w 696"/>
                <a:gd name="T47" fmla="*/ 291 h 541"/>
                <a:gd name="T48" fmla="*/ 236 w 696"/>
                <a:gd name="T49" fmla="*/ 313 h 541"/>
                <a:gd name="T50" fmla="*/ 221 w 696"/>
                <a:gd name="T51" fmla="*/ 308 h 541"/>
                <a:gd name="T52" fmla="*/ 232 w 696"/>
                <a:gd name="T53" fmla="*/ 319 h 541"/>
                <a:gd name="T54" fmla="*/ 224 w 696"/>
                <a:gd name="T55" fmla="*/ 339 h 541"/>
                <a:gd name="T56" fmla="*/ 251 w 696"/>
                <a:gd name="T57" fmla="*/ 327 h 541"/>
                <a:gd name="T58" fmla="*/ 280 w 696"/>
                <a:gd name="T59" fmla="*/ 356 h 541"/>
                <a:gd name="T60" fmla="*/ 255 w 696"/>
                <a:gd name="T61" fmla="*/ 375 h 541"/>
                <a:gd name="T62" fmla="*/ 211 w 696"/>
                <a:gd name="T63" fmla="*/ 363 h 541"/>
                <a:gd name="T64" fmla="*/ 161 w 696"/>
                <a:gd name="T65" fmla="*/ 350 h 541"/>
                <a:gd name="T66" fmla="*/ 475 w 696"/>
                <a:gd name="T67" fmla="*/ 456 h 541"/>
                <a:gd name="T68" fmla="*/ 503 w 696"/>
                <a:gd name="T69" fmla="*/ 420 h 541"/>
                <a:gd name="T70" fmla="*/ 527 w 696"/>
                <a:gd name="T71" fmla="*/ 380 h 541"/>
                <a:gd name="T72" fmla="*/ 516 w 696"/>
                <a:gd name="T73" fmla="*/ 377 h 541"/>
                <a:gd name="T74" fmla="*/ 452 w 696"/>
                <a:gd name="T75" fmla="*/ 437 h 541"/>
                <a:gd name="T76" fmla="*/ 428 w 696"/>
                <a:gd name="T77" fmla="*/ 429 h 541"/>
                <a:gd name="T78" fmla="*/ 438 w 696"/>
                <a:gd name="T79" fmla="*/ 409 h 541"/>
                <a:gd name="T80" fmla="*/ 463 w 696"/>
                <a:gd name="T81" fmla="*/ 389 h 541"/>
                <a:gd name="T82" fmla="*/ 517 w 696"/>
                <a:gd name="T83" fmla="*/ 376 h 541"/>
                <a:gd name="T84" fmla="*/ 579 w 696"/>
                <a:gd name="T85" fmla="*/ 362 h 541"/>
                <a:gd name="T86" fmla="*/ 603 w 696"/>
                <a:gd name="T87" fmla="*/ 370 h 541"/>
                <a:gd name="T88" fmla="*/ 0 w 696"/>
                <a:gd name="T89" fmla="*/ 450 h 541"/>
                <a:gd name="T90" fmla="*/ 478 w 696"/>
                <a:gd name="T91" fmla="*/ 14 h 541"/>
                <a:gd name="T92" fmla="*/ 516 w 696"/>
                <a:gd name="T93" fmla="*/ 1 h 541"/>
                <a:gd name="T94" fmla="*/ 557 w 696"/>
                <a:gd name="T95" fmla="*/ 6 h 5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96" h="541">
                  <a:moveTo>
                    <a:pt x="696" y="33"/>
                  </a:moveTo>
                  <a:lnTo>
                    <a:pt x="672" y="35"/>
                  </a:lnTo>
                  <a:lnTo>
                    <a:pt x="649" y="39"/>
                  </a:lnTo>
                  <a:lnTo>
                    <a:pt x="627" y="44"/>
                  </a:lnTo>
                  <a:lnTo>
                    <a:pt x="605" y="49"/>
                  </a:lnTo>
                  <a:lnTo>
                    <a:pt x="585" y="56"/>
                  </a:lnTo>
                  <a:lnTo>
                    <a:pt x="564" y="62"/>
                  </a:lnTo>
                  <a:lnTo>
                    <a:pt x="545" y="70"/>
                  </a:lnTo>
                  <a:lnTo>
                    <a:pt x="527" y="76"/>
                  </a:lnTo>
                  <a:lnTo>
                    <a:pt x="516" y="86"/>
                  </a:lnTo>
                  <a:lnTo>
                    <a:pt x="505" y="96"/>
                  </a:lnTo>
                  <a:lnTo>
                    <a:pt x="494" y="105"/>
                  </a:lnTo>
                  <a:lnTo>
                    <a:pt x="484" y="115"/>
                  </a:lnTo>
                  <a:lnTo>
                    <a:pt x="476" y="125"/>
                  </a:lnTo>
                  <a:lnTo>
                    <a:pt x="468" y="135"/>
                  </a:lnTo>
                  <a:lnTo>
                    <a:pt x="460" y="147"/>
                  </a:lnTo>
                  <a:lnTo>
                    <a:pt x="455" y="159"/>
                  </a:lnTo>
                  <a:lnTo>
                    <a:pt x="456" y="168"/>
                  </a:lnTo>
                  <a:lnTo>
                    <a:pt x="459" y="177"/>
                  </a:lnTo>
                  <a:lnTo>
                    <a:pt x="465" y="184"/>
                  </a:lnTo>
                  <a:lnTo>
                    <a:pt x="472" y="191"/>
                  </a:lnTo>
                  <a:lnTo>
                    <a:pt x="491" y="190"/>
                  </a:lnTo>
                  <a:lnTo>
                    <a:pt x="507" y="185"/>
                  </a:lnTo>
                  <a:lnTo>
                    <a:pt x="524" y="178"/>
                  </a:lnTo>
                  <a:lnTo>
                    <a:pt x="540" y="170"/>
                  </a:lnTo>
                  <a:lnTo>
                    <a:pt x="555" y="161"/>
                  </a:lnTo>
                  <a:lnTo>
                    <a:pt x="572" y="155"/>
                  </a:lnTo>
                  <a:lnTo>
                    <a:pt x="589" y="152"/>
                  </a:lnTo>
                  <a:lnTo>
                    <a:pt x="608" y="153"/>
                  </a:lnTo>
                  <a:lnTo>
                    <a:pt x="648" y="154"/>
                  </a:lnTo>
                  <a:lnTo>
                    <a:pt x="637" y="164"/>
                  </a:lnTo>
                  <a:lnTo>
                    <a:pt x="624" y="170"/>
                  </a:lnTo>
                  <a:lnTo>
                    <a:pt x="610" y="173"/>
                  </a:lnTo>
                  <a:lnTo>
                    <a:pt x="596" y="176"/>
                  </a:lnTo>
                  <a:lnTo>
                    <a:pt x="581" y="178"/>
                  </a:lnTo>
                  <a:lnTo>
                    <a:pt x="567" y="180"/>
                  </a:lnTo>
                  <a:lnTo>
                    <a:pt x="553" y="185"/>
                  </a:lnTo>
                  <a:lnTo>
                    <a:pt x="541" y="193"/>
                  </a:lnTo>
                  <a:lnTo>
                    <a:pt x="532" y="193"/>
                  </a:lnTo>
                  <a:lnTo>
                    <a:pt x="525" y="193"/>
                  </a:lnTo>
                  <a:lnTo>
                    <a:pt x="516" y="193"/>
                  </a:lnTo>
                  <a:lnTo>
                    <a:pt x="507" y="194"/>
                  </a:lnTo>
                  <a:lnTo>
                    <a:pt x="499" y="194"/>
                  </a:lnTo>
                  <a:lnTo>
                    <a:pt x="491" y="196"/>
                  </a:lnTo>
                  <a:lnTo>
                    <a:pt x="483" y="198"/>
                  </a:lnTo>
                  <a:lnTo>
                    <a:pt x="476" y="202"/>
                  </a:lnTo>
                  <a:lnTo>
                    <a:pt x="465" y="213"/>
                  </a:lnTo>
                  <a:lnTo>
                    <a:pt x="454" y="222"/>
                  </a:lnTo>
                  <a:lnTo>
                    <a:pt x="443" y="231"/>
                  </a:lnTo>
                  <a:lnTo>
                    <a:pt x="431" y="240"/>
                  </a:lnTo>
                  <a:lnTo>
                    <a:pt x="420" y="249"/>
                  </a:lnTo>
                  <a:lnTo>
                    <a:pt x="409" y="257"/>
                  </a:lnTo>
                  <a:lnTo>
                    <a:pt x="399" y="267"/>
                  </a:lnTo>
                  <a:lnTo>
                    <a:pt x="390" y="277"/>
                  </a:lnTo>
                  <a:lnTo>
                    <a:pt x="389" y="286"/>
                  </a:lnTo>
                  <a:lnTo>
                    <a:pt x="371" y="280"/>
                  </a:lnTo>
                  <a:lnTo>
                    <a:pt x="458" y="184"/>
                  </a:lnTo>
                  <a:lnTo>
                    <a:pt x="456" y="180"/>
                  </a:lnTo>
                  <a:lnTo>
                    <a:pt x="453" y="177"/>
                  </a:lnTo>
                  <a:lnTo>
                    <a:pt x="450" y="177"/>
                  </a:lnTo>
                  <a:lnTo>
                    <a:pt x="444" y="177"/>
                  </a:lnTo>
                  <a:lnTo>
                    <a:pt x="439" y="177"/>
                  </a:lnTo>
                  <a:lnTo>
                    <a:pt x="434" y="177"/>
                  </a:lnTo>
                  <a:lnTo>
                    <a:pt x="429" y="174"/>
                  </a:lnTo>
                  <a:lnTo>
                    <a:pt x="425" y="171"/>
                  </a:lnTo>
                  <a:lnTo>
                    <a:pt x="419" y="171"/>
                  </a:lnTo>
                  <a:lnTo>
                    <a:pt x="502" y="86"/>
                  </a:lnTo>
                  <a:lnTo>
                    <a:pt x="495" y="80"/>
                  </a:lnTo>
                  <a:lnTo>
                    <a:pt x="403" y="166"/>
                  </a:lnTo>
                  <a:lnTo>
                    <a:pt x="399" y="166"/>
                  </a:lnTo>
                  <a:lnTo>
                    <a:pt x="397" y="165"/>
                  </a:lnTo>
                  <a:lnTo>
                    <a:pt x="394" y="165"/>
                  </a:lnTo>
                  <a:lnTo>
                    <a:pt x="392" y="168"/>
                  </a:lnTo>
                  <a:lnTo>
                    <a:pt x="395" y="174"/>
                  </a:lnTo>
                  <a:lnTo>
                    <a:pt x="357" y="210"/>
                  </a:lnTo>
                  <a:lnTo>
                    <a:pt x="353" y="211"/>
                  </a:lnTo>
                  <a:lnTo>
                    <a:pt x="349" y="209"/>
                  </a:lnTo>
                  <a:lnTo>
                    <a:pt x="346" y="209"/>
                  </a:lnTo>
                  <a:lnTo>
                    <a:pt x="343" y="213"/>
                  </a:lnTo>
                  <a:lnTo>
                    <a:pt x="348" y="218"/>
                  </a:lnTo>
                  <a:lnTo>
                    <a:pt x="342" y="222"/>
                  </a:lnTo>
                  <a:lnTo>
                    <a:pt x="335" y="230"/>
                  </a:lnTo>
                  <a:lnTo>
                    <a:pt x="329" y="238"/>
                  </a:lnTo>
                  <a:lnTo>
                    <a:pt x="322" y="245"/>
                  </a:lnTo>
                  <a:lnTo>
                    <a:pt x="315" y="252"/>
                  </a:lnTo>
                  <a:lnTo>
                    <a:pt x="307" y="256"/>
                  </a:lnTo>
                  <a:lnTo>
                    <a:pt x="298" y="257"/>
                  </a:lnTo>
                  <a:lnTo>
                    <a:pt x="289" y="254"/>
                  </a:lnTo>
                  <a:lnTo>
                    <a:pt x="287" y="254"/>
                  </a:lnTo>
                  <a:lnTo>
                    <a:pt x="285" y="255"/>
                  </a:lnTo>
                  <a:lnTo>
                    <a:pt x="283" y="256"/>
                  </a:lnTo>
                  <a:lnTo>
                    <a:pt x="281" y="257"/>
                  </a:lnTo>
                  <a:lnTo>
                    <a:pt x="297" y="266"/>
                  </a:lnTo>
                  <a:lnTo>
                    <a:pt x="289" y="273"/>
                  </a:lnTo>
                  <a:lnTo>
                    <a:pt x="282" y="281"/>
                  </a:lnTo>
                  <a:lnTo>
                    <a:pt x="274" y="291"/>
                  </a:lnTo>
                  <a:lnTo>
                    <a:pt x="266" y="300"/>
                  </a:lnTo>
                  <a:lnTo>
                    <a:pt x="257" y="307"/>
                  </a:lnTo>
                  <a:lnTo>
                    <a:pt x="247" y="312"/>
                  </a:lnTo>
                  <a:lnTo>
                    <a:pt x="236" y="313"/>
                  </a:lnTo>
                  <a:lnTo>
                    <a:pt x="224" y="307"/>
                  </a:lnTo>
                  <a:lnTo>
                    <a:pt x="223" y="307"/>
                  </a:lnTo>
                  <a:lnTo>
                    <a:pt x="222" y="308"/>
                  </a:lnTo>
                  <a:lnTo>
                    <a:pt x="221" y="308"/>
                  </a:lnTo>
                  <a:lnTo>
                    <a:pt x="220" y="310"/>
                  </a:lnTo>
                  <a:lnTo>
                    <a:pt x="221" y="315"/>
                  </a:lnTo>
                  <a:lnTo>
                    <a:pt x="225" y="317"/>
                  </a:lnTo>
                  <a:lnTo>
                    <a:pt x="232" y="319"/>
                  </a:lnTo>
                  <a:lnTo>
                    <a:pt x="236" y="322"/>
                  </a:lnTo>
                  <a:lnTo>
                    <a:pt x="239" y="322"/>
                  </a:lnTo>
                  <a:lnTo>
                    <a:pt x="233" y="330"/>
                  </a:lnTo>
                  <a:lnTo>
                    <a:pt x="224" y="339"/>
                  </a:lnTo>
                  <a:lnTo>
                    <a:pt x="215" y="348"/>
                  </a:lnTo>
                  <a:lnTo>
                    <a:pt x="210" y="358"/>
                  </a:lnTo>
                  <a:lnTo>
                    <a:pt x="213" y="361"/>
                  </a:lnTo>
                  <a:lnTo>
                    <a:pt x="251" y="327"/>
                  </a:lnTo>
                  <a:lnTo>
                    <a:pt x="293" y="339"/>
                  </a:lnTo>
                  <a:lnTo>
                    <a:pt x="289" y="343"/>
                  </a:lnTo>
                  <a:lnTo>
                    <a:pt x="284" y="350"/>
                  </a:lnTo>
                  <a:lnTo>
                    <a:pt x="280" y="356"/>
                  </a:lnTo>
                  <a:lnTo>
                    <a:pt x="274" y="362"/>
                  </a:lnTo>
                  <a:lnTo>
                    <a:pt x="268" y="368"/>
                  </a:lnTo>
                  <a:lnTo>
                    <a:pt x="261" y="373"/>
                  </a:lnTo>
                  <a:lnTo>
                    <a:pt x="255" y="375"/>
                  </a:lnTo>
                  <a:lnTo>
                    <a:pt x="248" y="375"/>
                  </a:lnTo>
                  <a:lnTo>
                    <a:pt x="235" y="372"/>
                  </a:lnTo>
                  <a:lnTo>
                    <a:pt x="223" y="367"/>
                  </a:lnTo>
                  <a:lnTo>
                    <a:pt x="211" y="363"/>
                  </a:lnTo>
                  <a:lnTo>
                    <a:pt x="198" y="360"/>
                  </a:lnTo>
                  <a:lnTo>
                    <a:pt x="186" y="355"/>
                  </a:lnTo>
                  <a:lnTo>
                    <a:pt x="174" y="352"/>
                  </a:lnTo>
                  <a:lnTo>
                    <a:pt x="161" y="350"/>
                  </a:lnTo>
                  <a:lnTo>
                    <a:pt x="148" y="348"/>
                  </a:lnTo>
                  <a:lnTo>
                    <a:pt x="150" y="356"/>
                  </a:lnTo>
                  <a:lnTo>
                    <a:pt x="460" y="452"/>
                  </a:lnTo>
                  <a:lnTo>
                    <a:pt x="475" y="456"/>
                  </a:lnTo>
                  <a:lnTo>
                    <a:pt x="481" y="447"/>
                  </a:lnTo>
                  <a:lnTo>
                    <a:pt x="488" y="438"/>
                  </a:lnTo>
                  <a:lnTo>
                    <a:pt x="495" y="429"/>
                  </a:lnTo>
                  <a:lnTo>
                    <a:pt x="503" y="420"/>
                  </a:lnTo>
                  <a:lnTo>
                    <a:pt x="510" y="410"/>
                  </a:lnTo>
                  <a:lnTo>
                    <a:pt x="516" y="400"/>
                  </a:lnTo>
                  <a:lnTo>
                    <a:pt x="521" y="390"/>
                  </a:lnTo>
                  <a:lnTo>
                    <a:pt x="527" y="380"/>
                  </a:lnTo>
                  <a:lnTo>
                    <a:pt x="525" y="378"/>
                  </a:lnTo>
                  <a:lnTo>
                    <a:pt x="523" y="377"/>
                  </a:lnTo>
                  <a:lnTo>
                    <a:pt x="519" y="377"/>
                  </a:lnTo>
                  <a:lnTo>
                    <a:pt x="516" y="377"/>
                  </a:lnTo>
                  <a:lnTo>
                    <a:pt x="469" y="441"/>
                  </a:lnTo>
                  <a:lnTo>
                    <a:pt x="464" y="440"/>
                  </a:lnTo>
                  <a:lnTo>
                    <a:pt x="457" y="439"/>
                  </a:lnTo>
                  <a:lnTo>
                    <a:pt x="452" y="437"/>
                  </a:lnTo>
                  <a:lnTo>
                    <a:pt x="446" y="435"/>
                  </a:lnTo>
                  <a:lnTo>
                    <a:pt x="440" y="433"/>
                  </a:lnTo>
                  <a:lnTo>
                    <a:pt x="434" y="431"/>
                  </a:lnTo>
                  <a:lnTo>
                    <a:pt x="428" y="429"/>
                  </a:lnTo>
                  <a:lnTo>
                    <a:pt x="422" y="427"/>
                  </a:lnTo>
                  <a:lnTo>
                    <a:pt x="428" y="423"/>
                  </a:lnTo>
                  <a:lnTo>
                    <a:pt x="433" y="416"/>
                  </a:lnTo>
                  <a:lnTo>
                    <a:pt x="438" y="409"/>
                  </a:lnTo>
                  <a:lnTo>
                    <a:pt x="443" y="401"/>
                  </a:lnTo>
                  <a:lnTo>
                    <a:pt x="449" y="395"/>
                  </a:lnTo>
                  <a:lnTo>
                    <a:pt x="455" y="390"/>
                  </a:lnTo>
                  <a:lnTo>
                    <a:pt x="463" y="389"/>
                  </a:lnTo>
                  <a:lnTo>
                    <a:pt x="471" y="392"/>
                  </a:lnTo>
                  <a:lnTo>
                    <a:pt x="487" y="389"/>
                  </a:lnTo>
                  <a:lnTo>
                    <a:pt x="502" y="384"/>
                  </a:lnTo>
                  <a:lnTo>
                    <a:pt x="517" y="376"/>
                  </a:lnTo>
                  <a:lnTo>
                    <a:pt x="531" y="370"/>
                  </a:lnTo>
                  <a:lnTo>
                    <a:pt x="547" y="364"/>
                  </a:lnTo>
                  <a:lnTo>
                    <a:pt x="563" y="361"/>
                  </a:lnTo>
                  <a:lnTo>
                    <a:pt x="579" y="362"/>
                  </a:lnTo>
                  <a:lnTo>
                    <a:pt x="597" y="366"/>
                  </a:lnTo>
                  <a:lnTo>
                    <a:pt x="598" y="367"/>
                  </a:lnTo>
                  <a:lnTo>
                    <a:pt x="600" y="368"/>
                  </a:lnTo>
                  <a:lnTo>
                    <a:pt x="603" y="370"/>
                  </a:lnTo>
                  <a:lnTo>
                    <a:pt x="608" y="371"/>
                  </a:lnTo>
                  <a:lnTo>
                    <a:pt x="487" y="541"/>
                  </a:lnTo>
                  <a:lnTo>
                    <a:pt x="4" y="476"/>
                  </a:lnTo>
                  <a:lnTo>
                    <a:pt x="0" y="450"/>
                  </a:lnTo>
                  <a:lnTo>
                    <a:pt x="0" y="424"/>
                  </a:lnTo>
                  <a:lnTo>
                    <a:pt x="2" y="397"/>
                  </a:lnTo>
                  <a:lnTo>
                    <a:pt x="7" y="372"/>
                  </a:lnTo>
                  <a:lnTo>
                    <a:pt x="478" y="14"/>
                  </a:lnTo>
                  <a:lnTo>
                    <a:pt x="488" y="9"/>
                  </a:lnTo>
                  <a:lnTo>
                    <a:pt x="498" y="4"/>
                  </a:lnTo>
                  <a:lnTo>
                    <a:pt x="507" y="2"/>
                  </a:lnTo>
                  <a:lnTo>
                    <a:pt x="516" y="1"/>
                  </a:lnTo>
                  <a:lnTo>
                    <a:pt x="526" y="0"/>
                  </a:lnTo>
                  <a:lnTo>
                    <a:pt x="536" y="1"/>
                  </a:lnTo>
                  <a:lnTo>
                    <a:pt x="547" y="3"/>
                  </a:lnTo>
                  <a:lnTo>
                    <a:pt x="557" y="6"/>
                  </a:lnTo>
                  <a:lnTo>
                    <a:pt x="696" y="33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08" name="Freeform 176"/>
            <p:cNvSpPr>
              <a:spLocks/>
            </p:cNvSpPr>
            <p:nvPr/>
          </p:nvSpPr>
          <p:spPr bwMode="auto">
            <a:xfrm>
              <a:off x="848" y="3469"/>
              <a:ext cx="354" cy="309"/>
            </a:xfrm>
            <a:custGeom>
              <a:avLst/>
              <a:gdLst>
                <a:gd name="T0" fmla="*/ 354 w 354"/>
                <a:gd name="T1" fmla="*/ 3 h 309"/>
                <a:gd name="T2" fmla="*/ 354 w 354"/>
                <a:gd name="T3" fmla="*/ 6 h 309"/>
                <a:gd name="T4" fmla="*/ 76 w 354"/>
                <a:gd name="T5" fmla="*/ 249 h 309"/>
                <a:gd name="T6" fmla="*/ 66 w 354"/>
                <a:gd name="T7" fmla="*/ 257 h 309"/>
                <a:gd name="T8" fmla="*/ 58 w 354"/>
                <a:gd name="T9" fmla="*/ 265 h 309"/>
                <a:gd name="T10" fmla="*/ 48 w 354"/>
                <a:gd name="T11" fmla="*/ 272 h 309"/>
                <a:gd name="T12" fmla="*/ 39 w 354"/>
                <a:gd name="T13" fmla="*/ 280 h 309"/>
                <a:gd name="T14" fmla="*/ 30 w 354"/>
                <a:gd name="T15" fmla="*/ 287 h 309"/>
                <a:gd name="T16" fmla="*/ 22 w 354"/>
                <a:gd name="T17" fmla="*/ 295 h 309"/>
                <a:gd name="T18" fmla="*/ 12 w 354"/>
                <a:gd name="T19" fmla="*/ 303 h 309"/>
                <a:gd name="T20" fmla="*/ 3 w 354"/>
                <a:gd name="T21" fmla="*/ 309 h 309"/>
                <a:gd name="T22" fmla="*/ 0 w 354"/>
                <a:gd name="T23" fmla="*/ 306 h 309"/>
                <a:gd name="T24" fmla="*/ 1 w 354"/>
                <a:gd name="T25" fmla="*/ 303 h 309"/>
                <a:gd name="T26" fmla="*/ 3 w 354"/>
                <a:gd name="T27" fmla="*/ 299 h 309"/>
                <a:gd name="T28" fmla="*/ 4 w 354"/>
                <a:gd name="T29" fmla="*/ 296 h 309"/>
                <a:gd name="T30" fmla="*/ 344 w 354"/>
                <a:gd name="T31" fmla="*/ 0 h 309"/>
                <a:gd name="T32" fmla="*/ 346 w 354"/>
                <a:gd name="T33" fmla="*/ 0 h 309"/>
                <a:gd name="T34" fmla="*/ 350 w 354"/>
                <a:gd name="T35" fmla="*/ 0 h 309"/>
                <a:gd name="T36" fmla="*/ 352 w 354"/>
                <a:gd name="T37" fmla="*/ 1 h 309"/>
                <a:gd name="T38" fmla="*/ 354 w 354"/>
                <a:gd name="T39" fmla="*/ 3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54" h="309">
                  <a:moveTo>
                    <a:pt x="354" y="3"/>
                  </a:moveTo>
                  <a:lnTo>
                    <a:pt x="354" y="6"/>
                  </a:lnTo>
                  <a:lnTo>
                    <a:pt x="76" y="249"/>
                  </a:lnTo>
                  <a:lnTo>
                    <a:pt x="66" y="257"/>
                  </a:lnTo>
                  <a:lnTo>
                    <a:pt x="58" y="265"/>
                  </a:lnTo>
                  <a:lnTo>
                    <a:pt x="48" y="272"/>
                  </a:lnTo>
                  <a:lnTo>
                    <a:pt x="39" y="280"/>
                  </a:lnTo>
                  <a:lnTo>
                    <a:pt x="30" y="287"/>
                  </a:lnTo>
                  <a:lnTo>
                    <a:pt x="22" y="295"/>
                  </a:lnTo>
                  <a:lnTo>
                    <a:pt x="12" y="303"/>
                  </a:lnTo>
                  <a:lnTo>
                    <a:pt x="3" y="309"/>
                  </a:lnTo>
                  <a:lnTo>
                    <a:pt x="0" y="306"/>
                  </a:lnTo>
                  <a:lnTo>
                    <a:pt x="1" y="303"/>
                  </a:lnTo>
                  <a:lnTo>
                    <a:pt x="3" y="299"/>
                  </a:lnTo>
                  <a:lnTo>
                    <a:pt x="4" y="296"/>
                  </a:lnTo>
                  <a:lnTo>
                    <a:pt x="344" y="0"/>
                  </a:lnTo>
                  <a:lnTo>
                    <a:pt x="346" y="0"/>
                  </a:lnTo>
                  <a:lnTo>
                    <a:pt x="350" y="0"/>
                  </a:lnTo>
                  <a:lnTo>
                    <a:pt x="352" y="1"/>
                  </a:lnTo>
                  <a:lnTo>
                    <a:pt x="354" y="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09" name="Freeform 177"/>
            <p:cNvSpPr>
              <a:spLocks/>
            </p:cNvSpPr>
            <p:nvPr/>
          </p:nvSpPr>
          <p:spPr bwMode="auto">
            <a:xfrm>
              <a:off x="1440" y="3610"/>
              <a:ext cx="58" cy="68"/>
            </a:xfrm>
            <a:custGeom>
              <a:avLst/>
              <a:gdLst>
                <a:gd name="T0" fmla="*/ 24 w 58"/>
                <a:gd name="T1" fmla="*/ 0 h 68"/>
                <a:gd name="T2" fmla="*/ 56 w 58"/>
                <a:gd name="T3" fmla="*/ 19 h 68"/>
                <a:gd name="T4" fmla="*/ 56 w 58"/>
                <a:gd name="T5" fmla="*/ 32 h 68"/>
                <a:gd name="T6" fmla="*/ 56 w 58"/>
                <a:gd name="T7" fmla="*/ 44 h 68"/>
                <a:gd name="T8" fmla="*/ 56 w 58"/>
                <a:gd name="T9" fmla="*/ 56 h 68"/>
                <a:gd name="T10" fmla="*/ 58 w 58"/>
                <a:gd name="T11" fmla="*/ 68 h 68"/>
                <a:gd name="T12" fmla="*/ 52 w 58"/>
                <a:gd name="T13" fmla="*/ 65 h 68"/>
                <a:gd name="T14" fmla="*/ 45 w 58"/>
                <a:gd name="T15" fmla="*/ 61 h 68"/>
                <a:gd name="T16" fmla="*/ 37 w 58"/>
                <a:gd name="T17" fmla="*/ 57 h 68"/>
                <a:gd name="T18" fmla="*/ 31 w 58"/>
                <a:gd name="T19" fmla="*/ 53 h 68"/>
                <a:gd name="T20" fmla="*/ 23 w 58"/>
                <a:gd name="T21" fmla="*/ 48 h 68"/>
                <a:gd name="T22" fmla="*/ 16 w 58"/>
                <a:gd name="T23" fmla="*/ 44 h 68"/>
                <a:gd name="T24" fmla="*/ 8 w 58"/>
                <a:gd name="T25" fmla="*/ 40 h 68"/>
                <a:gd name="T26" fmla="*/ 0 w 58"/>
                <a:gd name="T27" fmla="*/ 36 h 68"/>
                <a:gd name="T28" fmla="*/ 24 w 58"/>
                <a:gd name="T29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8" h="68">
                  <a:moveTo>
                    <a:pt x="24" y="0"/>
                  </a:moveTo>
                  <a:lnTo>
                    <a:pt x="56" y="19"/>
                  </a:lnTo>
                  <a:lnTo>
                    <a:pt x="56" y="32"/>
                  </a:lnTo>
                  <a:lnTo>
                    <a:pt x="56" y="44"/>
                  </a:lnTo>
                  <a:lnTo>
                    <a:pt x="56" y="56"/>
                  </a:lnTo>
                  <a:lnTo>
                    <a:pt x="58" y="68"/>
                  </a:lnTo>
                  <a:lnTo>
                    <a:pt x="52" y="65"/>
                  </a:lnTo>
                  <a:lnTo>
                    <a:pt x="45" y="61"/>
                  </a:lnTo>
                  <a:lnTo>
                    <a:pt x="37" y="57"/>
                  </a:lnTo>
                  <a:lnTo>
                    <a:pt x="31" y="53"/>
                  </a:lnTo>
                  <a:lnTo>
                    <a:pt x="23" y="48"/>
                  </a:lnTo>
                  <a:lnTo>
                    <a:pt x="16" y="44"/>
                  </a:lnTo>
                  <a:lnTo>
                    <a:pt x="8" y="40"/>
                  </a:lnTo>
                  <a:lnTo>
                    <a:pt x="0" y="36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D1966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10" name="Freeform 178"/>
            <p:cNvSpPr>
              <a:spLocks/>
            </p:cNvSpPr>
            <p:nvPr/>
          </p:nvSpPr>
          <p:spPr bwMode="auto">
            <a:xfrm>
              <a:off x="1071" y="3615"/>
              <a:ext cx="64" cy="46"/>
            </a:xfrm>
            <a:custGeom>
              <a:avLst/>
              <a:gdLst>
                <a:gd name="T0" fmla="*/ 64 w 64"/>
                <a:gd name="T1" fmla="*/ 14 h 46"/>
                <a:gd name="T2" fmla="*/ 34 w 64"/>
                <a:gd name="T3" fmla="*/ 46 h 46"/>
                <a:gd name="T4" fmla="*/ 0 w 64"/>
                <a:gd name="T5" fmla="*/ 36 h 46"/>
                <a:gd name="T6" fmla="*/ 8 w 64"/>
                <a:gd name="T7" fmla="*/ 30 h 46"/>
                <a:gd name="T8" fmla="*/ 15 w 64"/>
                <a:gd name="T9" fmla="*/ 23 h 46"/>
                <a:gd name="T10" fmla="*/ 22 w 64"/>
                <a:gd name="T11" fmla="*/ 15 h 46"/>
                <a:gd name="T12" fmla="*/ 30 w 64"/>
                <a:gd name="T13" fmla="*/ 7 h 46"/>
                <a:gd name="T14" fmla="*/ 37 w 64"/>
                <a:gd name="T15" fmla="*/ 2 h 46"/>
                <a:gd name="T16" fmla="*/ 45 w 64"/>
                <a:gd name="T17" fmla="*/ 0 h 46"/>
                <a:gd name="T18" fmla="*/ 55 w 64"/>
                <a:gd name="T19" fmla="*/ 2 h 46"/>
                <a:gd name="T20" fmla="*/ 64 w 64"/>
                <a:gd name="T21" fmla="*/ 10 h 46"/>
                <a:gd name="T22" fmla="*/ 64 w 64"/>
                <a:gd name="T23" fmla="*/ 14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4" h="46">
                  <a:moveTo>
                    <a:pt x="64" y="14"/>
                  </a:moveTo>
                  <a:lnTo>
                    <a:pt x="34" y="46"/>
                  </a:lnTo>
                  <a:lnTo>
                    <a:pt x="0" y="36"/>
                  </a:lnTo>
                  <a:lnTo>
                    <a:pt x="8" y="30"/>
                  </a:lnTo>
                  <a:lnTo>
                    <a:pt x="15" y="23"/>
                  </a:lnTo>
                  <a:lnTo>
                    <a:pt x="22" y="15"/>
                  </a:lnTo>
                  <a:lnTo>
                    <a:pt x="30" y="7"/>
                  </a:lnTo>
                  <a:lnTo>
                    <a:pt x="37" y="2"/>
                  </a:lnTo>
                  <a:lnTo>
                    <a:pt x="45" y="0"/>
                  </a:lnTo>
                  <a:lnTo>
                    <a:pt x="55" y="2"/>
                  </a:lnTo>
                  <a:lnTo>
                    <a:pt x="64" y="10"/>
                  </a:lnTo>
                  <a:lnTo>
                    <a:pt x="64" y="14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11" name="Freeform 179"/>
            <p:cNvSpPr>
              <a:spLocks/>
            </p:cNvSpPr>
            <p:nvPr/>
          </p:nvSpPr>
          <p:spPr bwMode="auto">
            <a:xfrm>
              <a:off x="1413" y="3616"/>
              <a:ext cx="20" cy="21"/>
            </a:xfrm>
            <a:custGeom>
              <a:avLst/>
              <a:gdLst>
                <a:gd name="T0" fmla="*/ 6 w 20"/>
                <a:gd name="T1" fmla="*/ 21 h 21"/>
                <a:gd name="T2" fmla="*/ 0 w 20"/>
                <a:gd name="T3" fmla="*/ 15 h 21"/>
                <a:gd name="T4" fmla="*/ 3 w 20"/>
                <a:gd name="T5" fmla="*/ 11 h 21"/>
                <a:gd name="T6" fmla="*/ 9 w 20"/>
                <a:gd name="T7" fmla="*/ 6 h 21"/>
                <a:gd name="T8" fmla="*/ 14 w 20"/>
                <a:gd name="T9" fmla="*/ 2 h 21"/>
                <a:gd name="T10" fmla="*/ 20 w 20"/>
                <a:gd name="T11" fmla="*/ 0 h 21"/>
                <a:gd name="T12" fmla="*/ 6 w 2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" h="21">
                  <a:moveTo>
                    <a:pt x="6" y="21"/>
                  </a:moveTo>
                  <a:lnTo>
                    <a:pt x="0" y="15"/>
                  </a:lnTo>
                  <a:lnTo>
                    <a:pt x="3" y="11"/>
                  </a:lnTo>
                  <a:lnTo>
                    <a:pt x="9" y="6"/>
                  </a:lnTo>
                  <a:lnTo>
                    <a:pt x="14" y="2"/>
                  </a:lnTo>
                  <a:lnTo>
                    <a:pt x="20" y="0"/>
                  </a:lnTo>
                  <a:lnTo>
                    <a:pt x="6" y="21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212" name="Group 180"/>
            <p:cNvGrpSpPr>
              <a:grpSpLocks/>
            </p:cNvGrpSpPr>
            <p:nvPr/>
          </p:nvGrpSpPr>
          <p:grpSpPr bwMode="auto">
            <a:xfrm>
              <a:off x="1118" y="2400"/>
              <a:ext cx="1258" cy="1777"/>
              <a:chOff x="1116" y="2406"/>
              <a:chExt cx="1258" cy="1777"/>
            </a:xfrm>
          </p:grpSpPr>
          <p:sp>
            <p:nvSpPr>
              <p:cNvPr id="44213" name="Freeform 181"/>
              <p:cNvSpPr>
                <a:spLocks/>
              </p:cNvSpPr>
              <p:nvPr/>
            </p:nvSpPr>
            <p:spPr bwMode="auto">
              <a:xfrm>
                <a:off x="1337" y="3739"/>
                <a:ext cx="782" cy="377"/>
              </a:xfrm>
              <a:custGeom>
                <a:avLst/>
                <a:gdLst>
                  <a:gd name="T0" fmla="*/ 191 w 782"/>
                  <a:gd name="T1" fmla="*/ 102 h 377"/>
                  <a:gd name="T2" fmla="*/ 0 w 782"/>
                  <a:gd name="T3" fmla="*/ 377 h 377"/>
                  <a:gd name="T4" fmla="*/ 760 w 782"/>
                  <a:gd name="T5" fmla="*/ 377 h 377"/>
                  <a:gd name="T6" fmla="*/ 782 w 782"/>
                  <a:gd name="T7" fmla="*/ 0 h 377"/>
                  <a:gd name="T8" fmla="*/ 191 w 782"/>
                  <a:gd name="T9" fmla="*/ 102 h 3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82" h="377">
                    <a:moveTo>
                      <a:pt x="191" y="102"/>
                    </a:moveTo>
                    <a:lnTo>
                      <a:pt x="0" y="377"/>
                    </a:lnTo>
                    <a:lnTo>
                      <a:pt x="760" y="377"/>
                    </a:lnTo>
                    <a:lnTo>
                      <a:pt x="782" y="0"/>
                    </a:lnTo>
                    <a:lnTo>
                      <a:pt x="191" y="102"/>
                    </a:lnTo>
                    <a:close/>
                  </a:path>
                </a:pathLst>
              </a:custGeom>
              <a:solidFill>
                <a:srgbClr val="BF00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4" name="Freeform 182"/>
              <p:cNvSpPr>
                <a:spLocks/>
              </p:cNvSpPr>
              <p:nvPr/>
            </p:nvSpPr>
            <p:spPr bwMode="auto">
              <a:xfrm>
                <a:off x="1530" y="2406"/>
                <a:ext cx="628" cy="582"/>
              </a:xfrm>
              <a:custGeom>
                <a:avLst/>
                <a:gdLst>
                  <a:gd name="T0" fmla="*/ 293 w 628"/>
                  <a:gd name="T1" fmla="*/ 29 h 582"/>
                  <a:gd name="T2" fmla="*/ 308 w 628"/>
                  <a:gd name="T3" fmla="*/ 20 h 582"/>
                  <a:gd name="T4" fmla="*/ 330 w 628"/>
                  <a:gd name="T5" fmla="*/ 11 h 582"/>
                  <a:gd name="T6" fmla="*/ 377 w 628"/>
                  <a:gd name="T7" fmla="*/ 2 h 582"/>
                  <a:gd name="T8" fmla="*/ 423 w 628"/>
                  <a:gd name="T9" fmla="*/ 9 h 582"/>
                  <a:gd name="T10" fmla="*/ 476 w 628"/>
                  <a:gd name="T11" fmla="*/ 36 h 582"/>
                  <a:gd name="T12" fmla="*/ 544 w 628"/>
                  <a:gd name="T13" fmla="*/ 86 h 582"/>
                  <a:gd name="T14" fmla="*/ 596 w 628"/>
                  <a:gd name="T15" fmla="*/ 151 h 582"/>
                  <a:gd name="T16" fmla="*/ 625 w 628"/>
                  <a:gd name="T17" fmla="*/ 269 h 582"/>
                  <a:gd name="T18" fmla="*/ 616 w 628"/>
                  <a:gd name="T19" fmla="*/ 412 h 582"/>
                  <a:gd name="T20" fmla="*/ 539 w 628"/>
                  <a:gd name="T21" fmla="*/ 530 h 582"/>
                  <a:gd name="T22" fmla="*/ 513 w 628"/>
                  <a:gd name="T23" fmla="*/ 547 h 582"/>
                  <a:gd name="T24" fmla="*/ 489 w 628"/>
                  <a:gd name="T25" fmla="*/ 566 h 582"/>
                  <a:gd name="T26" fmla="*/ 474 w 628"/>
                  <a:gd name="T27" fmla="*/ 549 h 582"/>
                  <a:gd name="T28" fmla="*/ 458 w 628"/>
                  <a:gd name="T29" fmla="*/ 454 h 582"/>
                  <a:gd name="T30" fmla="*/ 481 w 628"/>
                  <a:gd name="T31" fmla="*/ 388 h 582"/>
                  <a:gd name="T32" fmla="*/ 471 w 628"/>
                  <a:gd name="T33" fmla="*/ 354 h 582"/>
                  <a:gd name="T34" fmla="*/ 457 w 628"/>
                  <a:gd name="T35" fmla="*/ 341 h 582"/>
                  <a:gd name="T36" fmla="*/ 441 w 628"/>
                  <a:gd name="T37" fmla="*/ 332 h 582"/>
                  <a:gd name="T38" fmla="*/ 367 w 628"/>
                  <a:gd name="T39" fmla="*/ 296 h 582"/>
                  <a:gd name="T40" fmla="*/ 322 w 628"/>
                  <a:gd name="T41" fmla="*/ 242 h 582"/>
                  <a:gd name="T42" fmla="*/ 293 w 628"/>
                  <a:gd name="T43" fmla="*/ 183 h 582"/>
                  <a:gd name="T44" fmla="*/ 282 w 628"/>
                  <a:gd name="T45" fmla="*/ 147 h 582"/>
                  <a:gd name="T46" fmla="*/ 259 w 628"/>
                  <a:gd name="T47" fmla="*/ 154 h 582"/>
                  <a:gd name="T48" fmla="*/ 240 w 628"/>
                  <a:gd name="T49" fmla="*/ 226 h 582"/>
                  <a:gd name="T50" fmla="*/ 193 w 628"/>
                  <a:gd name="T51" fmla="*/ 224 h 582"/>
                  <a:gd name="T52" fmla="*/ 144 w 628"/>
                  <a:gd name="T53" fmla="*/ 217 h 582"/>
                  <a:gd name="T54" fmla="*/ 104 w 628"/>
                  <a:gd name="T55" fmla="*/ 193 h 582"/>
                  <a:gd name="T56" fmla="*/ 122 w 628"/>
                  <a:gd name="T57" fmla="*/ 122 h 582"/>
                  <a:gd name="T58" fmla="*/ 115 w 628"/>
                  <a:gd name="T59" fmla="*/ 119 h 582"/>
                  <a:gd name="T60" fmla="*/ 97 w 628"/>
                  <a:gd name="T61" fmla="*/ 139 h 582"/>
                  <a:gd name="T62" fmla="*/ 74 w 628"/>
                  <a:gd name="T63" fmla="*/ 170 h 582"/>
                  <a:gd name="T64" fmla="*/ 52 w 628"/>
                  <a:gd name="T65" fmla="*/ 203 h 582"/>
                  <a:gd name="T66" fmla="*/ 30 w 628"/>
                  <a:gd name="T67" fmla="*/ 193 h 582"/>
                  <a:gd name="T68" fmla="*/ 3 w 628"/>
                  <a:gd name="T69" fmla="*/ 171 h 582"/>
                  <a:gd name="T70" fmla="*/ 5 w 628"/>
                  <a:gd name="T71" fmla="*/ 119 h 582"/>
                  <a:gd name="T72" fmla="*/ 47 w 628"/>
                  <a:gd name="T73" fmla="*/ 60 h 582"/>
                  <a:gd name="T74" fmla="*/ 107 w 628"/>
                  <a:gd name="T75" fmla="*/ 19 h 582"/>
                  <a:gd name="T76" fmla="*/ 154 w 628"/>
                  <a:gd name="T77" fmla="*/ 2 h 582"/>
                  <a:gd name="T78" fmla="*/ 200 w 628"/>
                  <a:gd name="T79" fmla="*/ 0 h 582"/>
                  <a:gd name="T80" fmla="*/ 246 w 628"/>
                  <a:gd name="T81" fmla="*/ 5 h 582"/>
                  <a:gd name="T82" fmla="*/ 261 w 628"/>
                  <a:gd name="T83" fmla="*/ 13 h 582"/>
                  <a:gd name="T84" fmla="*/ 276 w 628"/>
                  <a:gd name="T85" fmla="*/ 25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628" h="582">
                    <a:moveTo>
                      <a:pt x="284" y="34"/>
                    </a:moveTo>
                    <a:lnTo>
                      <a:pt x="288" y="32"/>
                    </a:lnTo>
                    <a:lnTo>
                      <a:pt x="293" y="29"/>
                    </a:lnTo>
                    <a:lnTo>
                      <a:pt x="297" y="25"/>
                    </a:lnTo>
                    <a:lnTo>
                      <a:pt x="303" y="22"/>
                    </a:lnTo>
                    <a:lnTo>
                      <a:pt x="308" y="20"/>
                    </a:lnTo>
                    <a:lnTo>
                      <a:pt x="315" y="17"/>
                    </a:lnTo>
                    <a:lnTo>
                      <a:pt x="322" y="13"/>
                    </a:lnTo>
                    <a:lnTo>
                      <a:pt x="330" y="11"/>
                    </a:lnTo>
                    <a:lnTo>
                      <a:pt x="345" y="7"/>
                    </a:lnTo>
                    <a:lnTo>
                      <a:pt x="361" y="3"/>
                    </a:lnTo>
                    <a:lnTo>
                      <a:pt x="377" y="2"/>
                    </a:lnTo>
                    <a:lnTo>
                      <a:pt x="393" y="2"/>
                    </a:lnTo>
                    <a:lnTo>
                      <a:pt x="408" y="5"/>
                    </a:lnTo>
                    <a:lnTo>
                      <a:pt x="423" y="9"/>
                    </a:lnTo>
                    <a:lnTo>
                      <a:pt x="439" y="14"/>
                    </a:lnTo>
                    <a:lnTo>
                      <a:pt x="453" y="23"/>
                    </a:lnTo>
                    <a:lnTo>
                      <a:pt x="476" y="36"/>
                    </a:lnTo>
                    <a:lnTo>
                      <a:pt x="499" y="51"/>
                    </a:lnTo>
                    <a:lnTo>
                      <a:pt x="523" y="68"/>
                    </a:lnTo>
                    <a:lnTo>
                      <a:pt x="544" y="86"/>
                    </a:lnTo>
                    <a:lnTo>
                      <a:pt x="564" y="106"/>
                    </a:lnTo>
                    <a:lnTo>
                      <a:pt x="583" y="127"/>
                    </a:lnTo>
                    <a:lnTo>
                      <a:pt x="596" y="151"/>
                    </a:lnTo>
                    <a:lnTo>
                      <a:pt x="605" y="176"/>
                    </a:lnTo>
                    <a:lnTo>
                      <a:pt x="617" y="221"/>
                    </a:lnTo>
                    <a:lnTo>
                      <a:pt x="625" y="269"/>
                    </a:lnTo>
                    <a:lnTo>
                      <a:pt x="628" y="318"/>
                    </a:lnTo>
                    <a:lnTo>
                      <a:pt x="626" y="365"/>
                    </a:lnTo>
                    <a:lnTo>
                      <a:pt x="616" y="412"/>
                    </a:lnTo>
                    <a:lnTo>
                      <a:pt x="600" y="456"/>
                    </a:lnTo>
                    <a:lnTo>
                      <a:pt x="574" y="495"/>
                    </a:lnTo>
                    <a:lnTo>
                      <a:pt x="539" y="530"/>
                    </a:lnTo>
                    <a:lnTo>
                      <a:pt x="530" y="536"/>
                    </a:lnTo>
                    <a:lnTo>
                      <a:pt x="522" y="542"/>
                    </a:lnTo>
                    <a:lnTo>
                      <a:pt x="513" y="547"/>
                    </a:lnTo>
                    <a:lnTo>
                      <a:pt x="505" y="553"/>
                    </a:lnTo>
                    <a:lnTo>
                      <a:pt x="496" y="559"/>
                    </a:lnTo>
                    <a:lnTo>
                      <a:pt x="489" y="566"/>
                    </a:lnTo>
                    <a:lnTo>
                      <a:pt x="481" y="573"/>
                    </a:lnTo>
                    <a:lnTo>
                      <a:pt x="475" y="582"/>
                    </a:lnTo>
                    <a:lnTo>
                      <a:pt x="474" y="549"/>
                    </a:lnTo>
                    <a:lnTo>
                      <a:pt x="470" y="518"/>
                    </a:lnTo>
                    <a:lnTo>
                      <a:pt x="466" y="485"/>
                    </a:lnTo>
                    <a:lnTo>
                      <a:pt x="458" y="454"/>
                    </a:lnTo>
                    <a:lnTo>
                      <a:pt x="470" y="434"/>
                    </a:lnTo>
                    <a:lnTo>
                      <a:pt x="479" y="412"/>
                    </a:lnTo>
                    <a:lnTo>
                      <a:pt x="481" y="388"/>
                    </a:lnTo>
                    <a:lnTo>
                      <a:pt x="478" y="364"/>
                    </a:lnTo>
                    <a:lnTo>
                      <a:pt x="475" y="359"/>
                    </a:lnTo>
                    <a:lnTo>
                      <a:pt x="471" y="354"/>
                    </a:lnTo>
                    <a:lnTo>
                      <a:pt x="467" y="349"/>
                    </a:lnTo>
                    <a:lnTo>
                      <a:pt x="462" y="345"/>
                    </a:lnTo>
                    <a:lnTo>
                      <a:pt x="457" y="341"/>
                    </a:lnTo>
                    <a:lnTo>
                      <a:pt x="452" y="337"/>
                    </a:lnTo>
                    <a:lnTo>
                      <a:pt x="446" y="334"/>
                    </a:lnTo>
                    <a:lnTo>
                      <a:pt x="441" y="332"/>
                    </a:lnTo>
                    <a:lnTo>
                      <a:pt x="398" y="329"/>
                    </a:lnTo>
                    <a:lnTo>
                      <a:pt x="383" y="313"/>
                    </a:lnTo>
                    <a:lnTo>
                      <a:pt x="367" y="296"/>
                    </a:lnTo>
                    <a:lnTo>
                      <a:pt x="352" y="278"/>
                    </a:lnTo>
                    <a:lnTo>
                      <a:pt x="336" y="261"/>
                    </a:lnTo>
                    <a:lnTo>
                      <a:pt x="322" y="242"/>
                    </a:lnTo>
                    <a:lnTo>
                      <a:pt x="310" y="224"/>
                    </a:lnTo>
                    <a:lnTo>
                      <a:pt x="300" y="204"/>
                    </a:lnTo>
                    <a:lnTo>
                      <a:pt x="293" y="183"/>
                    </a:lnTo>
                    <a:lnTo>
                      <a:pt x="288" y="171"/>
                    </a:lnTo>
                    <a:lnTo>
                      <a:pt x="285" y="159"/>
                    </a:lnTo>
                    <a:lnTo>
                      <a:pt x="282" y="147"/>
                    </a:lnTo>
                    <a:lnTo>
                      <a:pt x="276" y="136"/>
                    </a:lnTo>
                    <a:lnTo>
                      <a:pt x="267" y="144"/>
                    </a:lnTo>
                    <a:lnTo>
                      <a:pt x="259" y="154"/>
                    </a:lnTo>
                    <a:lnTo>
                      <a:pt x="252" y="166"/>
                    </a:lnTo>
                    <a:lnTo>
                      <a:pt x="246" y="177"/>
                    </a:lnTo>
                    <a:lnTo>
                      <a:pt x="240" y="226"/>
                    </a:lnTo>
                    <a:lnTo>
                      <a:pt x="225" y="227"/>
                    </a:lnTo>
                    <a:lnTo>
                      <a:pt x="209" y="226"/>
                    </a:lnTo>
                    <a:lnTo>
                      <a:pt x="193" y="224"/>
                    </a:lnTo>
                    <a:lnTo>
                      <a:pt x="176" y="221"/>
                    </a:lnTo>
                    <a:lnTo>
                      <a:pt x="160" y="219"/>
                    </a:lnTo>
                    <a:lnTo>
                      <a:pt x="144" y="217"/>
                    </a:lnTo>
                    <a:lnTo>
                      <a:pt x="127" y="216"/>
                    </a:lnTo>
                    <a:lnTo>
                      <a:pt x="111" y="217"/>
                    </a:lnTo>
                    <a:lnTo>
                      <a:pt x="104" y="193"/>
                    </a:lnTo>
                    <a:lnTo>
                      <a:pt x="107" y="168"/>
                    </a:lnTo>
                    <a:lnTo>
                      <a:pt x="113" y="144"/>
                    </a:lnTo>
                    <a:lnTo>
                      <a:pt x="122" y="122"/>
                    </a:lnTo>
                    <a:lnTo>
                      <a:pt x="120" y="120"/>
                    </a:lnTo>
                    <a:lnTo>
                      <a:pt x="117" y="119"/>
                    </a:lnTo>
                    <a:lnTo>
                      <a:pt x="115" y="119"/>
                    </a:lnTo>
                    <a:lnTo>
                      <a:pt x="113" y="119"/>
                    </a:lnTo>
                    <a:lnTo>
                      <a:pt x="104" y="129"/>
                    </a:lnTo>
                    <a:lnTo>
                      <a:pt x="97" y="139"/>
                    </a:lnTo>
                    <a:lnTo>
                      <a:pt x="89" y="150"/>
                    </a:lnTo>
                    <a:lnTo>
                      <a:pt x="81" y="159"/>
                    </a:lnTo>
                    <a:lnTo>
                      <a:pt x="74" y="170"/>
                    </a:lnTo>
                    <a:lnTo>
                      <a:pt x="66" y="181"/>
                    </a:lnTo>
                    <a:lnTo>
                      <a:pt x="60" y="192"/>
                    </a:lnTo>
                    <a:lnTo>
                      <a:pt x="52" y="203"/>
                    </a:lnTo>
                    <a:lnTo>
                      <a:pt x="43" y="203"/>
                    </a:lnTo>
                    <a:lnTo>
                      <a:pt x="37" y="197"/>
                    </a:lnTo>
                    <a:lnTo>
                      <a:pt x="30" y="193"/>
                    </a:lnTo>
                    <a:lnTo>
                      <a:pt x="22" y="194"/>
                    </a:lnTo>
                    <a:lnTo>
                      <a:pt x="10" y="184"/>
                    </a:lnTo>
                    <a:lnTo>
                      <a:pt x="3" y="171"/>
                    </a:lnTo>
                    <a:lnTo>
                      <a:pt x="0" y="157"/>
                    </a:lnTo>
                    <a:lnTo>
                      <a:pt x="1" y="142"/>
                    </a:lnTo>
                    <a:lnTo>
                      <a:pt x="5" y="119"/>
                    </a:lnTo>
                    <a:lnTo>
                      <a:pt x="15" y="97"/>
                    </a:lnTo>
                    <a:lnTo>
                      <a:pt x="29" y="78"/>
                    </a:lnTo>
                    <a:lnTo>
                      <a:pt x="47" y="60"/>
                    </a:lnTo>
                    <a:lnTo>
                      <a:pt x="66" y="44"/>
                    </a:lnTo>
                    <a:lnTo>
                      <a:pt x="86" y="31"/>
                    </a:lnTo>
                    <a:lnTo>
                      <a:pt x="107" y="19"/>
                    </a:lnTo>
                    <a:lnTo>
                      <a:pt x="127" y="10"/>
                    </a:lnTo>
                    <a:lnTo>
                      <a:pt x="140" y="6"/>
                    </a:lnTo>
                    <a:lnTo>
                      <a:pt x="154" y="2"/>
                    </a:lnTo>
                    <a:lnTo>
                      <a:pt x="170" y="1"/>
                    </a:lnTo>
                    <a:lnTo>
                      <a:pt x="185" y="0"/>
                    </a:lnTo>
                    <a:lnTo>
                      <a:pt x="200" y="0"/>
                    </a:lnTo>
                    <a:lnTo>
                      <a:pt x="217" y="1"/>
                    </a:lnTo>
                    <a:lnTo>
                      <a:pt x="232" y="2"/>
                    </a:lnTo>
                    <a:lnTo>
                      <a:pt x="246" y="5"/>
                    </a:lnTo>
                    <a:lnTo>
                      <a:pt x="251" y="8"/>
                    </a:lnTo>
                    <a:lnTo>
                      <a:pt x="257" y="10"/>
                    </a:lnTo>
                    <a:lnTo>
                      <a:pt x="261" y="13"/>
                    </a:lnTo>
                    <a:lnTo>
                      <a:pt x="267" y="18"/>
                    </a:lnTo>
                    <a:lnTo>
                      <a:pt x="271" y="21"/>
                    </a:lnTo>
                    <a:lnTo>
                      <a:pt x="276" y="25"/>
                    </a:lnTo>
                    <a:lnTo>
                      <a:pt x="280" y="30"/>
                    </a:lnTo>
                    <a:lnTo>
                      <a:pt x="284" y="34"/>
                    </a:lnTo>
                    <a:close/>
                  </a:path>
                </a:pathLst>
              </a:custGeom>
              <a:solidFill>
                <a:srgbClr val="FFFF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5" name="Freeform 183"/>
              <p:cNvSpPr>
                <a:spLocks/>
              </p:cNvSpPr>
              <p:nvPr/>
            </p:nvSpPr>
            <p:spPr bwMode="auto">
              <a:xfrm>
                <a:off x="2133" y="2562"/>
                <a:ext cx="241" cy="494"/>
              </a:xfrm>
              <a:custGeom>
                <a:avLst/>
                <a:gdLst>
                  <a:gd name="T0" fmla="*/ 238 w 241"/>
                  <a:gd name="T1" fmla="*/ 72 h 494"/>
                  <a:gd name="T2" fmla="*/ 239 w 241"/>
                  <a:gd name="T3" fmla="*/ 130 h 494"/>
                  <a:gd name="T4" fmla="*/ 226 w 241"/>
                  <a:gd name="T5" fmla="*/ 185 h 494"/>
                  <a:gd name="T6" fmla="*/ 203 w 241"/>
                  <a:gd name="T7" fmla="*/ 238 h 494"/>
                  <a:gd name="T8" fmla="*/ 186 w 241"/>
                  <a:gd name="T9" fmla="*/ 276 h 494"/>
                  <a:gd name="T10" fmla="*/ 184 w 241"/>
                  <a:gd name="T11" fmla="*/ 303 h 494"/>
                  <a:gd name="T12" fmla="*/ 181 w 241"/>
                  <a:gd name="T13" fmla="*/ 313 h 494"/>
                  <a:gd name="T14" fmla="*/ 168 w 241"/>
                  <a:gd name="T15" fmla="*/ 288 h 494"/>
                  <a:gd name="T16" fmla="*/ 161 w 241"/>
                  <a:gd name="T17" fmla="*/ 281 h 494"/>
                  <a:gd name="T18" fmla="*/ 156 w 241"/>
                  <a:gd name="T19" fmla="*/ 288 h 494"/>
                  <a:gd name="T20" fmla="*/ 154 w 241"/>
                  <a:gd name="T21" fmla="*/ 307 h 494"/>
                  <a:gd name="T22" fmla="*/ 154 w 241"/>
                  <a:gd name="T23" fmla="*/ 341 h 494"/>
                  <a:gd name="T24" fmla="*/ 163 w 241"/>
                  <a:gd name="T25" fmla="*/ 374 h 494"/>
                  <a:gd name="T26" fmla="*/ 181 w 241"/>
                  <a:gd name="T27" fmla="*/ 401 h 494"/>
                  <a:gd name="T28" fmla="*/ 203 w 241"/>
                  <a:gd name="T29" fmla="*/ 414 h 494"/>
                  <a:gd name="T30" fmla="*/ 219 w 241"/>
                  <a:gd name="T31" fmla="*/ 410 h 494"/>
                  <a:gd name="T32" fmla="*/ 226 w 241"/>
                  <a:gd name="T33" fmla="*/ 417 h 494"/>
                  <a:gd name="T34" fmla="*/ 219 w 241"/>
                  <a:gd name="T35" fmla="*/ 435 h 494"/>
                  <a:gd name="T36" fmla="*/ 209 w 241"/>
                  <a:gd name="T37" fmla="*/ 451 h 494"/>
                  <a:gd name="T38" fmla="*/ 196 w 241"/>
                  <a:gd name="T39" fmla="*/ 466 h 494"/>
                  <a:gd name="T40" fmla="*/ 179 w 241"/>
                  <a:gd name="T41" fmla="*/ 478 h 494"/>
                  <a:gd name="T42" fmla="*/ 158 w 241"/>
                  <a:gd name="T43" fmla="*/ 488 h 494"/>
                  <a:gd name="T44" fmla="*/ 135 w 241"/>
                  <a:gd name="T45" fmla="*/ 494 h 494"/>
                  <a:gd name="T46" fmla="*/ 111 w 241"/>
                  <a:gd name="T47" fmla="*/ 493 h 494"/>
                  <a:gd name="T48" fmla="*/ 87 w 241"/>
                  <a:gd name="T49" fmla="*/ 486 h 494"/>
                  <a:gd name="T50" fmla="*/ 64 w 241"/>
                  <a:gd name="T51" fmla="*/ 474 h 494"/>
                  <a:gd name="T52" fmla="*/ 43 w 241"/>
                  <a:gd name="T53" fmla="*/ 459 h 494"/>
                  <a:gd name="T54" fmla="*/ 23 w 241"/>
                  <a:gd name="T55" fmla="*/ 440 h 494"/>
                  <a:gd name="T56" fmla="*/ 8 w 241"/>
                  <a:gd name="T57" fmla="*/ 409 h 494"/>
                  <a:gd name="T58" fmla="*/ 0 w 241"/>
                  <a:gd name="T59" fmla="*/ 364 h 494"/>
                  <a:gd name="T60" fmla="*/ 13 w 241"/>
                  <a:gd name="T61" fmla="*/ 328 h 494"/>
                  <a:gd name="T62" fmla="*/ 29 w 241"/>
                  <a:gd name="T63" fmla="*/ 299 h 494"/>
                  <a:gd name="T64" fmla="*/ 39 w 241"/>
                  <a:gd name="T65" fmla="*/ 268 h 494"/>
                  <a:gd name="T66" fmla="*/ 46 w 241"/>
                  <a:gd name="T67" fmla="*/ 235 h 494"/>
                  <a:gd name="T68" fmla="*/ 68 w 241"/>
                  <a:gd name="T69" fmla="*/ 207 h 494"/>
                  <a:gd name="T70" fmla="*/ 94 w 241"/>
                  <a:gd name="T71" fmla="*/ 174 h 494"/>
                  <a:gd name="T72" fmla="*/ 106 w 241"/>
                  <a:gd name="T73" fmla="*/ 133 h 494"/>
                  <a:gd name="T74" fmla="*/ 108 w 241"/>
                  <a:gd name="T75" fmla="*/ 88 h 494"/>
                  <a:gd name="T76" fmla="*/ 107 w 241"/>
                  <a:gd name="T77" fmla="*/ 59 h 494"/>
                  <a:gd name="T78" fmla="*/ 99 w 241"/>
                  <a:gd name="T79" fmla="*/ 44 h 494"/>
                  <a:gd name="T80" fmla="*/ 93 w 241"/>
                  <a:gd name="T81" fmla="*/ 28 h 494"/>
                  <a:gd name="T82" fmla="*/ 97 w 241"/>
                  <a:gd name="T83" fmla="*/ 16 h 494"/>
                  <a:gd name="T84" fmla="*/ 124 w 241"/>
                  <a:gd name="T85" fmla="*/ 4 h 494"/>
                  <a:gd name="T86" fmla="*/ 157 w 241"/>
                  <a:gd name="T87" fmla="*/ 0 h 494"/>
                  <a:gd name="T88" fmla="*/ 189 w 241"/>
                  <a:gd name="T89" fmla="*/ 8 h 494"/>
                  <a:gd name="T90" fmla="*/ 218 w 241"/>
                  <a:gd name="T91" fmla="*/ 28 h 4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41" h="494">
                    <a:moveTo>
                      <a:pt x="231" y="44"/>
                    </a:moveTo>
                    <a:lnTo>
                      <a:pt x="238" y="72"/>
                    </a:lnTo>
                    <a:lnTo>
                      <a:pt x="241" y="101"/>
                    </a:lnTo>
                    <a:lnTo>
                      <a:pt x="239" y="130"/>
                    </a:lnTo>
                    <a:lnTo>
                      <a:pt x="233" y="158"/>
                    </a:lnTo>
                    <a:lnTo>
                      <a:pt x="226" y="185"/>
                    </a:lnTo>
                    <a:lnTo>
                      <a:pt x="215" y="213"/>
                    </a:lnTo>
                    <a:lnTo>
                      <a:pt x="203" y="238"/>
                    </a:lnTo>
                    <a:lnTo>
                      <a:pt x="189" y="262"/>
                    </a:lnTo>
                    <a:lnTo>
                      <a:pt x="186" y="276"/>
                    </a:lnTo>
                    <a:lnTo>
                      <a:pt x="184" y="289"/>
                    </a:lnTo>
                    <a:lnTo>
                      <a:pt x="184" y="303"/>
                    </a:lnTo>
                    <a:lnTo>
                      <a:pt x="189" y="317"/>
                    </a:lnTo>
                    <a:lnTo>
                      <a:pt x="181" y="313"/>
                    </a:lnTo>
                    <a:lnTo>
                      <a:pt x="174" y="301"/>
                    </a:lnTo>
                    <a:lnTo>
                      <a:pt x="168" y="288"/>
                    </a:lnTo>
                    <a:lnTo>
                      <a:pt x="165" y="280"/>
                    </a:lnTo>
                    <a:lnTo>
                      <a:pt x="161" y="281"/>
                    </a:lnTo>
                    <a:lnTo>
                      <a:pt x="158" y="283"/>
                    </a:lnTo>
                    <a:lnTo>
                      <a:pt x="156" y="288"/>
                    </a:lnTo>
                    <a:lnTo>
                      <a:pt x="155" y="291"/>
                    </a:lnTo>
                    <a:lnTo>
                      <a:pt x="154" y="307"/>
                    </a:lnTo>
                    <a:lnTo>
                      <a:pt x="153" y="324"/>
                    </a:lnTo>
                    <a:lnTo>
                      <a:pt x="154" y="341"/>
                    </a:lnTo>
                    <a:lnTo>
                      <a:pt x="157" y="358"/>
                    </a:lnTo>
                    <a:lnTo>
                      <a:pt x="163" y="374"/>
                    </a:lnTo>
                    <a:lnTo>
                      <a:pt x="170" y="388"/>
                    </a:lnTo>
                    <a:lnTo>
                      <a:pt x="181" y="401"/>
                    </a:lnTo>
                    <a:lnTo>
                      <a:pt x="195" y="412"/>
                    </a:lnTo>
                    <a:lnTo>
                      <a:pt x="203" y="414"/>
                    </a:lnTo>
                    <a:lnTo>
                      <a:pt x="212" y="413"/>
                    </a:lnTo>
                    <a:lnTo>
                      <a:pt x="219" y="410"/>
                    </a:lnTo>
                    <a:lnTo>
                      <a:pt x="227" y="408"/>
                    </a:lnTo>
                    <a:lnTo>
                      <a:pt x="226" y="417"/>
                    </a:lnTo>
                    <a:lnTo>
                      <a:pt x="224" y="426"/>
                    </a:lnTo>
                    <a:lnTo>
                      <a:pt x="219" y="435"/>
                    </a:lnTo>
                    <a:lnTo>
                      <a:pt x="215" y="444"/>
                    </a:lnTo>
                    <a:lnTo>
                      <a:pt x="209" y="451"/>
                    </a:lnTo>
                    <a:lnTo>
                      <a:pt x="203" y="459"/>
                    </a:lnTo>
                    <a:lnTo>
                      <a:pt x="196" y="466"/>
                    </a:lnTo>
                    <a:lnTo>
                      <a:pt x="189" y="473"/>
                    </a:lnTo>
                    <a:lnTo>
                      <a:pt x="179" y="478"/>
                    </a:lnTo>
                    <a:lnTo>
                      <a:pt x="169" y="484"/>
                    </a:lnTo>
                    <a:lnTo>
                      <a:pt x="158" y="488"/>
                    </a:lnTo>
                    <a:lnTo>
                      <a:pt x="146" y="492"/>
                    </a:lnTo>
                    <a:lnTo>
                      <a:pt x="135" y="494"/>
                    </a:lnTo>
                    <a:lnTo>
                      <a:pt x="123" y="494"/>
                    </a:lnTo>
                    <a:lnTo>
                      <a:pt x="111" y="493"/>
                    </a:lnTo>
                    <a:lnTo>
                      <a:pt x="99" y="490"/>
                    </a:lnTo>
                    <a:lnTo>
                      <a:pt x="87" y="486"/>
                    </a:lnTo>
                    <a:lnTo>
                      <a:pt x="75" y="481"/>
                    </a:lnTo>
                    <a:lnTo>
                      <a:pt x="64" y="474"/>
                    </a:lnTo>
                    <a:lnTo>
                      <a:pt x="54" y="466"/>
                    </a:lnTo>
                    <a:lnTo>
                      <a:pt x="43" y="459"/>
                    </a:lnTo>
                    <a:lnTo>
                      <a:pt x="33" y="450"/>
                    </a:lnTo>
                    <a:lnTo>
                      <a:pt x="23" y="440"/>
                    </a:lnTo>
                    <a:lnTo>
                      <a:pt x="14" y="429"/>
                    </a:lnTo>
                    <a:lnTo>
                      <a:pt x="8" y="409"/>
                    </a:lnTo>
                    <a:lnTo>
                      <a:pt x="2" y="386"/>
                    </a:lnTo>
                    <a:lnTo>
                      <a:pt x="0" y="364"/>
                    </a:lnTo>
                    <a:lnTo>
                      <a:pt x="2" y="341"/>
                    </a:lnTo>
                    <a:lnTo>
                      <a:pt x="13" y="328"/>
                    </a:lnTo>
                    <a:lnTo>
                      <a:pt x="22" y="314"/>
                    </a:lnTo>
                    <a:lnTo>
                      <a:pt x="29" y="299"/>
                    </a:lnTo>
                    <a:lnTo>
                      <a:pt x="35" y="283"/>
                    </a:lnTo>
                    <a:lnTo>
                      <a:pt x="39" y="268"/>
                    </a:lnTo>
                    <a:lnTo>
                      <a:pt x="43" y="252"/>
                    </a:lnTo>
                    <a:lnTo>
                      <a:pt x="46" y="235"/>
                    </a:lnTo>
                    <a:lnTo>
                      <a:pt x="48" y="218"/>
                    </a:lnTo>
                    <a:lnTo>
                      <a:pt x="68" y="207"/>
                    </a:lnTo>
                    <a:lnTo>
                      <a:pt x="83" y="192"/>
                    </a:lnTo>
                    <a:lnTo>
                      <a:pt x="94" y="174"/>
                    </a:lnTo>
                    <a:lnTo>
                      <a:pt x="102" y="155"/>
                    </a:lnTo>
                    <a:lnTo>
                      <a:pt x="106" y="133"/>
                    </a:lnTo>
                    <a:lnTo>
                      <a:pt x="108" y="111"/>
                    </a:lnTo>
                    <a:lnTo>
                      <a:pt x="108" y="88"/>
                    </a:lnTo>
                    <a:lnTo>
                      <a:pt x="108" y="67"/>
                    </a:lnTo>
                    <a:lnTo>
                      <a:pt x="107" y="59"/>
                    </a:lnTo>
                    <a:lnTo>
                      <a:pt x="104" y="51"/>
                    </a:lnTo>
                    <a:lnTo>
                      <a:pt x="99" y="44"/>
                    </a:lnTo>
                    <a:lnTo>
                      <a:pt x="95" y="36"/>
                    </a:lnTo>
                    <a:lnTo>
                      <a:pt x="93" y="28"/>
                    </a:lnTo>
                    <a:lnTo>
                      <a:pt x="93" y="22"/>
                    </a:lnTo>
                    <a:lnTo>
                      <a:pt x="97" y="16"/>
                    </a:lnTo>
                    <a:lnTo>
                      <a:pt x="108" y="11"/>
                    </a:lnTo>
                    <a:lnTo>
                      <a:pt x="124" y="4"/>
                    </a:lnTo>
                    <a:lnTo>
                      <a:pt x="141" y="0"/>
                    </a:lnTo>
                    <a:lnTo>
                      <a:pt x="157" y="0"/>
                    </a:lnTo>
                    <a:lnTo>
                      <a:pt x="173" y="2"/>
                    </a:lnTo>
                    <a:lnTo>
                      <a:pt x="189" y="8"/>
                    </a:lnTo>
                    <a:lnTo>
                      <a:pt x="204" y="16"/>
                    </a:lnTo>
                    <a:lnTo>
                      <a:pt x="218" y="28"/>
                    </a:lnTo>
                    <a:lnTo>
                      <a:pt x="231" y="44"/>
                    </a:lnTo>
                    <a:close/>
                  </a:path>
                </a:pathLst>
              </a:custGeom>
              <a:solidFill>
                <a:srgbClr val="FFFF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6" name="Freeform 184"/>
              <p:cNvSpPr>
                <a:spLocks/>
              </p:cNvSpPr>
              <p:nvPr/>
            </p:nvSpPr>
            <p:spPr bwMode="auto">
              <a:xfrm>
                <a:off x="2179" y="2600"/>
                <a:ext cx="39" cy="147"/>
              </a:xfrm>
              <a:custGeom>
                <a:avLst/>
                <a:gdLst>
                  <a:gd name="T0" fmla="*/ 37 w 39"/>
                  <a:gd name="T1" fmla="*/ 21 h 147"/>
                  <a:gd name="T2" fmla="*/ 39 w 39"/>
                  <a:gd name="T3" fmla="*/ 37 h 147"/>
                  <a:gd name="T4" fmla="*/ 39 w 39"/>
                  <a:gd name="T5" fmla="*/ 54 h 147"/>
                  <a:gd name="T6" fmla="*/ 37 w 39"/>
                  <a:gd name="T7" fmla="*/ 71 h 147"/>
                  <a:gd name="T8" fmla="*/ 35 w 39"/>
                  <a:gd name="T9" fmla="*/ 87 h 147"/>
                  <a:gd name="T10" fmla="*/ 29 w 39"/>
                  <a:gd name="T11" fmla="*/ 104 h 147"/>
                  <a:gd name="T12" fmla="*/ 24 w 39"/>
                  <a:gd name="T13" fmla="*/ 119 h 147"/>
                  <a:gd name="T14" fmla="*/ 16 w 39"/>
                  <a:gd name="T15" fmla="*/ 134 h 147"/>
                  <a:gd name="T16" fmla="*/ 6 w 39"/>
                  <a:gd name="T17" fmla="*/ 147 h 147"/>
                  <a:gd name="T18" fmla="*/ 10 w 39"/>
                  <a:gd name="T19" fmla="*/ 117 h 147"/>
                  <a:gd name="T20" fmla="*/ 10 w 39"/>
                  <a:gd name="T21" fmla="*/ 83 h 147"/>
                  <a:gd name="T22" fmla="*/ 8 w 39"/>
                  <a:gd name="T23" fmla="*/ 49 h 147"/>
                  <a:gd name="T24" fmla="*/ 4 w 39"/>
                  <a:gd name="T25" fmla="*/ 18 h 147"/>
                  <a:gd name="T26" fmla="*/ 0 w 39"/>
                  <a:gd name="T27" fmla="*/ 9 h 147"/>
                  <a:gd name="T28" fmla="*/ 3 w 39"/>
                  <a:gd name="T29" fmla="*/ 6 h 147"/>
                  <a:gd name="T30" fmla="*/ 8 w 39"/>
                  <a:gd name="T31" fmla="*/ 3 h 147"/>
                  <a:gd name="T32" fmla="*/ 13 w 39"/>
                  <a:gd name="T33" fmla="*/ 2 h 147"/>
                  <a:gd name="T34" fmla="*/ 17 w 39"/>
                  <a:gd name="T35" fmla="*/ 0 h 147"/>
                  <a:gd name="T36" fmla="*/ 25 w 39"/>
                  <a:gd name="T37" fmla="*/ 2 h 147"/>
                  <a:gd name="T38" fmla="*/ 30 w 39"/>
                  <a:gd name="T39" fmla="*/ 7 h 147"/>
                  <a:gd name="T40" fmla="*/ 34 w 39"/>
                  <a:gd name="T41" fmla="*/ 14 h 147"/>
                  <a:gd name="T42" fmla="*/ 37 w 39"/>
                  <a:gd name="T43" fmla="*/ 21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9" h="147">
                    <a:moveTo>
                      <a:pt x="37" y="21"/>
                    </a:moveTo>
                    <a:lnTo>
                      <a:pt x="39" y="37"/>
                    </a:lnTo>
                    <a:lnTo>
                      <a:pt x="39" y="54"/>
                    </a:lnTo>
                    <a:lnTo>
                      <a:pt x="37" y="71"/>
                    </a:lnTo>
                    <a:lnTo>
                      <a:pt x="35" y="87"/>
                    </a:lnTo>
                    <a:lnTo>
                      <a:pt x="29" y="104"/>
                    </a:lnTo>
                    <a:lnTo>
                      <a:pt x="24" y="119"/>
                    </a:lnTo>
                    <a:lnTo>
                      <a:pt x="16" y="134"/>
                    </a:lnTo>
                    <a:lnTo>
                      <a:pt x="6" y="147"/>
                    </a:lnTo>
                    <a:lnTo>
                      <a:pt x="10" y="117"/>
                    </a:lnTo>
                    <a:lnTo>
                      <a:pt x="10" y="83"/>
                    </a:lnTo>
                    <a:lnTo>
                      <a:pt x="8" y="49"/>
                    </a:lnTo>
                    <a:lnTo>
                      <a:pt x="4" y="18"/>
                    </a:lnTo>
                    <a:lnTo>
                      <a:pt x="0" y="9"/>
                    </a:lnTo>
                    <a:lnTo>
                      <a:pt x="3" y="6"/>
                    </a:lnTo>
                    <a:lnTo>
                      <a:pt x="8" y="3"/>
                    </a:lnTo>
                    <a:lnTo>
                      <a:pt x="13" y="2"/>
                    </a:lnTo>
                    <a:lnTo>
                      <a:pt x="17" y="0"/>
                    </a:lnTo>
                    <a:lnTo>
                      <a:pt x="25" y="2"/>
                    </a:lnTo>
                    <a:lnTo>
                      <a:pt x="30" y="7"/>
                    </a:lnTo>
                    <a:lnTo>
                      <a:pt x="34" y="14"/>
                    </a:lnTo>
                    <a:lnTo>
                      <a:pt x="37" y="21"/>
                    </a:lnTo>
                    <a:close/>
                  </a:path>
                </a:pathLst>
              </a:custGeom>
              <a:solidFill>
                <a:srgbClr val="BF00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7" name="Freeform 185"/>
              <p:cNvSpPr>
                <a:spLocks/>
              </p:cNvSpPr>
              <p:nvPr/>
            </p:nvSpPr>
            <p:spPr bwMode="auto">
              <a:xfrm>
                <a:off x="1540" y="2608"/>
                <a:ext cx="448" cy="563"/>
              </a:xfrm>
              <a:custGeom>
                <a:avLst/>
                <a:gdLst>
                  <a:gd name="T0" fmla="*/ 89 w 448"/>
                  <a:gd name="T1" fmla="*/ 39 h 563"/>
                  <a:gd name="T2" fmla="*/ 106 w 448"/>
                  <a:gd name="T3" fmla="*/ 39 h 563"/>
                  <a:gd name="T4" fmla="*/ 124 w 448"/>
                  <a:gd name="T5" fmla="*/ 41 h 563"/>
                  <a:gd name="T6" fmla="*/ 261 w 448"/>
                  <a:gd name="T7" fmla="*/ 28 h 563"/>
                  <a:gd name="T8" fmla="*/ 275 w 448"/>
                  <a:gd name="T9" fmla="*/ 24 h 563"/>
                  <a:gd name="T10" fmla="*/ 326 w 448"/>
                  <a:gd name="T11" fmla="*/ 104 h 563"/>
                  <a:gd name="T12" fmla="*/ 371 w 448"/>
                  <a:gd name="T13" fmla="*/ 163 h 563"/>
                  <a:gd name="T14" fmla="*/ 388 w 448"/>
                  <a:gd name="T15" fmla="*/ 160 h 563"/>
                  <a:gd name="T16" fmla="*/ 408 w 448"/>
                  <a:gd name="T17" fmla="*/ 152 h 563"/>
                  <a:gd name="T18" fmla="*/ 424 w 448"/>
                  <a:gd name="T19" fmla="*/ 157 h 563"/>
                  <a:gd name="T20" fmla="*/ 434 w 448"/>
                  <a:gd name="T21" fmla="*/ 171 h 563"/>
                  <a:gd name="T22" fmla="*/ 439 w 448"/>
                  <a:gd name="T23" fmla="*/ 210 h 563"/>
                  <a:gd name="T24" fmla="*/ 422 w 448"/>
                  <a:gd name="T25" fmla="*/ 246 h 563"/>
                  <a:gd name="T26" fmla="*/ 401 w 448"/>
                  <a:gd name="T27" fmla="*/ 259 h 563"/>
                  <a:gd name="T28" fmla="*/ 379 w 448"/>
                  <a:gd name="T29" fmla="*/ 262 h 563"/>
                  <a:gd name="T30" fmla="*/ 367 w 448"/>
                  <a:gd name="T31" fmla="*/ 264 h 563"/>
                  <a:gd name="T32" fmla="*/ 374 w 448"/>
                  <a:gd name="T33" fmla="*/ 277 h 563"/>
                  <a:gd name="T34" fmla="*/ 399 w 448"/>
                  <a:gd name="T35" fmla="*/ 280 h 563"/>
                  <a:gd name="T36" fmla="*/ 415 w 448"/>
                  <a:gd name="T37" fmla="*/ 272 h 563"/>
                  <a:gd name="T38" fmla="*/ 424 w 448"/>
                  <a:gd name="T39" fmla="*/ 309 h 563"/>
                  <a:gd name="T40" fmla="*/ 432 w 448"/>
                  <a:gd name="T41" fmla="*/ 369 h 563"/>
                  <a:gd name="T42" fmla="*/ 448 w 448"/>
                  <a:gd name="T43" fmla="*/ 427 h 563"/>
                  <a:gd name="T44" fmla="*/ 418 w 448"/>
                  <a:gd name="T45" fmla="*/ 533 h 563"/>
                  <a:gd name="T46" fmla="*/ 382 w 448"/>
                  <a:gd name="T47" fmla="*/ 537 h 563"/>
                  <a:gd name="T48" fmla="*/ 347 w 448"/>
                  <a:gd name="T49" fmla="*/ 541 h 563"/>
                  <a:gd name="T50" fmla="*/ 312 w 448"/>
                  <a:gd name="T51" fmla="*/ 548 h 563"/>
                  <a:gd name="T52" fmla="*/ 278 w 448"/>
                  <a:gd name="T53" fmla="*/ 557 h 563"/>
                  <a:gd name="T54" fmla="*/ 253 w 448"/>
                  <a:gd name="T55" fmla="*/ 550 h 563"/>
                  <a:gd name="T56" fmla="*/ 249 w 448"/>
                  <a:gd name="T57" fmla="*/ 508 h 563"/>
                  <a:gd name="T58" fmla="*/ 234 w 448"/>
                  <a:gd name="T59" fmla="*/ 471 h 563"/>
                  <a:gd name="T60" fmla="*/ 181 w 448"/>
                  <a:gd name="T61" fmla="*/ 465 h 563"/>
                  <a:gd name="T62" fmla="*/ 120 w 448"/>
                  <a:gd name="T63" fmla="*/ 472 h 563"/>
                  <a:gd name="T64" fmla="*/ 68 w 448"/>
                  <a:gd name="T65" fmla="*/ 448 h 563"/>
                  <a:gd name="T66" fmla="*/ 71 w 448"/>
                  <a:gd name="T67" fmla="*/ 413 h 563"/>
                  <a:gd name="T68" fmla="*/ 76 w 448"/>
                  <a:gd name="T69" fmla="*/ 381 h 563"/>
                  <a:gd name="T70" fmla="*/ 65 w 448"/>
                  <a:gd name="T71" fmla="*/ 358 h 563"/>
                  <a:gd name="T72" fmla="*/ 83 w 448"/>
                  <a:gd name="T73" fmla="*/ 345 h 563"/>
                  <a:gd name="T74" fmla="*/ 97 w 448"/>
                  <a:gd name="T75" fmla="*/ 329 h 563"/>
                  <a:gd name="T76" fmla="*/ 86 w 448"/>
                  <a:gd name="T77" fmla="*/ 315 h 563"/>
                  <a:gd name="T78" fmla="*/ 63 w 448"/>
                  <a:gd name="T79" fmla="*/ 308 h 563"/>
                  <a:gd name="T80" fmla="*/ 41 w 448"/>
                  <a:gd name="T81" fmla="*/ 298 h 563"/>
                  <a:gd name="T82" fmla="*/ 36 w 448"/>
                  <a:gd name="T83" fmla="*/ 261 h 563"/>
                  <a:gd name="T84" fmla="*/ 10 w 448"/>
                  <a:gd name="T85" fmla="*/ 246 h 563"/>
                  <a:gd name="T86" fmla="*/ 4 w 448"/>
                  <a:gd name="T87" fmla="*/ 230 h 563"/>
                  <a:gd name="T88" fmla="*/ 19 w 448"/>
                  <a:gd name="T89" fmla="*/ 211 h 563"/>
                  <a:gd name="T90" fmla="*/ 33 w 448"/>
                  <a:gd name="T91" fmla="*/ 194 h 563"/>
                  <a:gd name="T92" fmla="*/ 47 w 448"/>
                  <a:gd name="T93" fmla="*/ 172 h 563"/>
                  <a:gd name="T94" fmla="*/ 59 w 448"/>
                  <a:gd name="T95" fmla="*/ 149 h 563"/>
                  <a:gd name="T96" fmla="*/ 56 w 448"/>
                  <a:gd name="T97" fmla="*/ 124 h 563"/>
                  <a:gd name="T98" fmla="*/ 43 w 448"/>
                  <a:gd name="T99" fmla="*/ 85 h 563"/>
                  <a:gd name="T100" fmla="*/ 34 w 448"/>
                  <a:gd name="T101" fmla="*/ 51 h 563"/>
                  <a:gd name="T102" fmla="*/ 46 w 448"/>
                  <a:gd name="T103" fmla="*/ 31 h 563"/>
                  <a:gd name="T104" fmla="*/ 68 w 448"/>
                  <a:gd name="T105" fmla="*/ 12 h 563"/>
                  <a:gd name="T106" fmla="*/ 75 w 448"/>
                  <a:gd name="T107" fmla="*/ 17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48" h="563">
                    <a:moveTo>
                      <a:pt x="79" y="34"/>
                    </a:moveTo>
                    <a:lnTo>
                      <a:pt x="83" y="37"/>
                    </a:lnTo>
                    <a:lnTo>
                      <a:pt x="89" y="39"/>
                    </a:lnTo>
                    <a:lnTo>
                      <a:pt x="94" y="39"/>
                    </a:lnTo>
                    <a:lnTo>
                      <a:pt x="100" y="39"/>
                    </a:lnTo>
                    <a:lnTo>
                      <a:pt x="106" y="39"/>
                    </a:lnTo>
                    <a:lnTo>
                      <a:pt x="113" y="39"/>
                    </a:lnTo>
                    <a:lnTo>
                      <a:pt x="118" y="40"/>
                    </a:lnTo>
                    <a:lnTo>
                      <a:pt x="124" y="41"/>
                    </a:lnTo>
                    <a:lnTo>
                      <a:pt x="248" y="51"/>
                    </a:lnTo>
                    <a:lnTo>
                      <a:pt x="257" y="41"/>
                    </a:lnTo>
                    <a:lnTo>
                      <a:pt x="261" y="28"/>
                    </a:lnTo>
                    <a:lnTo>
                      <a:pt x="263" y="15"/>
                    </a:lnTo>
                    <a:lnTo>
                      <a:pt x="265" y="1"/>
                    </a:lnTo>
                    <a:lnTo>
                      <a:pt x="275" y="24"/>
                    </a:lnTo>
                    <a:lnTo>
                      <a:pt x="290" y="50"/>
                    </a:lnTo>
                    <a:lnTo>
                      <a:pt x="308" y="77"/>
                    </a:lnTo>
                    <a:lnTo>
                      <a:pt x="326" y="104"/>
                    </a:lnTo>
                    <a:lnTo>
                      <a:pt x="344" y="130"/>
                    </a:lnTo>
                    <a:lnTo>
                      <a:pt x="359" y="150"/>
                    </a:lnTo>
                    <a:lnTo>
                      <a:pt x="371" y="163"/>
                    </a:lnTo>
                    <a:lnTo>
                      <a:pt x="375" y="169"/>
                    </a:lnTo>
                    <a:lnTo>
                      <a:pt x="382" y="164"/>
                    </a:lnTo>
                    <a:lnTo>
                      <a:pt x="388" y="160"/>
                    </a:lnTo>
                    <a:lnTo>
                      <a:pt x="395" y="157"/>
                    </a:lnTo>
                    <a:lnTo>
                      <a:pt x="401" y="153"/>
                    </a:lnTo>
                    <a:lnTo>
                      <a:pt x="408" y="152"/>
                    </a:lnTo>
                    <a:lnTo>
                      <a:pt x="415" y="152"/>
                    </a:lnTo>
                    <a:lnTo>
                      <a:pt x="420" y="153"/>
                    </a:lnTo>
                    <a:lnTo>
                      <a:pt x="424" y="157"/>
                    </a:lnTo>
                    <a:lnTo>
                      <a:pt x="429" y="161"/>
                    </a:lnTo>
                    <a:lnTo>
                      <a:pt x="432" y="165"/>
                    </a:lnTo>
                    <a:lnTo>
                      <a:pt x="434" y="171"/>
                    </a:lnTo>
                    <a:lnTo>
                      <a:pt x="436" y="176"/>
                    </a:lnTo>
                    <a:lnTo>
                      <a:pt x="437" y="193"/>
                    </a:lnTo>
                    <a:lnTo>
                      <a:pt x="439" y="210"/>
                    </a:lnTo>
                    <a:lnTo>
                      <a:pt x="436" y="227"/>
                    </a:lnTo>
                    <a:lnTo>
                      <a:pt x="429" y="241"/>
                    </a:lnTo>
                    <a:lnTo>
                      <a:pt x="422" y="246"/>
                    </a:lnTo>
                    <a:lnTo>
                      <a:pt x="416" y="250"/>
                    </a:lnTo>
                    <a:lnTo>
                      <a:pt x="409" y="255"/>
                    </a:lnTo>
                    <a:lnTo>
                      <a:pt x="401" y="259"/>
                    </a:lnTo>
                    <a:lnTo>
                      <a:pt x="395" y="261"/>
                    </a:lnTo>
                    <a:lnTo>
                      <a:pt x="387" y="262"/>
                    </a:lnTo>
                    <a:lnTo>
                      <a:pt x="379" y="262"/>
                    </a:lnTo>
                    <a:lnTo>
                      <a:pt x="371" y="259"/>
                    </a:lnTo>
                    <a:lnTo>
                      <a:pt x="369" y="261"/>
                    </a:lnTo>
                    <a:lnTo>
                      <a:pt x="367" y="264"/>
                    </a:lnTo>
                    <a:lnTo>
                      <a:pt x="366" y="266"/>
                    </a:lnTo>
                    <a:lnTo>
                      <a:pt x="366" y="269"/>
                    </a:lnTo>
                    <a:lnTo>
                      <a:pt x="374" y="277"/>
                    </a:lnTo>
                    <a:lnTo>
                      <a:pt x="383" y="280"/>
                    </a:lnTo>
                    <a:lnTo>
                      <a:pt x="392" y="281"/>
                    </a:lnTo>
                    <a:lnTo>
                      <a:pt x="399" y="280"/>
                    </a:lnTo>
                    <a:lnTo>
                      <a:pt x="406" y="277"/>
                    </a:lnTo>
                    <a:lnTo>
                      <a:pt x="411" y="274"/>
                    </a:lnTo>
                    <a:lnTo>
                      <a:pt x="415" y="272"/>
                    </a:lnTo>
                    <a:lnTo>
                      <a:pt x="416" y="271"/>
                    </a:lnTo>
                    <a:lnTo>
                      <a:pt x="421" y="290"/>
                    </a:lnTo>
                    <a:lnTo>
                      <a:pt x="424" y="309"/>
                    </a:lnTo>
                    <a:lnTo>
                      <a:pt x="427" y="329"/>
                    </a:lnTo>
                    <a:lnTo>
                      <a:pt x="429" y="350"/>
                    </a:lnTo>
                    <a:lnTo>
                      <a:pt x="432" y="369"/>
                    </a:lnTo>
                    <a:lnTo>
                      <a:pt x="435" y="390"/>
                    </a:lnTo>
                    <a:lnTo>
                      <a:pt x="441" y="409"/>
                    </a:lnTo>
                    <a:lnTo>
                      <a:pt x="448" y="427"/>
                    </a:lnTo>
                    <a:lnTo>
                      <a:pt x="442" y="532"/>
                    </a:lnTo>
                    <a:lnTo>
                      <a:pt x="430" y="533"/>
                    </a:lnTo>
                    <a:lnTo>
                      <a:pt x="418" y="533"/>
                    </a:lnTo>
                    <a:lnTo>
                      <a:pt x="406" y="534"/>
                    </a:lnTo>
                    <a:lnTo>
                      <a:pt x="394" y="535"/>
                    </a:lnTo>
                    <a:lnTo>
                      <a:pt x="382" y="537"/>
                    </a:lnTo>
                    <a:lnTo>
                      <a:pt x="371" y="538"/>
                    </a:lnTo>
                    <a:lnTo>
                      <a:pt x="359" y="540"/>
                    </a:lnTo>
                    <a:lnTo>
                      <a:pt x="347" y="541"/>
                    </a:lnTo>
                    <a:lnTo>
                      <a:pt x="336" y="544"/>
                    </a:lnTo>
                    <a:lnTo>
                      <a:pt x="324" y="546"/>
                    </a:lnTo>
                    <a:lnTo>
                      <a:pt x="312" y="548"/>
                    </a:lnTo>
                    <a:lnTo>
                      <a:pt x="301" y="551"/>
                    </a:lnTo>
                    <a:lnTo>
                      <a:pt x="290" y="553"/>
                    </a:lnTo>
                    <a:lnTo>
                      <a:pt x="278" y="557"/>
                    </a:lnTo>
                    <a:lnTo>
                      <a:pt x="268" y="560"/>
                    </a:lnTo>
                    <a:lnTo>
                      <a:pt x="257" y="563"/>
                    </a:lnTo>
                    <a:lnTo>
                      <a:pt x="253" y="550"/>
                    </a:lnTo>
                    <a:lnTo>
                      <a:pt x="252" y="536"/>
                    </a:lnTo>
                    <a:lnTo>
                      <a:pt x="251" y="522"/>
                    </a:lnTo>
                    <a:lnTo>
                      <a:pt x="249" y="508"/>
                    </a:lnTo>
                    <a:lnTo>
                      <a:pt x="247" y="494"/>
                    </a:lnTo>
                    <a:lnTo>
                      <a:pt x="241" y="482"/>
                    </a:lnTo>
                    <a:lnTo>
                      <a:pt x="234" y="471"/>
                    </a:lnTo>
                    <a:lnTo>
                      <a:pt x="222" y="462"/>
                    </a:lnTo>
                    <a:lnTo>
                      <a:pt x="202" y="462"/>
                    </a:lnTo>
                    <a:lnTo>
                      <a:pt x="181" y="465"/>
                    </a:lnTo>
                    <a:lnTo>
                      <a:pt x="161" y="468"/>
                    </a:lnTo>
                    <a:lnTo>
                      <a:pt x="140" y="471"/>
                    </a:lnTo>
                    <a:lnTo>
                      <a:pt x="120" y="472"/>
                    </a:lnTo>
                    <a:lnTo>
                      <a:pt x="102" y="468"/>
                    </a:lnTo>
                    <a:lnTo>
                      <a:pt x="83" y="461"/>
                    </a:lnTo>
                    <a:lnTo>
                      <a:pt x="68" y="448"/>
                    </a:lnTo>
                    <a:lnTo>
                      <a:pt x="67" y="436"/>
                    </a:lnTo>
                    <a:lnTo>
                      <a:pt x="68" y="425"/>
                    </a:lnTo>
                    <a:lnTo>
                      <a:pt x="71" y="413"/>
                    </a:lnTo>
                    <a:lnTo>
                      <a:pt x="75" y="402"/>
                    </a:lnTo>
                    <a:lnTo>
                      <a:pt x="77" y="392"/>
                    </a:lnTo>
                    <a:lnTo>
                      <a:pt x="76" y="381"/>
                    </a:lnTo>
                    <a:lnTo>
                      <a:pt x="70" y="371"/>
                    </a:lnTo>
                    <a:lnTo>
                      <a:pt x="59" y="363"/>
                    </a:lnTo>
                    <a:lnTo>
                      <a:pt x="65" y="358"/>
                    </a:lnTo>
                    <a:lnTo>
                      <a:pt x="71" y="355"/>
                    </a:lnTo>
                    <a:lnTo>
                      <a:pt x="77" y="351"/>
                    </a:lnTo>
                    <a:lnTo>
                      <a:pt x="83" y="345"/>
                    </a:lnTo>
                    <a:lnTo>
                      <a:pt x="89" y="341"/>
                    </a:lnTo>
                    <a:lnTo>
                      <a:pt x="93" y="335"/>
                    </a:lnTo>
                    <a:lnTo>
                      <a:pt x="97" y="329"/>
                    </a:lnTo>
                    <a:lnTo>
                      <a:pt x="99" y="323"/>
                    </a:lnTo>
                    <a:lnTo>
                      <a:pt x="93" y="318"/>
                    </a:lnTo>
                    <a:lnTo>
                      <a:pt x="86" y="315"/>
                    </a:lnTo>
                    <a:lnTo>
                      <a:pt x="78" y="312"/>
                    </a:lnTo>
                    <a:lnTo>
                      <a:pt x="70" y="310"/>
                    </a:lnTo>
                    <a:lnTo>
                      <a:pt x="63" y="308"/>
                    </a:lnTo>
                    <a:lnTo>
                      <a:pt x="55" y="306"/>
                    </a:lnTo>
                    <a:lnTo>
                      <a:pt x="47" y="303"/>
                    </a:lnTo>
                    <a:lnTo>
                      <a:pt x="41" y="298"/>
                    </a:lnTo>
                    <a:lnTo>
                      <a:pt x="39" y="286"/>
                    </a:lnTo>
                    <a:lnTo>
                      <a:pt x="39" y="273"/>
                    </a:lnTo>
                    <a:lnTo>
                      <a:pt x="36" y="261"/>
                    </a:lnTo>
                    <a:lnTo>
                      <a:pt x="24" y="254"/>
                    </a:lnTo>
                    <a:lnTo>
                      <a:pt x="17" y="250"/>
                    </a:lnTo>
                    <a:lnTo>
                      <a:pt x="10" y="246"/>
                    </a:lnTo>
                    <a:lnTo>
                      <a:pt x="4" y="242"/>
                    </a:lnTo>
                    <a:lnTo>
                      <a:pt x="0" y="235"/>
                    </a:lnTo>
                    <a:lnTo>
                      <a:pt x="4" y="230"/>
                    </a:lnTo>
                    <a:lnTo>
                      <a:pt x="9" y="223"/>
                    </a:lnTo>
                    <a:lnTo>
                      <a:pt x="14" y="218"/>
                    </a:lnTo>
                    <a:lnTo>
                      <a:pt x="19" y="211"/>
                    </a:lnTo>
                    <a:lnTo>
                      <a:pt x="24" y="206"/>
                    </a:lnTo>
                    <a:lnTo>
                      <a:pt x="29" y="199"/>
                    </a:lnTo>
                    <a:lnTo>
                      <a:pt x="33" y="194"/>
                    </a:lnTo>
                    <a:lnTo>
                      <a:pt x="39" y="188"/>
                    </a:lnTo>
                    <a:lnTo>
                      <a:pt x="43" y="180"/>
                    </a:lnTo>
                    <a:lnTo>
                      <a:pt x="47" y="172"/>
                    </a:lnTo>
                    <a:lnTo>
                      <a:pt x="53" y="164"/>
                    </a:lnTo>
                    <a:lnTo>
                      <a:pt x="57" y="157"/>
                    </a:lnTo>
                    <a:lnTo>
                      <a:pt x="59" y="149"/>
                    </a:lnTo>
                    <a:lnTo>
                      <a:pt x="62" y="142"/>
                    </a:lnTo>
                    <a:lnTo>
                      <a:pt x="61" y="133"/>
                    </a:lnTo>
                    <a:lnTo>
                      <a:pt x="56" y="124"/>
                    </a:lnTo>
                    <a:lnTo>
                      <a:pt x="51" y="111"/>
                    </a:lnTo>
                    <a:lnTo>
                      <a:pt x="47" y="98"/>
                    </a:lnTo>
                    <a:lnTo>
                      <a:pt x="43" y="85"/>
                    </a:lnTo>
                    <a:lnTo>
                      <a:pt x="38" y="72"/>
                    </a:lnTo>
                    <a:lnTo>
                      <a:pt x="37" y="62"/>
                    </a:lnTo>
                    <a:lnTo>
                      <a:pt x="34" y="51"/>
                    </a:lnTo>
                    <a:lnTo>
                      <a:pt x="34" y="40"/>
                    </a:lnTo>
                    <a:lnTo>
                      <a:pt x="38" y="30"/>
                    </a:lnTo>
                    <a:lnTo>
                      <a:pt x="46" y="31"/>
                    </a:lnTo>
                    <a:lnTo>
                      <a:pt x="55" y="27"/>
                    </a:lnTo>
                    <a:lnTo>
                      <a:pt x="62" y="19"/>
                    </a:lnTo>
                    <a:lnTo>
                      <a:pt x="68" y="12"/>
                    </a:lnTo>
                    <a:lnTo>
                      <a:pt x="74" y="0"/>
                    </a:lnTo>
                    <a:lnTo>
                      <a:pt x="74" y="9"/>
                    </a:lnTo>
                    <a:lnTo>
                      <a:pt x="75" y="17"/>
                    </a:lnTo>
                    <a:lnTo>
                      <a:pt x="76" y="26"/>
                    </a:lnTo>
                    <a:lnTo>
                      <a:pt x="79" y="34"/>
                    </a:lnTo>
                    <a:close/>
                  </a:path>
                </a:pathLst>
              </a:custGeom>
              <a:solidFill>
                <a:srgbClr val="E2BF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8" name="Freeform 186"/>
              <p:cNvSpPr>
                <a:spLocks/>
              </p:cNvSpPr>
              <p:nvPr/>
            </p:nvSpPr>
            <p:spPr bwMode="auto">
              <a:xfrm>
                <a:off x="1590" y="2663"/>
                <a:ext cx="79" cy="43"/>
              </a:xfrm>
              <a:custGeom>
                <a:avLst/>
                <a:gdLst>
                  <a:gd name="T0" fmla="*/ 77 w 79"/>
                  <a:gd name="T1" fmla="*/ 32 h 43"/>
                  <a:gd name="T2" fmla="*/ 79 w 79"/>
                  <a:gd name="T3" fmla="*/ 35 h 43"/>
                  <a:gd name="T4" fmla="*/ 79 w 79"/>
                  <a:gd name="T5" fmla="*/ 39 h 43"/>
                  <a:gd name="T6" fmla="*/ 77 w 79"/>
                  <a:gd name="T7" fmla="*/ 42 h 43"/>
                  <a:gd name="T8" fmla="*/ 74 w 79"/>
                  <a:gd name="T9" fmla="*/ 43 h 43"/>
                  <a:gd name="T10" fmla="*/ 65 w 79"/>
                  <a:gd name="T11" fmla="*/ 36 h 43"/>
                  <a:gd name="T12" fmla="*/ 55 w 79"/>
                  <a:gd name="T13" fmla="*/ 32 h 43"/>
                  <a:gd name="T14" fmla="*/ 47 w 79"/>
                  <a:gd name="T15" fmla="*/ 29 h 43"/>
                  <a:gd name="T16" fmla="*/ 38 w 79"/>
                  <a:gd name="T17" fmla="*/ 27 h 43"/>
                  <a:gd name="T18" fmla="*/ 29 w 79"/>
                  <a:gd name="T19" fmla="*/ 25 h 43"/>
                  <a:gd name="T20" fmla="*/ 19 w 79"/>
                  <a:gd name="T21" fmla="*/ 24 h 43"/>
                  <a:gd name="T22" fmla="*/ 11 w 79"/>
                  <a:gd name="T23" fmla="*/ 23 h 43"/>
                  <a:gd name="T24" fmla="*/ 1 w 79"/>
                  <a:gd name="T25" fmla="*/ 22 h 43"/>
                  <a:gd name="T26" fmla="*/ 1 w 79"/>
                  <a:gd name="T27" fmla="*/ 16 h 43"/>
                  <a:gd name="T28" fmla="*/ 0 w 79"/>
                  <a:gd name="T29" fmla="*/ 8 h 43"/>
                  <a:gd name="T30" fmla="*/ 0 w 79"/>
                  <a:gd name="T31" fmla="*/ 3 h 43"/>
                  <a:gd name="T32" fmla="*/ 8 w 79"/>
                  <a:gd name="T33" fmla="*/ 0 h 43"/>
                  <a:gd name="T34" fmla="*/ 18 w 79"/>
                  <a:gd name="T35" fmla="*/ 1 h 43"/>
                  <a:gd name="T36" fmla="*/ 27 w 79"/>
                  <a:gd name="T37" fmla="*/ 4 h 43"/>
                  <a:gd name="T38" fmla="*/ 36 w 79"/>
                  <a:gd name="T39" fmla="*/ 8 h 43"/>
                  <a:gd name="T40" fmla="*/ 44 w 79"/>
                  <a:gd name="T41" fmla="*/ 12 h 43"/>
                  <a:gd name="T42" fmla="*/ 52 w 79"/>
                  <a:gd name="T43" fmla="*/ 17 h 43"/>
                  <a:gd name="T44" fmla="*/ 61 w 79"/>
                  <a:gd name="T45" fmla="*/ 22 h 43"/>
                  <a:gd name="T46" fmla="*/ 68 w 79"/>
                  <a:gd name="T47" fmla="*/ 28 h 43"/>
                  <a:gd name="T48" fmla="*/ 77 w 79"/>
                  <a:gd name="T49" fmla="*/ 32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9" h="43">
                    <a:moveTo>
                      <a:pt x="77" y="32"/>
                    </a:moveTo>
                    <a:lnTo>
                      <a:pt x="79" y="35"/>
                    </a:lnTo>
                    <a:lnTo>
                      <a:pt x="79" y="39"/>
                    </a:lnTo>
                    <a:lnTo>
                      <a:pt x="77" y="42"/>
                    </a:lnTo>
                    <a:lnTo>
                      <a:pt x="74" y="43"/>
                    </a:lnTo>
                    <a:lnTo>
                      <a:pt x="65" y="36"/>
                    </a:lnTo>
                    <a:lnTo>
                      <a:pt x="55" y="32"/>
                    </a:lnTo>
                    <a:lnTo>
                      <a:pt x="47" y="29"/>
                    </a:lnTo>
                    <a:lnTo>
                      <a:pt x="38" y="27"/>
                    </a:lnTo>
                    <a:lnTo>
                      <a:pt x="29" y="25"/>
                    </a:lnTo>
                    <a:lnTo>
                      <a:pt x="19" y="24"/>
                    </a:lnTo>
                    <a:lnTo>
                      <a:pt x="11" y="23"/>
                    </a:lnTo>
                    <a:lnTo>
                      <a:pt x="1" y="22"/>
                    </a:lnTo>
                    <a:lnTo>
                      <a:pt x="1" y="16"/>
                    </a:lnTo>
                    <a:lnTo>
                      <a:pt x="0" y="8"/>
                    </a:lnTo>
                    <a:lnTo>
                      <a:pt x="0" y="3"/>
                    </a:lnTo>
                    <a:lnTo>
                      <a:pt x="8" y="0"/>
                    </a:lnTo>
                    <a:lnTo>
                      <a:pt x="18" y="1"/>
                    </a:lnTo>
                    <a:lnTo>
                      <a:pt x="27" y="4"/>
                    </a:lnTo>
                    <a:lnTo>
                      <a:pt x="36" y="8"/>
                    </a:lnTo>
                    <a:lnTo>
                      <a:pt x="44" y="12"/>
                    </a:lnTo>
                    <a:lnTo>
                      <a:pt x="52" y="17"/>
                    </a:lnTo>
                    <a:lnTo>
                      <a:pt x="61" y="22"/>
                    </a:lnTo>
                    <a:lnTo>
                      <a:pt x="68" y="28"/>
                    </a:lnTo>
                    <a:lnTo>
                      <a:pt x="77" y="32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19" name="Freeform 187"/>
              <p:cNvSpPr>
                <a:spLocks/>
              </p:cNvSpPr>
              <p:nvPr/>
            </p:nvSpPr>
            <p:spPr bwMode="auto">
              <a:xfrm>
                <a:off x="1597" y="2710"/>
                <a:ext cx="89" cy="69"/>
              </a:xfrm>
              <a:custGeom>
                <a:avLst/>
                <a:gdLst>
                  <a:gd name="T0" fmla="*/ 40 w 89"/>
                  <a:gd name="T1" fmla="*/ 17 h 69"/>
                  <a:gd name="T2" fmla="*/ 45 w 89"/>
                  <a:gd name="T3" fmla="*/ 23 h 69"/>
                  <a:gd name="T4" fmla="*/ 51 w 89"/>
                  <a:gd name="T5" fmla="*/ 30 h 69"/>
                  <a:gd name="T6" fmla="*/ 59 w 89"/>
                  <a:gd name="T7" fmla="*/ 36 h 69"/>
                  <a:gd name="T8" fmla="*/ 67 w 89"/>
                  <a:gd name="T9" fmla="*/ 40 h 69"/>
                  <a:gd name="T10" fmla="*/ 73 w 89"/>
                  <a:gd name="T11" fmla="*/ 41 h 69"/>
                  <a:gd name="T12" fmla="*/ 79 w 89"/>
                  <a:gd name="T13" fmla="*/ 43 h 69"/>
                  <a:gd name="T14" fmla="*/ 83 w 89"/>
                  <a:gd name="T15" fmla="*/ 46 h 69"/>
                  <a:gd name="T16" fmla="*/ 89 w 89"/>
                  <a:gd name="T17" fmla="*/ 49 h 69"/>
                  <a:gd name="T18" fmla="*/ 89 w 89"/>
                  <a:gd name="T19" fmla="*/ 57 h 69"/>
                  <a:gd name="T20" fmla="*/ 84 w 89"/>
                  <a:gd name="T21" fmla="*/ 59 h 69"/>
                  <a:gd name="T22" fmla="*/ 78 w 89"/>
                  <a:gd name="T23" fmla="*/ 61 h 69"/>
                  <a:gd name="T24" fmla="*/ 72 w 89"/>
                  <a:gd name="T25" fmla="*/ 63 h 69"/>
                  <a:gd name="T26" fmla="*/ 67 w 89"/>
                  <a:gd name="T27" fmla="*/ 65 h 69"/>
                  <a:gd name="T28" fmla="*/ 60 w 89"/>
                  <a:gd name="T29" fmla="*/ 65 h 69"/>
                  <a:gd name="T30" fmla="*/ 54 w 89"/>
                  <a:gd name="T31" fmla="*/ 66 h 69"/>
                  <a:gd name="T32" fmla="*/ 48 w 89"/>
                  <a:gd name="T33" fmla="*/ 66 h 69"/>
                  <a:gd name="T34" fmla="*/ 42 w 89"/>
                  <a:gd name="T35" fmla="*/ 67 h 69"/>
                  <a:gd name="T36" fmla="*/ 35 w 89"/>
                  <a:gd name="T37" fmla="*/ 68 h 69"/>
                  <a:gd name="T38" fmla="*/ 29 w 89"/>
                  <a:gd name="T39" fmla="*/ 68 h 69"/>
                  <a:gd name="T40" fmla="*/ 23 w 89"/>
                  <a:gd name="T41" fmla="*/ 69 h 69"/>
                  <a:gd name="T42" fmla="*/ 22 w 89"/>
                  <a:gd name="T43" fmla="*/ 62 h 69"/>
                  <a:gd name="T44" fmla="*/ 22 w 89"/>
                  <a:gd name="T45" fmla="*/ 55 h 69"/>
                  <a:gd name="T46" fmla="*/ 21 w 89"/>
                  <a:gd name="T47" fmla="*/ 47 h 69"/>
                  <a:gd name="T48" fmla="*/ 19 w 89"/>
                  <a:gd name="T49" fmla="*/ 41 h 69"/>
                  <a:gd name="T50" fmla="*/ 20 w 89"/>
                  <a:gd name="T51" fmla="*/ 34 h 69"/>
                  <a:gd name="T52" fmla="*/ 19 w 89"/>
                  <a:gd name="T53" fmla="*/ 29 h 69"/>
                  <a:gd name="T54" fmla="*/ 16 w 89"/>
                  <a:gd name="T55" fmla="*/ 24 h 69"/>
                  <a:gd name="T56" fmla="*/ 11 w 89"/>
                  <a:gd name="T57" fmla="*/ 20 h 69"/>
                  <a:gd name="T58" fmla="*/ 7 w 89"/>
                  <a:gd name="T59" fmla="*/ 16 h 69"/>
                  <a:gd name="T60" fmla="*/ 2 w 89"/>
                  <a:gd name="T61" fmla="*/ 11 h 69"/>
                  <a:gd name="T62" fmla="*/ 0 w 89"/>
                  <a:gd name="T63" fmla="*/ 6 h 69"/>
                  <a:gd name="T64" fmla="*/ 1 w 89"/>
                  <a:gd name="T65" fmla="*/ 0 h 69"/>
                  <a:gd name="T66" fmla="*/ 7 w 89"/>
                  <a:gd name="T67" fmla="*/ 0 h 69"/>
                  <a:gd name="T68" fmla="*/ 12 w 89"/>
                  <a:gd name="T69" fmla="*/ 2 h 69"/>
                  <a:gd name="T70" fmla="*/ 17 w 89"/>
                  <a:gd name="T71" fmla="*/ 4 h 69"/>
                  <a:gd name="T72" fmla="*/ 21 w 89"/>
                  <a:gd name="T73" fmla="*/ 7 h 69"/>
                  <a:gd name="T74" fmla="*/ 25 w 89"/>
                  <a:gd name="T75" fmla="*/ 9 h 69"/>
                  <a:gd name="T76" fmla="*/ 30 w 89"/>
                  <a:gd name="T77" fmla="*/ 12 h 69"/>
                  <a:gd name="T78" fmla="*/ 35 w 89"/>
                  <a:gd name="T79" fmla="*/ 14 h 69"/>
                  <a:gd name="T80" fmla="*/ 40 w 89"/>
                  <a:gd name="T81" fmla="*/ 17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89" h="69">
                    <a:moveTo>
                      <a:pt x="40" y="17"/>
                    </a:moveTo>
                    <a:lnTo>
                      <a:pt x="45" y="23"/>
                    </a:lnTo>
                    <a:lnTo>
                      <a:pt x="51" y="30"/>
                    </a:lnTo>
                    <a:lnTo>
                      <a:pt x="59" y="36"/>
                    </a:lnTo>
                    <a:lnTo>
                      <a:pt x="67" y="40"/>
                    </a:lnTo>
                    <a:lnTo>
                      <a:pt x="73" y="41"/>
                    </a:lnTo>
                    <a:lnTo>
                      <a:pt x="79" y="43"/>
                    </a:lnTo>
                    <a:lnTo>
                      <a:pt x="83" y="46"/>
                    </a:lnTo>
                    <a:lnTo>
                      <a:pt x="89" y="49"/>
                    </a:lnTo>
                    <a:lnTo>
                      <a:pt x="89" y="57"/>
                    </a:lnTo>
                    <a:lnTo>
                      <a:pt x="84" y="59"/>
                    </a:lnTo>
                    <a:lnTo>
                      <a:pt x="78" y="61"/>
                    </a:lnTo>
                    <a:lnTo>
                      <a:pt x="72" y="63"/>
                    </a:lnTo>
                    <a:lnTo>
                      <a:pt x="67" y="65"/>
                    </a:lnTo>
                    <a:lnTo>
                      <a:pt x="60" y="65"/>
                    </a:lnTo>
                    <a:lnTo>
                      <a:pt x="54" y="66"/>
                    </a:lnTo>
                    <a:lnTo>
                      <a:pt x="48" y="66"/>
                    </a:lnTo>
                    <a:lnTo>
                      <a:pt x="42" y="67"/>
                    </a:lnTo>
                    <a:lnTo>
                      <a:pt x="35" y="68"/>
                    </a:lnTo>
                    <a:lnTo>
                      <a:pt x="29" y="68"/>
                    </a:lnTo>
                    <a:lnTo>
                      <a:pt x="23" y="69"/>
                    </a:lnTo>
                    <a:lnTo>
                      <a:pt x="22" y="62"/>
                    </a:lnTo>
                    <a:lnTo>
                      <a:pt x="22" y="55"/>
                    </a:lnTo>
                    <a:lnTo>
                      <a:pt x="21" y="47"/>
                    </a:lnTo>
                    <a:lnTo>
                      <a:pt x="19" y="41"/>
                    </a:lnTo>
                    <a:lnTo>
                      <a:pt x="20" y="34"/>
                    </a:lnTo>
                    <a:lnTo>
                      <a:pt x="19" y="29"/>
                    </a:lnTo>
                    <a:lnTo>
                      <a:pt x="16" y="24"/>
                    </a:lnTo>
                    <a:lnTo>
                      <a:pt x="11" y="20"/>
                    </a:lnTo>
                    <a:lnTo>
                      <a:pt x="7" y="16"/>
                    </a:lnTo>
                    <a:lnTo>
                      <a:pt x="2" y="11"/>
                    </a:lnTo>
                    <a:lnTo>
                      <a:pt x="0" y="6"/>
                    </a:lnTo>
                    <a:lnTo>
                      <a:pt x="1" y="0"/>
                    </a:lnTo>
                    <a:lnTo>
                      <a:pt x="7" y="0"/>
                    </a:lnTo>
                    <a:lnTo>
                      <a:pt x="12" y="2"/>
                    </a:lnTo>
                    <a:lnTo>
                      <a:pt x="17" y="4"/>
                    </a:lnTo>
                    <a:lnTo>
                      <a:pt x="21" y="7"/>
                    </a:lnTo>
                    <a:lnTo>
                      <a:pt x="25" y="9"/>
                    </a:lnTo>
                    <a:lnTo>
                      <a:pt x="30" y="12"/>
                    </a:lnTo>
                    <a:lnTo>
                      <a:pt x="35" y="14"/>
                    </a:lnTo>
                    <a:lnTo>
                      <a:pt x="40" y="1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20" name="Freeform 188"/>
              <p:cNvSpPr>
                <a:spLocks/>
              </p:cNvSpPr>
              <p:nvPr/>
            </p:nvSpPr>
            <p:spPr bwMode="auto">
              <a:xfrm>
                <a:off x="1538" y="3171"/>
                <a:ext cx="589" cy="592"/>
              </a:xfrm>
              <a:custGeom>
                <a:avLst/>
                <a:gdLst>
                  <a:gd name="T0" fmla="*/ 524 w 589"/>
                  <a:gd name="T1" fmla="*/ 79 h 592"/>
                  <a:gd name="T2" fmla="*/ 556 w 589"/>
                  <a:gd name="T3" fmla="*/ 130 h 592"/>
                  <a:gd name="T4" fmla="*/ 578 w 589"/>
                  <a:gd name="T5" fmla="*/ 184 h 592"/>
                  <a:gd name="T6" fmla="*/ 589 w 589"/>
                  <a:gd name="T7" fmla="*/ 244 h 592"/>
                  <a:gd name="T8" fmla="*/ 556 w 589"/>
                  <a:gd name="T9" fmla="*/ 315 h 592"/>
                  <a:gd name="T10" fmla="*/ 548 w 589"/>
                  <a:gd name="T11" fmla="*/ 238 h 592"/>
                  <a:gd name="T12" fmla="*/ 531 w 589"/>
                  <a:gd name="T13" fmla="*/ 164 h 592"/>
                  <a:gd name="T14" fmla="*/ 497 w 589"/>
                  <a:gd name="T15" fmla="*/ 101 h 592"/>
                  <a:gd name="T16" fmla="*/ 437 w 589"/>
                  <a:gd name="T17" fmla="*/ 56 h 592"/>
                  <a:gd name="T18" fmla="*/ 405 w 589"/>
                  <a:gd name="T19" fmla="*/ 62 h 592"/>
                  <a:gd name="T20" fmla="*/ 373 w 589"/>
                  <a:gd name="T21" fmla="*/ 73 h 592"/>
                  <a:gd name="T22" fmla="*/ 342 w 589"/>
                  <a:gd name="T23" fmla="*/ 89 h 592"/>
                  <a:gd name="T24" fmla="*/ 314 w 589"/>
                  <a:gd name="T25" fmla="*/ 107 h 592"/>
                  <a:gd name="T26" fmla="*/ 287 w 589"/>
                  <a:gd name="T27" fmla="*/ 130 h 592"/>
                  <a:gd name="T28" fmla="*/ 263 w 589"/>
                  <a:gd name="T29" fmla="*/ 155 h 592"/>
                  <a:gd name="T30" fmla="*/ 242 w 589"/>
                  <a:gd name="T31" fmla="*/ 182 h 592"/>
                  <a:gd name="T32" fmla="*/ 226 w 589"/>
                  <a:gd name="T33" fmla="*/ 212 h 592"/>
                  <a:gd name="T34" fmla="*/ 209 w 589"/>
                  <a:gd name="T35" fmla="*/ 283 h 592"/>
                  <a:gd name="T36" fmla="*/ 207 w 589"/>
                  <a:gd name="T37" fmla="*/ 358 h 592"/>
                  <a:gd name="T38" fmla="*/ 211 w 589"/>
                  <a:gd name="T39" fmla="*/ 435 h 592"/>
                  <a:gd name="T40" fmla="*/ 205 w 589"/>
                  <a:gd name="T41" fmla="*/ 510 h 592"/>
                  <a:gd name="T42" fmla="*/ 213 w 589"/>
                  <a:gd name="T43" fmla="*/ 543 h 592"/>
                  <a:gd name="T44" fmla="*/ 229 w 589"/>
                  <a:gd name="T45" fmla="*/ 570 h 592"/>
                  <a:gd name="T46" fmla="*/ 242 w 589"/>
                  <a:gd name="T47" fmla="*/ 568 h 592"/>
                  <a:gd name="T48" fmla="*/ 254 w 589"/>
                  <a:gd name="T49" fmla="*/ 566 h 592"/>
                  <a:gd name="T50" fmla="*/ 253 w 589"/>
                  <a:gd name="T51" fmla="*/ 579 h 592"/>
                  <a:gd name="T52" fmla="*/ 248 w 589"/>
                  <a:gd name="T53" fmla="*/ 592 h 592"/>
                  <a:gd name="T54" fmla="*/ 3 w 589"/>
                  <a:gd name="T55" fmla="*/ 524 h 592"/>
                  <a:gd name="T56" fmla="*/ 2 w 589"/>
                  <a:gd name="T57" fmla="*/ 444 h 592"/>
                  <a:gd name="T58" fmla="*/ 15 w 589"/>
                  <a:gd name="T59" fmla="*/ 369 h 592"/>
                  <a:gd name="T60" fmla="*/ 38 w 589"/>
                  <a:gd name="T61" fmla="*/ 297 h 592"/>
                  <a:gd name="T62" fmla="*/ 65 w 589"/>
                  <a:gd name="T63" fmla="*/ 227 h 592"/>
                  <a:gd name="T64" fmla="*/ 87 w 589"/>
                  <a:gd name="T65" fmla="*/ 195 h 592"/>
                  <a:gd name="T66" fmla="*/ 109 w 589"/>
                  <a:gd name="T67" fmla="*/ 163 h 592"/>
                  <a:gd name="T68" fmla="*/ 133 w 589"/>
                  <a:gd name="T69" fmla="*/ 131 h 592"/>
                  <a:gd name="T70" fmla="*/ 161 w 589"/>
                  <a:gd name="T71" fmla="*/ 101 h 592"/>
                  <a:gd name="T72" fmla="*/ 189 w 589"/>
                  <a:gd name="T73" fmla="*/ 73 h 592"/>
                  <a:gd name="T74" fmla="*/ 220 w 589"/>
                  <a:gd name="T75" fmla="*/ 50 h 592"/>
                  <a:gd name="T76" fmla="*/ 254 w 589"/>
                  <a:gd name="T77" fmla="*/ 32 h 592"/>
                  <a:gd name="T78" fmla="*/ 291 w 589"/>
                  <a:gd name="T79" fmla="*/ 21 h 592"/>
                  <a:gd name="T80" fmla="*/ 332 w 589"/>
                  <a:gd name="T81" fmla="*/ 12 h 592"/>
                  <a:gd name="T82" fmla="*/ 373 w 589"/>
                  <a:gd name="T83" fmla="*/ 5 h 592"/>
                  <a:gd name="T84" fmla="*/ 415 w 589"/>
                  <a:gd name="T85" fmla="*/ 0 h 592"/>
                  <a:gd name="T86" fmla="*/ 461 w 589"/>
                  <a:gd name="T87" fmla="*/ 0 h 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589" h="592">
                    <a:moveTo>
                      <a:pt x="506" y="54"/>
                    </a:moveTo>
                    <a:lnTo>
                      <a:pt x="524" y="79"/>
                    </a:lnTo>
                    <a:lnTo>
                      <a:pt x="541" y="104"/>
                    </a:lnTo>
                    <a:lnTo>
                      <a:pt x="556" y="130"/>
                    </a:lnTo>
                    <a:lnTo>
                      <a:pt x="568" y="157"/>
                    </a:lnTo>
                    <a:lnTo>
                      <a:pt x="578" y="184"/>
                    </a:lnTo>
                    <a:lnTo>
                      <a:pt x="585" y="214"/>
                    </a:lnTo>
                    <a:lnTo>
                      <a:pt x="589" y="244"/>
                    </a:lnTo>
                    <a:lnTo>
                      <a:pt x="589" y="277"/>
                    </a:lnTo>
                    <a:lnTo>
                      <a:pt x="556" y="315"/>
                    </a:lnTo>
                    <a:lnTo>
                      <a:pt x="553" y="277"/>
                    </a:lnTo>
                    <a:lnTo>
                      <a:pt x="548" y="238"/>
                    </a:lnTo>
                    <a:lnTo>
                      <a:pt x="542" y="201"/>
                    </a:lnTo>
                    <a:lnTo>
                      <a:pt x="531" y="164"/>
                    </a:lnTo>
                    <a:lnTo>
                      <a:pt x="517" y="130"/>
                    </a:lnTo>
                    <a:lnTo>
                      <a:pt x="497" y="101"/>
                    </a:lnTo>
                    <a:lnTo>
                      <a:pt x="471" y="75"/>
                    </a:lnTo>
                    <a:lnTo>
                      <a:pt x="437" y="56"/>
                    </a:lnTo>
                    <a:lnTo>
                      <a:pt x="421" y="59"/>
                    </a:lnTo>
                    <a:lnTo>
                      <a:pt x="405" y="62"/>
                    </a:lnTo>
                    <a:lnTo>
                      <a:pt x="388" y="68"/>
                    </a:lnTo>
                    <a:lnTo>
                      <a:pt x="373" y="73"/>
                    </a:lnTo>
                    <a:lnTo>
                      <a:pt x="358" y="81"/>
                    </a:lnTo>
                    <a:lnTo>
                      <a:pt x="342" y="89"/>
                    </a:lnTo>
                    <a:lnTo>
                      <a:pt x="327" y="98"/>
                    </a:lnTo>
                    <a:lnTo>
                      <a:pt x="314" y="107"/>
                    </a:lnTo>
                    <a:lnTo>
                      <a:pt x="300" y="118"/>
                    </a:lnTo>
                    <a:lnTo>
                      <a:pt x="287" y="130"/>
                    </a:lnTo>
                    <a:lnTo>
                      <a:pt x="275" y="142"/>
                    </a:lnTo>
                    <a:lnTo>
                      <a:pt x="263" y="155"/>
                    </a:lnTo>
                    <a:lnTo>
                      <a:pt x="252" y="168"/>
                    </a:lnTo>
                    <a:lnTo>
                      <a:pt x="242" y="182"/>
                    </a:lnTo>
                    <a:lnTo>
                      <a:pt x="234" y="196"/>
                    </a:lnTo>
                    <a:lnTo>
                      <a:pt x="226" y="212"/>
                    </a:lnTo>
                    <a:lnTo>
                      <a:pt x="214" y="247"/>
                    </a:lnTo>
                    <a:lnTo>
                      <a:pt x="209" y="283"/>
                    </a:lnTo>
                    <a:lnTo>
                      <a:pt x="206" y="320"/>
                    </a:lnTo>
                    <a:lnTo>
                      <a:pt x="207" y="358"/>
                    </a:lnTo>
                    <a:lnTo>
                      <a:pt x="210" y="396"/>
                    </a:lnTo>
                    <a:lnTo>
                      <a:pt x="211" y="435"/>
                    </a:lnTo>
                    <a:lnTo>
                      <a:pt x="210" y="473"/>
                    </a:lnTo>
                    <a:lnTo>
                      <a:pt x="205" y="510"/>
                    </a:lnTo>
                    <a:lnTo>
                      <a:pt x="207" y="527"/>
                    </a:lnTo>
                    <a:lnTo>
                      <a:pt x="213" y="543"/>
                    </a:lnTo>
                    <a:lnTo>
                      <a:pt x="219" y="557"/>
                    </a:lnTo>
                    <a:lnTo>
                      <a:pt x="229" y="570"/>
                    </a:lnTo>
                    <a:lnTo>
                      <a:pt x="236" y="570"/>
                    </a:lnTo>
                    <a:lnTo>
                      <a:pt x="242" y="568"/>
                    </a:lnTo>
                    <a:lnTo>
                      <a:pt x="248" y="567"/>
                    </a:lnTo>
                    <a:lnTo>
                      <a:pt x="254" y="566"/>
                    </a:lnTo>
                    <a:lnTo>
                      <a:pt x="254" y="572"/>
                    </a:lnTo>
                    <a:lnTo>
                      <a:pt x="253" y="579"/>
                    </a:lnTo>
                    <a:lnTo>
                      <a:pt x="251" y="585"/>
                    </a:lnTo>
                    <a:lnTo>
                      <a:pt x="248" y="592"/>
                    </a:lnTo>
                    <a:lnTo>
                      <a:pt x="182" y="568"/>
                    </a:lnTo>
                    <a:lnTo>
                      <a:pt x="3" y="524"/>
                    </a:lnTo>
                    <a:lnTo>
                      <a:pt x="0" y="483"/>
                    </a:lnTo>
                    <a:lnTo>
                      <a:pt x="2" y="444"/>
                    </a:lnTo>
                    <a:lnTo>
                      <a:pt x="7" y="406"/>
                    </a:lnTo>
                    <a:lnTo>
                      <a:pt x="15" y="369"/>
                    </a:lnTo>
                    <a:lnTo>
                      <a:pt x="26" y="332"/>
                    </a:lnTo>
                    <a:lnTo>
                      <a:pt x="38" y="297"/>
                    </a:lnTo>
                    <a:lnTo>
                      <a:pt x="51" y="262"/>
                    </a:lnTo>
                    <a:lnTo>
                      <a:pt x="65" y="227"/>
                    </a:lnTo>
                    <a:lnTo>
                      <a:pt x="76" y="212"/>
                    </a:lnTo>
                    <a:lnTo>
                      <a:pt x="87" y="195"/>
                    </a:lnTo>
                    <a:lnTo>
                      <a:pt x="97" y="179"/>
                    </a:lnTo>
                    <a:lnTo>
                      <a:pt x="109" y="163"/>
                    </a:lnTo>
                    <a:lnTo>
                      <a:pt x="121" y="147"/>
                    </a:lnTo>
                    <a:lnTo>
                      <a:pt x="133" y="131"/>
                    </a:lnTo>
                    <a:lnTo>
                      <a:pt x="146" y="116"/>
                    </a:lnTo>
                    <a:lnTo>
                      <a:pt x="161" y="101"/>
                    </a:lnTo>
                    <a:lnTo>
                      <a:pt x="174" y="86"/>
                    </a:lnTo>
                    <a:lnTo>
                      <a:pt x="189" y="73"/>
                    </a:lnTo>
                    <a:lnTo>
                      <a:pt x="204" y="61"/>
                    </a:lnTo>
                    <a:lnTo>
                      <a:pt x="220" y="50"/>
                    </a:lnTo>
                    <a:lnTo>
                      <a:pt x="237" y="41"/>
                    </a:lnTo>
                    <a:lnTo>
                      <a:pt x="254" y="32"/>
                    </a:lnTo>
                    <a:lnTo>
                      <a:pt x="273" y="25"/>
                    </a:lnTo>
                    <a:lnTo>
                      <a:pt x="291" y="21"/>
                    </a:lnTo>
                    <a:lnTo>
                      <a:pt x="312" y="17"/>
                    </a:lnTo>
                    <a:lnTo>
                      <a:pt x="332" y="12"/>
                    </a:lnTo>
                    <a:lnTo>
                      <a:pt x="352" y="8"/>
                    </a:lnTo>
                    <a:lnTo>
                      <a:pt x="373" y="5"/>
                    </a:lnTo>
                    <a:lnTo>
                      <a:pt x="394" y="2"/>
                    </a:lnTo>
                    <a:lnTo>
                      <a:pt x="415" y="0"/>
                    </a:lnTo>
                    <a:lnTo>
                      <a:pt x="438" y="0"/>
                    </a:lnTo>
                    <a:lnTo>
                      <a:pt x="461" y="0"/>
                    </a:lnTo>
                    <a:lnTo>
                      <a:pt x="506" y="54"/>
                    </a:lnTo>
                    <a:close/>
                  </a:path>
                </a:pathLst>
              </a:custGeom>
              <a:solidFill>
                <a:srgbClr val="BF00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21" name="Freeform 189"/>
              <p:cNvSpPr>
                <a:spLocks/>
              </p:cNvSpPr>
              <p:nvPr/>
            </p:nvSpPr>
            <p:spPr bwMode="auto">
              <a:xfrm>
                <a:off x="1768" y="3257"/>
                <a:ext cx="324" cy="539"/>
              </a:xfrm>
              <a:custGeom>
                <a:avLst/>
                <a:gdLst>
                  <a:gd name="T0" fmla="*/ 266 w 324"/>
                  <a:gd name="T1" fmla="*/ 55 h 539"/>
                  <a:gd name="T2" fmla="*/ 280 w 324"/>
                  <a:gd name="T3" fmla="*/ 85 h 539"/>
                  <a:gd name="T4" fmla="*/ 290 w 324"/>
                  <a:gd name="T5" fmla="*/ 117 h 539"/>
                  <a:gd name="T6" fmla="*/ 294 w 324"/>
                  <a:gd name="T7" fmla="*/ 151 h 539"/>
                  <a:gd name="T8" fmla="*/ 312 w 324"/>
                  <a:gd name="T9" fmla="*/ 363 h 539"/>
                  <a:gd name="T10" fmla="*/ 318 w 324"/>
                  <a:gd name="T11" fmla="*/ 493 h 539"/>
                  <a:gd name="T12" fmla="*/ 306 w 324"/>
                  <a:gd name="T13" fmla="*/ 506 h 539"/>
                  <a:gd name="T14" fmla="*/ 293 w 324"/>
                  <a:gd name="T15" fmla="*/ 518 h 539"/>
                  <a:gd name="T16" fmla="*/ 281 w 324"/>
                  <a:gd name="T17" fmla="*/ 531 h 539"/>
                  <a:gd name="T18" fmla="*/ 263 w 324"/>
                  <a:gd name="T19" fmla="*/ 534 h 539"/>
                  <a:gd name="T20" fmla="*/ 233 w 324"/>
                  <a:gd name="T21" fmla="*/ 531 h 539"/>
                  <a:gd name="T22" fmla="*/ 203 w 324"/>
                  <a:gd name="T23" fmla="*/ 529 h 539"/>
                  <a:gd name="T24" fmla="*/ 175 w 324"/>
                  <a:gd name="T25" fmla="*/ 521 h 539"/>
                  <a:gd name="T26" fmla="*/ 144 w 324"/>
                  <a:gd name="T27" fmla="*/ 506 h 539"/>
                  <a:gd name="T28" fmla="*/ 107 w 324"/>
                  <a:gd name="T29" fmla="*/ 484 h 539"/>
                  <a:gd name="T30" fmla="*/ 70 w 324"/>
                  <a:gd name="T31" fmla="*/ 465 h 539"/>
                  <a:gd name="T32" fmla="*/ 30 w 324"/>
                  <a:gd name="T33" fmla="*/ 456 h 539"/>
                  <a:gd name="T34" fmla="*/ 1 w 324"/>
                  <a:gd name="T35" fmla="*/ 441 h 539"/>
                  <a:gd name="T36" fmla="*/ 1 w 324"/>
                  <a:gd name="T37" fmla="*/ 401 h 539"/>
                  <a:gd name="T38" fmla="*/ 9 w 324"/>
                  <a:gd name="T39" fmla="*/ 307 h 539"/>
                  <a:gd name="T40" fmla="*/ 8 w 324"/>
                  <a:gd name="T41" fmla="*/ 158 h 539"/>
                  <a:gd name="T42" fmla="*/ 22 w 324"/>
                  <a:gd name="T43" fmla="*/ 125 h 539"/>
                  <a:gd name="T44" fmla="*/ 43 w 324"/>
                  <a:gd name="T45" fmla="*/ 94 h 539"/>
                  <a:gd name="T46" fmla="*/ 69 w 324"/>
                  <a:gd name="T47" fmla="*/ 67 h 539"/>
                  <a:gd name="T48" fmla="*/ 98 w 324"/>
                  <a:gd name="T49" fmla="*/ 44 h 539"/>
                  <a:gd name="T50" fmla="*/ 129 w 324"/>
                  <a:gd name="T51" fmla="*/ 24 h 539"/>
                  <a:gd name="T52" fmla="*/ 159 w 324"/>
                  <a:gd name="T53" fmla="*/ 11 h 539"/>
                  <a:gd name="T54" fmla="*/ 187 w 324"/>
                  <a:gd name="T55" fmla="*/ 3 h 539"/>
                  <a:gd name="T56" fmla="*/ 207 w 324"/>
                  <a:gd name="T57" fmla="*/ 3 h 539"/>
                  <a:gd name="T58" fmla="*/ 224 w 324"/>
                  <a:gd name="T59" fmla="*/ 8 h 539"/>
                  <a:gd name="T60" fmla="*/ 240 w 324"/>
                  <a:gd name="T61" fmla="*/ 17 h 539"/>
                  <a:gd name="T62" fmla="*/ 253 w 324"/>
                  <a:gd name="T63" fmla="*/ 30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24" h="539">
                    <a:moveTo>
                      <a:pt x="257" y="40"/>
                    </a:moveTo>
                    <a:lnTo>
                      <a:pt x="266" y="55"/>
                    </a:lnTo>
                    <a:lnTo>
                      <a:pt x="273" y="70"/>
                    </a:lnTo>
                    <a:lnTo>
                      <a:pt x="280" y="85"/>
                    </a:lnTo>
                    <a:lnTo>
                      <a:pt x="286" y="101"/>
                    </a:lnTo>
                    <a:lnTo>
                      <a:pt x="290" y="117"/>
                    </a:lnTo>
                    <a:lnTo>
                      <a:pt x="292" y="133"/>
                    </a:lnTo>
                    <a:lnTo>
                      <a:pt x="294" y="151"/>
                    </a:lnTo>
                    <a:lnTo>
                      <a:pt x="294" y="168"/>
                    </a:lnTo>
                    <a:lnTo>
                      <a:pt x="312" y="363"/>
                    </a:lnTo>
                    <a:lnTo>
                      <a:pt x="324" y="486"/>
                    </a:lnTo>
                    <a:lnTo>
                      <a:pt x="318" y="493"/>
                    </a:lnTo>
                    <a:lnTo>
                      <a:pt x="313" y="499"/>
                    </a:lnTo>
                    <a:lnTo>
                      <a:pt x="306" y="506"/>
                    </a:lnTo>
                    <a:lnTo>
                      <a:pt x="300" y="511"/>
                    </a:lnTo>
                    <a:lnTo>
                      <a:pt x="293" y="518"/>
                    </a:lnTo>
                    <a:lnTo>
                      <a:pt x="287" y="525"/>
                    </a:lnTo>
                    <a:lnTo>
                      <a:pt x="281" y="531"/>
                    </a:lnTo>
                    <a:lnTo>
                      <a:pt x="277" y="539"/>
                    </a:lnTo>
                    <a:lnTo>
                      <a:pt x="263" y="534"/>
                    </a:lnTo>
                    <a:lnTo>
                      <a:pt x="249" y="532"/>
                    </a:lnTo>
                    <a:lnTo>
                      <a:pt x="233" y="531"/>
                    </a:lnTo>
                    <a:lnTo>
                      <a:pt x="218" y="530"/>
                    </a:lnTo>
                    <a:lnTo>
                      <a:pt x="203" y="529"/>
                    </a:lnTo>
                    <a:lnTo>
                      <a:pt x="189" y="527"/>
                    </a:lnTo>
                    <a:lnTo>
                      <a:pt x="175" y="521"/>
                    </a:lnTo>
                    <a:lnTo>
                      <a:pt x="163" y="515"/>
                    </a:lnTo>
                    <a:lnTo>
                      <a:pt x="144" y="506"/>
                    </a:lnTo>
                    <a:lnTo>
                      <a:pt x="126" y="495"/>
                    </a:lnTo>
                    <a:lnTo>
                      <a:pt x="107" y="484"/>
                    </a:lnTo>
                    <a:lnTo>
                      <a:pt x="89" y="473"/>
                    </a:lnTo>
                    <a:lnTo>
                      <a:pt x="70" y="465"/>
                    </a:lnTo>
                    <a:lnTo>
                      <a:pt x="50" y="458"/>
                    </a:lnTo>
                    <a:lnTo>
                      <a:pt x="30" y="456"/>
                    </a:lnTo>
                    <a:lnTo>
                      <a:pt x="7" y="457"/>
                    </a:lnTo>
                    <a:lnTo>
                      <a:pt x="1" y="441"/>
                    </a:lnTo>
                    <a:lnTo>
                      <a:pt x="0" y="421"/>
                    </a:lnTo>
                    <a:lnTo>
                      <a:pt x="1" y="401"/>
                    </a:lnTo>
                    <a:lnTo>
                      <a:pt x="2" y="383"/>
                    </a:lnTo>
                    <a:lnTo>
                      <a:pt x="9" y="307"/>
                    </a:lnTo>
                    <a:lnTo>
                      <a:pt x="5" y="176"/>
                    </a:lnTo>
                    <a:lnTo>
                      <a:pt x="8" y="158"/>
                    </a:lnTo>
                    <a:lnTo>
                      <a:pt x="14" y="141"/>
                    </a:lnTo>
                    <a:lnTo>
                      <a:pt x="22" y="125"/>
                    </a:lnTo>
                    <a:lnTo>
                      <a:pt x="32" y="109"/>
                    </a:lnTo>
                    <a:lnTo>
                      <a:pt x="43" y="94"/>
                    </a:lnTo>
                    <a:lnTo>
                      <a:pt x="56" y="80"/>
                    </a:lnTo>
                    <a:lnTo>
                      <a:pt x="69" y="67"/>
                    </a:lnTo>
                    <a:lnTo>
                      <a:pt x="84" y="55"/>
                    </a:lnTo>
                    <a:lnTo>
                      <a:pt x="98" y="44"/>
                    </a:lnTo>
                    <a:lnTo>
                      <a:pt x="114" y="33"/>
                    </a:lnTo>
                    <a:lnTo>
                      <a:pt x="129" y="24"/>
                    </a:lnTo>
                    <a:lnTo>
                      <a:pt x="144" y="17"/>
                    </a:lnTo>
                    <a:lnTo>
                      <a:pt x="159" y="11"/>
                    </a:lnTo>
                    <a:lnTo>
                      <a:pt x="173" y="6"/>
                    </a:lnTo>
                    <a:lnTo>
                      <a:pt x="187" y="3"/>
                    </a:lnTo>
                    <a:lnTo>
                      <a:pt x="199" y="0"/>
                    </a:lnTo>
                    <a:lnTo>
                      <a:pt x="207" y="3"/>
                    </a:lnTo>
                    <a:lnTo>
                      <a:pt x="215" y="5"/>
                    </a:lnTo>
                    <a:lnTo>
                      <a:pt x="224" y="8"/>
                    </a:lnTo>
                    <a:lnTo>
                      <a:pt x="232" y="11"/>
                    </a:lnTo>
                    <a:lnTo>
                      <a:pt x="240" y="17"/>
                    </a:lnTo>
                    <a:lnTo>
                      <a:pt x="246" y="23"/>
                    </a:lnTo>
                    <a:lnTo>
                      <a:pt x="253" y="30"/>
                    </a:lnTo>
                    <a:lnTo>
                      <a:pt x="257" y="40"/>
                    </a:lnTo>
                    <a:close/>
                  </a:path>
                </a:pathLst>
              </a:custGeom>
              <a:solidFill>
                <a:srgbClr val="BF00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22" name="Freeform 190"/>
              <p:cNvSpPr>
                <a:spLocks/>
              </p:cNvSpPr>
              <p:nvPr/>
            </p:nvSpPr>
            <p:spPr bwMode="auto">
              <a:xfrm>
                <a:off x="2006" y="3482"/>
                <a:ext cx="223" cy="701"/>
              </a:xfrm>
              <a:custGeom>
                <a:avLst/>
                <a:gdLst>
                  <a:gd name="T0" fmla="*/ 223 w 223"/>
                  <a:gd name="T1" fmla="*/ 17 h 701"/>
                  <a:gd name="T2" fmla="*/ 223 w 223"/>
                  <a:gd name="T3" fmla="*/ 26 h 701"/>
                  <a:gd name="T4" fmla="*/ 173 w 223"/>
                  <a:gd name="T5" fmla="*/ 169 h 701"/>
                  <a:gd name="T6" fmla="*/ 149 w 223"/>
                  <a:gd name="T7" fmla="*/ 277 h 701"/>
                  <a:gd name="T8" fmla="*/ 132 w 223"/>
                  <a:gd name="T9" fmla="*/ 475 h 701"/>
                  <a:gd name="T10" fmla="*/ 133 w 223"/>
                  <a:gd name="T11" fmla="*/ 507 h 701"/>
                  <a:gd name="T12" fmla="*/ 135 w 223"/>
                  <a:gd name="T13" fmla="*/ 577 h 701"/>
                  <a:gd name="T14" fmla="*/ 137 w 223"/>
                  <a:gd name="T15" fmla="*/ 652 h 701"/>
                  <a:gd name="T16" fmla="*/ 138 w 223"/>
                  <a:gd name="T17" fmla="*/ 691 h 701"/>
                  <a:gd name="T18" fmla="*/ 124 w 223"/>
                  <a:gd name="T19" fmla="*/ 695 h 701"/>
                  <a:gd name="T20" fmla="*/ 108 w 223"/>
                  <a:gd name="T21" fmla="*/ 698 h 701"/>
                  <a:gd name="T22" fmla="*/ 90 w 223"/>
                  <a:gd name="T23" fmla="*/ 701 h 701"/>
                  <a:gd name="T24" fmla="*/ 72 w 223"/>
                  <a:gd name="T25" fmla="*/ 701 h 701"/>
                  <a:gd name="T26" fmla="*/ 53 w 223"/>
                  <a:gd name="T27" fmla="*/ 698 h 701"/>
                  <a:gd name="T28" fmla="*/ 36 w 223"/>
                  <a:gd name="T29" fmla="*/ 694 h 701"/>
                  <a:gd name="T30" fmla="*/ 20 w 223"/>
                  <a:gd name="T31" fmla="*/ 685 h 701"/>
                  <a:gd name="T32" fmla="*/ 8 w 223"/>
                  <a:gd name="T33" fmla="*/ 672 h 701"/>
                  <a:gd name="T34" fmla="*/ 0 w 223"/>
                  <a:gd name="T35" fmla="*/ 591 h 701"/>
                  <a:gd name="T36" fmla="*/ 2 w 223"/>
                  <a:gd name="T37" fmla="*/ 466 h 701"/>
                  <a:gd name="T38" fmla="*/ 6 w 223"/>
                  <a:gd name="T39" fmla="*/ 434 h 701"/>
                  <a:gd name="T40" fmla="*/ 8 w 223"/>
                  <a:gd name="T41" fmla="*/ 401 h 701"/>
                  <a:gd name="T42" fmla="*/ 14 w 223"/>
                  <a:gd name="T43" fmla="*/ 368 h 701"/>
                  <a:gd name="T44" fmla="*/ 22 w 223"/>
                  <a:gd name="T45" fmla="*/ 338 h 701"/>
                  <a:gd name="T46" fmla="*/ 26 w 223"/>
                  <a:gd name="T47" fmla="*/ 339 h 701"/>
                  <a:gd name="T48" fmla="*/ 31 w 223"/>
                  <a:gd name="T49" fmla="*/ 340 h 701"/>
                  <a:gd name="T50" fmla="*/ 36 w 223"/>
                  <a:gd name="T51" fmla="*/ 342 h 701"/>
                  <a:gd name="T52" fmla="*/ 40 w 223"/>
                  <a:gd name="T53" fmla="*/ 343 h 701"/>
                  <a:gd name="T54" fmla="*/ 46 w 223"/>
                  <a:gd name="T55" fmla="*/ 344 h 701"/>
                  <a:gd name="T56" fmla="*/ 50 w 223"/>
                  <a:gd name="T57" fmla="*/ 345 h 701"/>
                  <a:gd name="T58" fmla="*/ 54 w 223"/>
                  <a:gd name="T59" fmla="*/ 345 h 701"/>
                  <a:gd name="T60" fmla="*/ 59 w 223"/>
                  <a:gd name="T61" fmla="*/ 345 h 701"/>
                  <a:gd name="T62" fmla="*/ 64 w 223"/>
                  <a:gd name="T63" fmla="*/ 340 h 701"/>
                  <a:gd name="T64" fmla="*/ 67 w 223"/>
                  <a:gd name="T65" fmla="*/ 333 h 701"/>
                  <a:gd name="T66" fmla="*/ 71 w 223"/>
                  <a:gd name="T67" fmla="*/ 326 h 701"/>
                  <a:gd name="T68" fmla="*/ 74 w 223"/>
                  <a:gd name="T69" fmla="*/ 319 h 701"/>
                  <a:gd name="T70" fmla="*/ 76 w 223"/>
                  <a:gd name="T71" fmla="*/ 313 h 701"/>
                  <a:gd name="T72" fmla="*/ 79 w 223"/>
                  <a:gd name="T73" fmla="*/ 306 h 701"/>
                  <a:gd name="T74" fmla="*/ 85 w 223"/>
                  <a:gd name="T75" fmla="*/ 301 h 701"/>
                  <a:gd name="T76" fmla="*/ 91 w 223"/>
                  <a:gd name="T77" fmla="*/ 296 h 701"/>
                  <a:gd name="T78" fmla="*/ 101 w 223"/>
                  <a:gd name="T79" fmla="*/ 285 h 701"/>
                  <a:gd name="T80" fmla="*/ 108 w 223"/>
                  <a:gd name="T81" fmla="*/ 272 h 701"/>
                  <a:gd name="T82" fmla="*/ 111 w 223"/>
                  <a:gd name="T83" fmla="*/ 258 h 701"/>
                  <a:gd name="T84" fmla="*/ 113 w 223"/>
                  <a:gd name="T85" fmla="*/ 244 h 701"/>
                  <a:gd name="T86" fmla="*/ 112 w 223"/>
                  <a:gd name="T87" fmla="*/ 230 h 701"/>
                  <a:gd name="T88" fmla="*/ 112 w 223"/>
                  <a:gd name="T89" fmla="*/ 215 h 701"/>
                  <a:gd name="T90" fmla="*/ 111 w 223"/>
                  <a:gd name="T91" fmla="*/ 199 h 701"/>
                  <a:gd name="T92" fmla="*/ 111 w 223"/>
                  <a:gd name="T93" fmla="*/ 184 h 701"/>
                  <a:gd name="T94" fmla="*/ 109 w 223"/>
                  <a:gd name="T95" fmla="*/ 161 h 701"/>
                  <a:gd name="T96" fmla="*/ 103 w 223"/>
                  <a:gd name="T97" fmla="*/ 137 h 701"/>
                  <a:gd name="T98" fmla="*/ 99 w 223"/>
                  <a:gd name="T99" fmla="*/ 111 h 701"/>
                  <a:gd name="T100" fmla="*/ 97 w 223"/>
                  <a:gd name="T101" fmla="*/ 85 h 701"/>
                  <a:gd name="T102" fmla="*/ 97 w 223"/>
                  <a:gd name="T103" fmla="*/ 61 h 701"/>
                  <a:gd name="T104" fmla="*/ 102 w 223"/>
                  <a:gd name="T105" fmla="*/ 38 h 701"/>
                  <a:gd name="T106" fmla="*/ 115 w 223"/>
                  <a:gd name="T107" fmla="*/ 18 h 701"/>
                  <a:gd name="T108" fmla="*/ 137 w 223"/>
                  <a:gd name="T109" fmla="*/ 2 h 701"/>
                  <a:gd name="T110" fmla="*/ 139 w 223"/>
                  <a:gd name="T111" fmla="*/ 2 h 701"/>
                  <a:gd name="T112" fmla="*/ 146 w 223"/>
                  <a:gd name="T113" fmla="*/ 1 h 701"/>
                  <a:gd name="T114" fmla="*/ 156 w 223"/>
                  <a:gd name="T115" fmla="*/ 0 h 701"/>
                  <a:gd name="T116" fmla="*/ 168 w 223"/>
                  <a:gd name="T117" fmla="*/ 0 h 701"/>
                  <a:gd name="T118" fmla="*/ 181 w 223"/>
                  <a:gd name="T119" fmla="*/ 1 h 701"/>
                  <a:gd name="T120" fmla="*/ 196 w 223"/>
                  <a:gd name="T121" fmla="*/ 3 h 701"/>
                  <a:gd name="T122" fmla="*/ 210 w 223"/>
                  <a:gd name="T123" fmla="*/ 9 h 701"/>
                  <a:gd name="T124" fmla="*/ 223 w 223"/>
                  <a:gd name="T125" fmla="*/ 17 h 7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23" h="701">
                    <a:moveTo>
                      <a:pt x="223" y="17"/>
                    </a:moveTo>
                    <a:lnTo>
                      <a:pt x="223" y="26"/>
                    </a:lnTo>
                    <a:lnTo>
                      <a:pt x="173" y="169"/>
                    </a:lnTo>
                    <a:lnTo>
                      <a:pt x="149" y="277"/>
                    </a:lnTo>
                    <a:lnTo>
                      <a:pt x="132" y="475"/>
                    </a:lnTo>
                    <a:lnTo>
                      <a:pt x="133" y="507"/>
                    </a:lnTo>
                    <a:lnTo>
                      <a:pt x="135" y="577"/>
                    </a:lnTo>
                    <a:lnTo>
                      <a:pt x="137" y="652"/>
                    </a:lnTo>
                    <a:lnTo>
                      <a:pt x="138" y="691"/>
                    </a:lnTo>
                    <a:lnTo>
                      <a:pt x="124" y="695"/>
                    </a:lnTo>
                    <a:lnTo>
                      <a:pt x="108" y="698"/>
                    </a:lnTo>
                    <a:lnTo>
                      <a:pt x="90" y="701"/>
                    </a:lnTo>
                    <a:lnTo>
                      <a:pt x="72" y="701"/>
                    </a:lnTo>
                    <a:lnTo>
                      <a:pt x="53" y="698"/>
                    </a:lnTo>
                    <a:lnTo>
                      <a:pt x="36" y="694"/>
                    </a:lnTo>
                    <a:lnTo>
                      <a:pt x="20" y="685"/>
                    </a:lnTo>
                    <a:lnTo>
                      <a:pt x="8" y="672"/>
                    </a:lnTo>
                    <a:lnTo>
                      <a:pt x="0" y="591"/>
                    </a:lnTo>
                    <a:lnTo>
                      <a:pt x="2" y="466"/>
                    </a:lnTo>
                    <a:lnTo>
                      <a:pt x="6" y="434"/>
                    </a:lnTo>
                    <a:lnTo>
                      <a:pt x="8" y="401"/>
                    </a:lnTo>
                    <a:lnTo>
                      <a:pt x="14" y="368"/>
                    </a:lnTo>
                    <a:lnTo>
                      <a:pt x="22" y="338"/>
                    </a:lnTo>
                    <a:lnTo>
                      <a:pt x="26" y="339"/>
                    </a:lnTo>
                    <a:lnTo>
                      <a:pt x="31" y="340"/>
                    </a:lnTo>
                    <a:lnTo>
                      <a:pt x="36" y="342"/>
                    </a:lnTo>
                    <a:lnTo>
                      <a:pt x="40" y="343"/>
                    </a:lnTo>
                    <a:lnTo>
                      <a:pt x="46" y="344"/>
                    </a:lnTo>
                    <a:lnTo>
                      <a:pt x="50" y="345"/>
                    </a:lnTo>
                    <a:lnTo>
                      <a:pt x="54" y="345"/>
                    </a:lnTo>
                    <a:lnTo>
                      <a:pt x="59" y="345"/>
                    </a:lnTo>
                    <a:lnTo>
                      <a:pt x="64" y="340"/>
                    </a:lnTo>
                    <a:lnTo>
                      <a:pt x="67" y="333"/>
                    </a:lnTo>
                    <a:lnTo>
                      <a:pt x="71" y="326"/>
                    </a:lnTo>
                    <a:lnTo>
                      <a:pt x="74" y="319"/>
                    </a:lnTo>
                    <a:lnTo>
                      <a:pt x="76" y="313"/>
                    </a:lnTo>
                    <a:lnTo>
                      <a:pt x="79" y="306"/>
                    </a:lnTo>
                    <a:lnTo>
                      <a:pt x="85" y="301"/>
                    </a:lnTo>
                    <a:lnTo>
                      <a:pt x="91" y="296"/>
                    </a:lnTo>
                    <a:lnTo>
                      <a:pt x="101" y="285"/>
                    </a:lnTo>
                    <a:lnTo>
                      <a:pt x="108" y="272"/>
                    </a:lnTo>
                    <a:lnTo>
                      <a:pt x="111" y="258"/>
                    </a:lnTo>
                    <a:lnTo>
                      <a:pt x="113" y="244"/>
                    </a:lnTo>
                    <a:lnTo>
                      <a:pt x="112" y="230"/>
                    </a:lnTo>
                    <a:lnTo>
                      <a:pt x="112" y="215"/>
                    </a:lnTo>
                    <a:lnTo>
                      <a:pt x="111" y="199"/>
                    </a:lnTo>
                    <a:lnTo>
                      <a:pt x="111" y="184"/>
                    </a:lnTo>
                    <a:lnTo>
                      <a:pt x="109" y="161"/>
                    </a:lnTo>
                    <a:lnTo>
                      <a:pt x="103" y="137"/>
                    </a:lnTo>
                    <a:lnTo>
                      <a:pt x="99" y="111"/>
                    </a:lnTo>
                    <a:lnTo>
                      <a:pt x="97" y="85"/>
                    </a:lnTo>
                    <a:lnTo>
                      <a:pt x="97" y="61"/>
                    </a:lnTo>
                    <a:lnTo>
                      <a:pt x="102" y="38"/>
                    </a:lnTo>
                    <a:lnTo>
                      <a:pt x="115" y="18"/>
                    </a:lnTo>
                    <a:lnTo>
                      <a:pt x="137" y="2"/>
                    </a:lnTo>
                    <a:lnTo>
                      <a:pt x="139" y="2"/>
                    </a:lnTo>
                    <a:lnTo>
                      <a:pt x="146" y="1"/>
                    </a:lnTo>
                    <a:lnTo>
                      <a:pt x="156" y="0"/>
                    </a:lnTo>
                    <a:lnTo>
                      <a:pt x="168" y="0"/>
                    </a:lnTo>
                    <a:lnTo>
                      <a:pt x="181" y="1"/>
                    </a:lnTo>
                    <a:lnTo>
                      <a:pt x="196" y="3"/>
                    </a:lnTo>
                    <a:lnTo>
                      <a:pt x="210" y="9"/>
                    </a:lnTo>
                    <a:lnTo>
                      <a:pt x="223" y="17"/>
                    </a:lnTo>
                    <a:close/>
                  </a:path>
                </a:pathLst>
              </a:custGeom>
              <a:solidFill>
                <a:srgbClr val="00D8E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23" name="Freeform 191"/>
              <p:cNvSpPr>
                <a:spLocks/>
              </p:cNvSpPr>
              <p:nvPr/>
            </p:nvSpPr>
            <p:spPr bwMode="auto">
              <a:xfrm>
                <a:off x="1181" y="3488"/>
                <a:ext cx="337" cy="132"/>
              </a:xfrm>
              <a:custGeom>
                <a:avLst/>
                <a:gdLst>
                  <a:gd name="T0" fmla="*/ 319 w 337"/>
                  <a:gd name="T1" fmla="*/ 114 h 132"/>
                  <a:gd name="T2" fmla="*/ 306 w 337"/>
                  <a:gd name="T3" fmla="*/ 101 h 132"/>
                  <a:gd name="T4" fmla="*/ 288 w 337"/>
                  <a:gd name="T5" fmla="*/ 100 h 132"/>
                  <a:gd name="T6" fmla="*/ 266 w 337"/>
                  <a:gd name="T7" fmla="*/ 103 h 132"/>
                  <a:gd name="T8" fmla="*/ 245 w 337"/>
                  <a:gd name="T9" fmla="*/ 105 h 132"/>
                  <a:gd name="T10" fmla="*/ 234 w 337"/>
                  <a:gd name="T11" fmla="*/ 110 h 132"/>
                  <a:gd name="T12" fmla="*/ 225 w 337"/>
                  <a:gd name="T13" fmla="*/ 117 h 132"/>
                  <a:gd name="T14" fmla="*/ 216 w 337"/>
                  <a:gd name="T15" fmla="*/ 125 h 132"/>
                  <a:gd name="T16" fmla="*/ 207 w 337"/>
                  <a:gd name="T17" fmla="*/ 132 h 132"/>
                  <a:gd name="T18" fmla="*/ 176 w 337"/>
                  <a:gd name="T19" fmla="*/ 117 h 132"/>
                  <a:gd name="T20" fmla="*/ 189 w 337"/>
                  <a:gd name="T21" fmla="*/ 110 h 132"/>
                  <a:gd name="T22" fmla="*/ 202 w 337"/>
                  <a:gd name="T23" fmla="*/ 104 h 132"/>
                  <a:gd name="T24" fmla="*/ 212 w 337"/>
                  <a:gd name="T25" fmla="*/ 95 h 132"/>
                  <a:gd name="T26" fmla="*/ 200 w 337"/>
                  <a:gd name="T27" fmla="*/ 84 h 132"/>
                  <a:gd name="T28" fmla="*/ 173 w 337"/>
                  <a:gd name="T29" fmla="*/ 81 h 132"/>
                  <a:gd name="T30" fmla="*/ 146 w 337"/>
                  <a:gd name="T31" fmla="*/ 80 h 132"/>
                  <a:gd name="T32" fmla="*/ 118 w 337"/>
                  <a:gd name="T33" fmla="*/ 80 h 132"/>
                  <a:gd name="T34" fmla="*/ 91 w 337"/>
                  <a:gd name="T35" fmla="*/ 80 h 132"/>
                  <a:gd name="T36" fmla="*/ 69 w 337"/>
                  <a:gd name="T37" fmla="*/ 91 h 132"/>
                  <a:gd name="T38" fmla="*/ 48 w 337"/>
                  <a:gd name="T39" fmla="*/ 106 h 132"/>
                  <a:gd name="T40" fmla="*/ 25 w 337"/>
                  <a:gd name="T41" fmla="*/ 118 h 132"/>
                  <a:gd name="T42" fmla="*/ 7 w 337"/>
                  <a:gd name="T43" fmla="*/ 120 h 132"/>
                  <a:gd name="T44" fmla="*/ 2 w 337"/>
                  <a:gd name="T45" fmla="*/ 117 h 132"/>
                  <a:gd name="T46" fmla="*/ 5 w 337"/>
                  <a:gd name="T47" fmla="*/ 104 h 132"/>
                  <a:gd name="T48" fmla="*/ 20 w 337"/>
                  <a:gd name="T49" fmla="*/ 92 h 132"/>
                  <a:gd name="T50" fmla="*/ 39 w 337"/>
                  <a:gd name="T51" fmla="*/ 84 h 132"/>
                  <a:gd name="T52" fmla="*/ 57 w 337"/>
                  <a:gd name="T53" fmla="*/ 73 h 132"/>
                  <a:gd name="T54" fmla="*/ 66 w 337"/>
                  <a:gd name="T55" fmla="*/ 64 h 132"/>
                  <a:gd name="T56" fmla="*/ 68 w 337"/>
                  <a:gd name="T57" fmla="*/ 59 h 132"/>
                  <a:gd name="T58" fmla="*/ 62 w 337"/>
                  <a:gd name="T59" fmla="*/ 57 h 132"/>
                  <a:gd name="T60" fmla="*/ 50 w 337"/>
                  <a:gd name="T61" fmla="*/ 63 h 132"/>
                  <a:gd name="T62" fmla="*/ 38 w 337"/>
                  <a:gd name="T63" fmla="*/ 71 h 132"/>
                  <a:gd name="T64" fmla="*/ 27 w 337"/>
                  <a:gd name="T65" fmla="*/ 74 h 132"/>
                  <a:gd name="T66" fmla="*/ 34 w 337"/>
                  <a:gd name="T67" fmla="*/ 60 h 132"/>
                  <a:gd name="T68" fmla="*/ 56 w 337"/>
                  <a:gd name="T69" fmla="*/ 44 h 132"/>
                  <a:gd name="T70" fmla="*/ 81 w 337"/>
                  <a:gd name="T71" fmla="*/ 34 h 132"/>
                  <a:gd name="T72" fmla="*/ 107 w 337"/>
                  <a:gd name="T73" fmla="*/ 30 h 132"/>
                  <a:gd name="T74" fmla="*/ 124 w 337"/>
                  <a:gd name="T75" fmla="*/ 30 h 132"/>
                  <a:gd name="T76" fmla="*/ 131 w 337"/>
                  <a:gd name="T77" fmla="*/ 27 h 132"/>
                  <a:gd name="T78" fmla="*/ 131 w 337"/>
                  <a:gd name="T79" fmla="*/ 20 h 132"/>
                  <a:gd name="T80" fmla="*/ 135 w 337"/>
                  <a:gd name="T81" fmla="*/ 11 h 132"/>
                  <a:gd name="T82" fmla="*/ 158 w 337"/>
                  <a:gd name="T83" fmla="*/ 10 h 132"/>
                  <a:gd name="T84" fmla="*/ 194 w 337"/>
                  <a:gd name="T85" fmla="*/ 7 h 132"/>
                  <a:gd name="T86" fmla="*/ 230 w 337"/>
                  <a:gd name="T87" fmla="*/ 1 h 132"/>
                  <a:gd name="T88" fmla="*/ 264 w 337"/>
                  <a:gd name="T89" fmla="*/ 1 h 132"/>
                  <a:gd name="T90" fmla="*/ 337 w 337"/>
                  <a:gd name="T91" fmla="*/ 4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37" h="132">
                    <a:moveTo>
                      <a:pt x="337" y="40"/>
                    </a:moveTo>
                    <a:lnTo>
                      <a:pt x="319" y="114"/>
                    </a:lnTo>
                    <a:lnTo>
                      <a:pt x="314" y="105"/>
                    </a:lnTo>
                    <a:lnTo>
                      <a:pt x="306" y="101"/>
                    </a:lnTo>
                    <a:lnTo>
                      <a:pt x="298" y="100"/>
                    </a:lnTo>
                    <a:lnTo>
                      <a:pt x="288" y="100"/>
                    </a:lnTo>
                    <a:lnTo>
                      <a:pt x="277" y="102"/>
                    </a:lnTo>
                    <a:lnTo>
                      <a:pt x="266" y="103"/>
                    </a:lnTo>
                    <a:lnTo>
                      <a:pt x="255" y="105"/>
                    </a:lnTo>
                    <a:lnTo>
                      <a:pt x="245" y="105"/>
                    </a:lnTo>
                    <a:lnTo>
                      <a:pt x="240" y="107"/>
                    </a:lnTo>
                    <a:lnTo>
                      <a:pt x="234" y="110"/>
                    </a:lnTo>
                    <a:lnTo>
                      <a:pt x="230" y="113"/>
                    </a:lnTo>
                    <a:lnTo>
                      <a:pt x="225" y="117"/>
                    </a:lnTo>
                    <a:lnTo>
                      <a:pt x="220" y="120"/>
                    </a:lnTo>
                    <a:lnTo>
                      <a:pt x="216" y="125"/>
                    </a:lnTo>
                    <a:lnTo>
                      <a:pt x="212" y="128"/>
                    </a:lnTo>
                    <a:lnTo>
                      <a:pt x="207" y="132"/>
                    </a:lnTo>
                    <a:lnTo>
                      <a:pt x="170" y="122"/>
                    </a:lnTo>
                    <a:lnTo>
                      <a:pt x="176" y="117"/>
                    </a:lnTo>
                    <a:lnTo>
                      <a:pt x="182" y="114"/>
                    </a:lnTo>
                    <a:lnTo>
                      <a:pt x="189" y="110"/>
                    </a:lnTo>
                    <a:lnTo>
                      <a:pt x="195" y="107"/>
                    </a:lnTo>
                    <a:lnTo>
                      <a:pt x="202" y="104"/>
                    </a:lnTo>
                    <a:lnTo>
                      <a:pt x="207" y="100"/>
                    </a:lnTo>
                    <a:lnTo>
                      <a:pt x="212" y="95"/>
                    </a:lnTo>
                    <a:lnTo>
                      <a:pt x="214" y="88"/>
                    </a:lnTo>
                    <a:lnTo>
                      <a:pt x="200" y="84"/>
                    </a:lnTo>
                    <a:lnTo>
                      <a:pt x="186" y="82"/>
                    </a:lnTo>
                    <a:lnTo>
                      <a:pt x="173" y="81"/>
                    </a:lnTo>
                    <a:lnTo>
                      <a:pt x="159" y="80"/>
                    </a:lnTo>
                    <a:lnTo>
                      <a:pt x="146" y="80"/>
                    </a:lnTo>
                    <a:lnTo>
                      <a:pt x="132" y="81"/>
                    </a:lnTo>
                    <a:lnTo>
                      <a:pt x="118" y="80"/>
                    </a:lnTo>
                    <a:lnTo>
                      <a:pt x="103" y="80"/>
                    </a:lnTo>
                    <a:lnTo>
                      <a:pt x="91" y="80"/>
                    </a:lnTo>
                    <a:lnTo>
                      <a:pt x="80" y="84"/>
                    </a:lnTo>
                    <a:lnTo>
                      <a:pt x="69" y="91"/>
                    </a:lnTo>
                    <a:lnTo>
                      <a:pt x="59" y="98"/>
                    </a:lnTo>
                    <a:lnTo>
                      <a:pt x="48" y="106"/>
                    </a:lnTo>
                    <a:lnTo>
                      <a:pt x="37" y="113"/>
                    </a:lnTo>
                    <a:lnTo>
                      <a:pt x="25" y="118"/>
                    </a:lnTo>
                    <a:lnTo>
                      <a:pt x="12" y="120"/>
                    </a:lnTo>
                    <a:lnTo>
                      <a:pt x="7" y="120"/>
                    </a:lnTo>
                    <a:lnTo>
                      <a:pt x="5" y="118"/>
                    </a:lnTo>
                    <a:lnTo>
                      <a:pt x="2" y="117"/>
                    </a:lnTo>
                    <a:lnTo>
                      <a:pt x="0" y="114"/>
                    </a:lnTo>
                    <a:lnTo>
                      <a:pt x="5" y="104"/>
                    </a:lnTo>
                    <a:lnTo>
                      <a:pt x="12" y="97"/>
                    </a:lnTo>
                    <a:lnTo>
                      <a:pt x="20" y="92"/>
                    </a:lnTo>
                    <a:lnTo>
                      <a:pt x="30" y="88"/>
                    </a:lnTo>
                    <a:lnTo>
                      <a:pt x="39" y="84"/>
                    </a:lnTo>
                    <a:lnTo>
                      <a:pt x="48" y="80"/>
                    </a:lnTo>
                    <a:lnTo>
                      <a:pt x="57" y="73"/>
                    </a:lnTo>
                    <a:lnTo>
                      <a:pt x="64" y="66"/>
                    </a:lnTo>
                    <a:lnTo>
                      <a:pt x="66" y="64"/>
                    </a:lnTo>
                    <a:lnTo>
                      <a:pt x="67" y="61"/>
                    </a:lnTo>
                    <a:lnTo>
                      <a:pt x="68" y="59"/>
                    </a:lnTo>
                    <a:lnTo>
                      <a:pt x="68" y="57"/>
                    </a:lnTo>
                    <a:lnTo>
                      <a:pt x="62" y="57"/>
                    </a:lnTo>
                    <a:lnTo>
                      <a:pt x="56" y="59"/>
                    </a:lnTo>
                    <a:lnTo>
                      <a:pt x="50" y="63"/>
                    </a:lnTo>
                    <a:lnTo>
                      <a:pt x="44" y="67"/>
                    </a:lnTo>
                    <a:lnTo>
                      <a:pt x="38" y="71"/>
                    </a:lnTo>
                    <a:lnTo>
                      <a:pt x="33" y="73"/>
                    </a:lnTo>
                    <a:lnTo>
                      <a:pt x="27" y="74"/>
                    </a:lnTo>
                    <a:lnTo>
                      <a:pt x="24" y="71"/>
                    </a:lnTo>
                    <a:lnTo>
                      <a:pt x="34" y="60"/>
                    </a:lnTo>
                    <a:lnTo>
                      <a:pt x="44" y="52"/>
                    </a:lnTo>
                    <a:lnTo>
                      <a:pt x="56" y="44"/>
                    </a:lnTo>
                    <a:lnTo>
                      <a:pt x="68" y="39"/>
                    </a:lnTo>
                    <a:lnTo>
                      <a:pt x="81" y="34"/>
                    </a:lnTo>
                    <a:lnTo>
                      <a:pt x="94" y="31"/>
                    </a:lnTo>
                    <a:lnTo>
                      <a:pt x="107" y="30"/>
                    </a:lnTo>
                    <a:lnTo>
                      <a:pt x="121" y="31"/>
                    </a:lnTo>
                    <a:lnTo>
                      <a:pt x="124" y="30"/>
                    </a:lnTo>
                    <a:lnTo>
                      <a:pt x="128" y="29"/>
                    </a:lnTo>
                    <a:lnTo>
                      <a:pt x="131" y="27"/>
                    </a:lnTo>
                    <a:lnTo>
                      <a:pt x="133" y="24"/>
                    </a:lnTo>
                    <a:lnTo>
                      <a:pt x="131" y="20"/>
                    </a:lnTo>
                    <a:lnTo>
                      <a:pt x="132" y="15"/>
                    </a:lnTo>
                    <a:lnTo>
                      <a:pt x="135" y="11"/>
                    </a:lnTo>
                    <a:lnTo>
                      <a:pt x="141" y="9"/>
                    </a:lnTo>
                    <a:lnTo>
                      <a:pt x="158" y="10"/>
                    </a:lnTo>
                    <a:lnTo>
                      <a:pt x="177" y="9"/>
                    </a:lnTo>
                    <a:lnTo>
                      <a:pt x="194" y="7"/>
                    </a:lnTo>
                    <a:lnTo>
                      <a:pt x="213" y="4"/>
                    </a:lnTo>
                    <a:lnTo>
                      <a:pt x="230" y="1"/>
                    </a:lnTo>
                    <a:lnTo>
                      <a:pt x="247" y="0"/>
                    </a:lnTo>
                    <a:lnTo>
                      <a:pt x="264" y="1"/>
                    </a:lnTo>
                    <a:lnTo>
                      <a:pt x="281" y="7"/>
                    </a:lnTo>
                    <a:lnTo>
                      <a:pt x="337" y="40"/>
                    </a:lnTo>
                    <a:close/>
                  </a:path>
                </a:pathLst>
              </a:custGeom>
              <a:solidFill>
                <a:srgbClr val="E2BF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24" name="Freeform 192"/>
              <p:cNvSpPr>
                <a:spLocks/>
              </p:cNvSpPr>
              <p:nvPr/>
            </p:nvSpPr>
            <p:spPr bwMode="auto">
              <a:xfrm>
                <a:off x="1116" y="3631"/>
                <a:ext cx="886" cy="353"/>
              </a:xfrm>
              <a:custGeom>
                <a:avLst/>
                <a:gdLst>
                  <a:gd name="T0" fmla="*/ 349 w 886"/>
                  <a:gd name="T1" fmla="*/ 56 h 353"/>
                  <a:gd name="T2" fmla="*/ 391 w 886"/>
                  <a:gd name="T3" fmla="*/ 80 h 353"/>
                  <a:gd name="T4" fmla="*/ 579 w 886"/>
                  <a:gd name="T5" fmla="*/ 130 h 353"/>
                  <a:gd name="T6" fmla="*/ 658 w 886"/>
                  <a:gd name="T7" fmla="*/ 161 h 353"/>
                  <a:gd name="T8" fmla="*/ 698 w 886"/>
                  <a:gd name="T9" fmla="*/ 222 h 353"/>
                  <a:gd name="T10" fmla="*/ 720 w 886"/>
                  <a:gd name="T11" fmla="*/ 226 h 353"/>
                  <a:gd name="T12" fmla="*/ 698 w 886"/>
                  <a:gd name="T13" fmla="*/ 163 h 353"/>
                  <a:gd name="T14" fmla="*/ 721 w 886"/>
                  <a:gd name="T15" fmla="*/ 120 h 353"/>
                  <a:gd name="T16" fmla="*/ 763 w 886"/>
                  <a:gd name="T17" fmla="*/ 147 h 353"/>
                  <a:gd name="T18" fmla="*/ 807 w 886"/>
                  <a:gd name="T19" fmla="*/ 172 h 353"/>
                  <a:gd name="T20" fmla="*/ 852 w 886"/>
                  <a:gd name="T21" fmla="*/ 190 h 353"/>
                  <a:gd name="T22" fmla="*/ 880 w 886"/>
                  <a:gd name="T23" fmla="*/ 210 h 353"/>
                  <a:gd name="T24" fmla="*/ 864 w 886"/>
                  <a:gd name="T25" fmla="*/ 280 h 353"/>
                  <a:gd name="T26" fmla="*/ 831 w 886"/>
                  <a:gd name="T27" fmla="*/ 340 h 353"/>
                  <a:gd name="T28" fmla="*/ 761 w 886"/>
                  <a:gd name="T29" fmla="*/ 353 h 353"/>
                  <a:gd name="T30" fmla="*/ 676 w 886"/>
                  <a:gd name="T31" fmla="*/ 341 h 353"/>
                  <a:gd name="T32" fmla="*/ 593 w 886"/>
                  <a:gd name="T33" fmla="*/ 312 h 353"/>
                  <a:gd name="T34" fmla="*/ 516 w 886"/>
                  <a:gd name="T35" fmla="*/ 269 h 353"/>
                  <a:gd name="T36" fmla="*/ 443 w 886"/>
                  <a:gd name="T37" fmla="*/ 217 h 353"/>
                  <a:gd name="T38" fmla="*/ 381 w 886"/>
                  <a:gd name="T39" fmla="*/ 168 h 353"/>
                  <a:gd name="T40" fmla="*/ 343 w 886"/>
                  <a:gd name="T41" fmla="*/ 152 h 353"/>
                  <a:gd name="T42" fmla="*/ 300 w 886"/>
                  <a:gd name="T43" fmla="*/ 146 h 353"/>
                  <a:gd name="T44" fmla="*/ 233 w 886"/>
                  <a:gd name="T45" fmla="*/ 154 h 353"/>
                  <a:gd name="T46" fmla="*/ 163 w 886"/>
                  <a:gd name="T47" fmla="*/ 145 h 353"/>
                  <a:gd name="T48" fmla="*/ 109 w 886"/>
                  <a:gd name="T49" fmla="*/ 154 h 353"/>
                  <a:gd name="T50" fmla="*/ 82 w 886"/>
                  <a:gd name="T51" fmla="*/ 170 h 353"/>
                  <a:gd name="T52" fmla="*/ 59 w 886"/>
                  <a:gd name="T53" fmla="*/ 173 h 353"/>
                  <a:gd name="T54" fmla="*/ 55 w 886"/>
                  <a:gd name="T55" fmla="*/ 159 h 353"/>
                  <a:gd name="T56" fmla="*/ 98 w 886"/>
                  <a:gd name="T57" fmla="*/ 128 h 353"/>
                  <a:gd name="T58" fmla="*/ 133 w 886"/>
                  <a:gd name="T59" fmla="*/ 104 h 353"/>
                  <a:gd name="T60" fmla="*/ 121 w 886"/>
                  <a:gd name="T61" fmla="*/ 97 h 353"/>
                  <a:gd name="T62" fmla="*/ 82 w 886"/>
                  <a:gd name="T63" fmla="*/ 115 h 353"/>
                  <a:gd name="T64" fmla="*/ 48 w 886"/>
                  <a:gd name="T65" fmla="*/ 111 h 353"/>
                  <a:gd name="T66" fmla="*/ 39 w 886"/>
                  <a:gd name="T67" fmla="*/ 97 h 353"/>
                  <a:gd name="T68" fmla="*/ 37 w 886"/>
                  <a:gd name="T69" fmla="*/ 110 h 353"/>
                  <a:gd name="T70" fmla="*/ 28 w 886"/>
                  <a:gd name="T71" fmla="*/ 129 h 353"/>
                  <a:gd name="T72" fmla="*/ 13 w 886"/>
                  <a:gd name="T73" fmla="*/ 125 h 353"/>
                  <a:gd name="T74" fmla="*/ 29 w 886"/>
                  <a:gd name="T75" fmla="*/ 93 h 353"/>
                  <a:gd name="T76" fmla="*/ 59 w 886"/>
                  <a:gd name="T77" fmla="*/ 70 h 353"/>
                  <a:gd name="T78" fmla="*/ 95 w 886"/>
                  <a:gd name="T79" fmla="*/ 68 h 353"/>
                  <a:gd name="T80" fmla="*/ 125 w 886"/>
                  <a:gd name="T81" fmla="*/ 62 h 353"/>
                  <a:gd name="T82" fmla="*/ 124 w 886"/>
                  <a:gd name="T83" fmla="*/ 49 h 353"/>
                  <a:gd name="T84" fmla="*/ 86 w 886"/>
                  <a:gd name="T85" fmla="*/ 49 h 353"/>
                  <a:gd name="T86" fmla="*/ 48 w 886"/>
                  <a:gd name="T87" fmla="*/ 45 h 353"/>
                  <a:gd name="T88" fmla="*/ 28 w 886"/>
                  <a:gd name="T89" fmla="*/ 69 h 353"/>
                  <a:gd name="T90" fmla="*/ 11 w 886"/>
                  <a:gd name="T91" fmla="*/ 94 h 353"/>
                  <a:gd name="T92" fmla="*/ 0 w 886"/>
                  <a:gd name="T93" fmla="*/ 92 h 353"/>
                  <a:gd name="T94" fmla="*/ 26 w 886"/>
                  <a:gd name="T95" fmla="*/ 58 h 353"/>
                  <a:gd name="T96" fmla="*/ 55 w 886"/>
                  <a:gd name="T97" fmla="*/ 26 h 353"/>
                  <a:gd name="T98" fmla="*/ 110 w 886"/>
                  <a:gd name="T99" fmla="*/ 20 h 353"/>
                  <a:gd name="T100" fmla="*/ 163 w 886"/>
                  <a:gd name="T101" fmla="*/ 15 h 353"/>
                  <a:gd name="T102" fmla="*/ 180 w 886"/>
                  <a:gd name="T103" fmla="*/ 0 h 353"/>
                  <a:gd name="T104" fmla="*/ 253 w 886"/>
                  <a:gd name="T105" fmla="*/ 13 h 353"/>
                  <a:gd name="T106" fmla="*/ 319 w 886"/>
                  <a:gd name="T107" fmla="*/ 36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886" h="353">
                    <a:moveTo>
                      <a:pt x="319" y="36"/>
                    </a:moveTo>
                    <a:lnTo>
                      <a:pt x="329" y="44"/>
                    </a:lnTo>
                    <a:lnTo>
                      <a:pt x="340" y="50"/>
                    </a:lnTo>
                    <a:lnTo>
                      <a:pt x="349" y="56"/>
                    </a:lnTo>
                    <a:lnTo>
                      <a:pt x="360" y="62"/>
                    </a:lnTo>
                    <a:lnTo>
                      <a:pt x="370" y="68"/>
                    </a:lnTo>
                    <a:lnTo>
                      <a:pt x="380" y="74"/>
                    </a:lnTo>
                    <a:lnTo>
                      <a:pt x="391" y="80"/>
                    </a:lnTo>
                    <a:lnTo>
                      <a:pt x="401" y="85"/>
                    </a:lnTo>
                    <a:lnTo>
                      <a:pt x="538" y="118"/>
                    </a:lnTo>
                    <a:lnTo>
                      <a:pt x="559" y="124"/>
                    </a:lnTo>
                    <a:lnTo>
                      <a:pt x="579" y="130"/>
                    </a:lnTo>
                    <a:lnTo>
                      <a:pt x="600" y="135"/>
                    </a:lnTo>
                    <a:lnTo>
                      <a:pt x="621" y="142"/>
                    </a:lnTo>
                    <a:lnTo>
                      <a:pt x="640" y="151"/>
                    </a:lnTo>
                    <a:lnTo>
                      <a:pt x="658" y="161"/>
                    </a:lnTo>
                    <a:lnTo>
                      <a:pt x="673" y="177"/>
                    </a:lnTo>
                    <a:lnTo>
                      <a:pt x="686" y="197"/>
                    </a:lnTo>
                    <a:lnTo>
                      <a:pt x="693" y="209"/>
                    </a:lnTo>
                    <a:lnTo>
                      <a:pt x="698" y="222"/>
                    </a:lnTo>
                    <a:lnTo>
                      <a:pt x="706" y="233"/>
                    </a:lnTo>
                    <a:lnTo>
                      <a:pt x="717" y="242"/>
                    </a:lnTo>
                    <a:lnTo>
                      <a:pt x="722" y="234"/>
                    </a:lnTo>
                    <a:lnTo>
                      <a:pt x="720" y="226"/>
                    </a:lnTo>
                    <a:lnTo>
                      <a:pt x="713" y="218"/>
                    </a:lnTo>
                    <a:lnTo>
                      <a:pt x="710" y="209"/>
                    </a:lnTo>
                    <a:lnTo>
                      <a:pt x="703" y="187"/>
                    </a:lnTo>
                    <a:lnTo>
                      <a:pt x="698" y="163"/>
                    </a:lnTo>
                    <a:lnTo>
                      <a:pt x="698" y="139"/>
                    </a:lnTo>
                    <a:lnTo>
                      <a:pt x="705" y="115"/>
                    </a:lnTo>
                    <a:lnTo>
                      <a:pt x="710" y="115"/>
                    </a:lnTo>
                    <a:lnTo>
                      <a:pt x="721" y="120"/>
                    </a:lnTo>
                    <a:lnTo>
                      <a:pt x="732" y="127"/>
                    </a:lnTo>
                    <a:lnTo>
                      <a:pt x="743" y="133"/>
                    </a:lnTo>
                    <a:lnTo>
                      <a:pt x="753" y="140"/>
                    </a:lnTo>
                    <a:lnTo>
                      <a:pt x="763" y="147"/>
                    </a:lnTo>
                    <a:lnTo>
                      <a:pt x="774" y="154"/>
                    </a:lnTo>
                    <a:lnTo>
                      <a:pt x="785" y="160"/>
                    </a:lnTo>
                    <a:lnTo>
                      <a:pt x="796" y="166"/>
                    </a:lnTo>
                    <a:lnTo>
                      <a:pt x="807" y="172"/>
                    </a:lnTo>
                    <a:lnTo>
                      <a:pt x="818" y="178"/>
                    </a:lnTo>
                    <a:lnTo>
                      <a:pt x="829" y="182"/>
                    </a:lnTo>
                    <a:lnTo>
                      <a:pt x="840" y="187"/>
                    </a:lnTo>
                    <a:lnTo>
                      <a:pt x="852" y="190"/>
                    </a:lnTo>
                    <a:lnTo>
                      <a:pt x="863" y="192"/>
                    </a:lnTo>
                    <a:lnTo>
                      <a:pt x="875" y="194"/>
                    </a:lnTo>
                    <a:lnTo>
                      <a:pt x="886" y="194"/>
                    </a:lnTo>
                    <a:lnTo>
                      <a:pt x="880" y="210"/>
                    </a:lnTo>
                    <a:lnTo>
                      <a:pt x="876" y="228"/>
                    </a:lnTo>
                    <a:lnTo>
                      <a:pt x="871" y="245"/>
                    </a:lnTo>
                    <a:lnTo>
                      <a:pt x="868" y="263"/>
                    </a:lnTo>
                    <a:lnTo>
                      <a:pt x="864" y="280"/>
                    </a:lnTo>
                    <a:lnTo>
                      <a:pt x="859" y="298"/>
                    </a:lnTo>
                    <a:lnTo>
                      <a:pt x="854" y="314"/>
                    </a:lnTo>
                    <a:lnTo>
                      <a:pt x="846" y="330"/>
                    </a:lnTo>
                    <a:lnTo>
                      <a:pt x="831" y="340"/>
                    </a:lnTo>
                    <a:lnTo>
                      <a:pt x="816" y="348"/>
                    </a:lnTo>
                    <a:lnTo>
                      <a:pt x="798" y="351"/>
                    </a:lnTo>
                    <a:lnTo>
                      <a:pt x="781" y="353"/>
                    </a:lnTo>
                    <a:lnTo>
                      <a:pt x="761" y="353"/>
                    </a:lnTo>
                    <a:lnTo>
                      <a:pt x="742" y="352"/>
                    </a:lnTo>
                    <a:lnTo>
                      <a:pt x="720" y="350"/>
                    </a:lnTo>
                    <a:lnTo>
                      <a:pt x="698" y="347"/>
                    </a:lnTo>
                    <a:lnTo>
                      <a:pt x="676" y="341"/>
                    </a:lnTo>
                    <a:lnTo>
                      <a:pt x="656" y="336"/>
                    </a:lnTo>
                    <a:lnTo>
                      <a:pt x="635" y="328"/>
                    </a:lnTo>
                    <a:lnTo>
                      <a:pt x="614" y="321"/>
                    </a:lnTo>
                    <a:lnTo>
                      <a:pt x="593" y="312"/>
                    </a:lnTo>
                    <a:lnTo>
                      <a:pt x="574" y="302"/>
                    </a:lnTo>
                    <a:lnTo>
                      <a:pt x="554" y="291"/>
                    </a:lnTo>
                    <a:lnTo>
                      <a:pt x="536" y="280"/>
                    </a:lnTo>
                    <a:lnTo>
                      <a:pt x="516" y="269"/>
                    </a:lnTo>
                    <a:lnTo>
                      <a:pt x="498" y="256"/>
                    </a:lnTo>
                    <a:lnTo>
                      <a:pt x="480" y="244"/>
                    </a:lnTo>
                    <a:lnTo>
                      <a:pt x="462" y="230"/>
                    </a:lnTo>
                    <a:lnTo>
                      <a:pt x="443" y="217"/>
                    </a:lnTo>
                    <a:lnTo>
                      <a:pt x="426" y="203"/>
                    </a:lnTo>
                    <a:lnTo>
                      <a:pt x="408" y="189"/>
                    </a:lnTo>
                    <a:lnTo>
                      <a:pt x="391" y="173"/>
                    </a:lnTo>
                    <a:lnTo>
                      <a:pt x="381" y="168"/>
                    </a:lnTo>
                    <a:lnTo>
                      <a:pt x="372" y="164"/>
                    </a:lnTo>
                    <a:lnTo>
                      <a:pt x="363" y="159"/>
                    </a:lnTo>
                    <a:lnTo>
                      <a:pt x="353" y="156"/>
                    </a:lnTo>
                    <a:lnTo>
                      <a:pt x="343" y="152"/>
                    </a:lnTo>
                    <a:lnTo>
                      <a:pt x="333" y="148"/>
                    </a:lnTo>
                    <a:lnTo>
                      <a:pt x="324" y="145"/>
                    </a:lnTo>
                    <a:lnTo>
                      <a:pt x="315" y="141"/>
                    </a:lnTo>
                    <a:lnTo>
                      <a:pt x="300" y="146"/>
                    </a:lnTo>
                    <a:lnTo>
                      <a:pt x="285" y="151"/>
                    </a:lnTo>
                    <a:lnTo>
                      <a:pt x="269" y="153"/>
                    </a:lnTo>
                    <a:lnTo>
                      <a:pt x="251" y="154"/>
                    </a:lnTo>
                    <a:lnTo>
                      <a:pt x="233" y="154"/>
                    </a:lnTo>
                    <a:lnTo>
                      <a:pt x="216" y="153"/>
                    </a:lnTo>
                    <a:lnTo>
                      <a:pt x="197" y="151"/>
                    </a:lnTo>
                    <a:lnTo>
                      <a:pt x="181" y="147"/>
                    </a:lnTo>
                    <a:lnTo>
                      <a:pt x="163" y="145"/>
                    </a:lnTo>
                    <a:lnTo>
                      <a:pt x="147" y="145"/>
                    </a:lnTo>
                    <a:lnTo>
                      <a:pt x="132" y="147"/>
                    </a:lnTo>
                    <a:lnTo>
                      <a:pt x="120" y="149"/>
                    </a:lnTo>
                    <a:lnTo>
                      <a:pt x="109" y="154"/>
                    </a:lnTo>
                    <a:lnTo>
                      <a:pt x="99" y="158"/>
                    </a:lnTo>
                    <a:lnTo>
                      <a:pt x="92" y="163"/>
                    </a:lnTo>
                    <a:lnTo>
                      <a:pt x="88" y="166"/>
                    </a:lnTo>
                    <a:lnTo>
                      <a:pt x="82" y="170"/>
                    </a:lnTo>
                    <a:lnTo>
                      <a:pt x="75" y="173"/>
                    </a:lnTo>
                    <a:lnTo>
                      <a:pt x="68" y="175"/>
                    </a:lnTo>
                    <a:lnTo>
                      <a:pt x="63" y="175"/>
                    </a:lnTo>
                    <a:lnTo>
                      <a:pt x="59" y="173"/>
                    </a:lnTo>
                    <a:lnTo>
                      <a:pt x="54" y="172"/>
                    </a:lnTo>
                    <a:lnTo>
                      <a:pt x="52" y="171"/>
                    </a:lnTo>
                    <a:lnTo>
                      <a:pt x="51" y="171"/>
                    </a:lnTo>
                    <a:lnTo>
                      <a:pt x="55" y="159"/>
                    </a:lnTo>
                    <a:lnTo>
                      <a:pt x="63" y="149"/>
                    </a:lnTo>
                    <a:lnTo>
                      <a:pt x="73" y="142"/>
                    </a:lnTo>
                    <a:lnTo>
                      <a:pt x="85" y="134"/>
                    </a:lnTo>
                    <a:lnTo>
                      <a:pt x="98" y="128"/>
                    </a:lnTo>
                    <a:lnTo>
                      <a:pt x="110" y="122"/>
                    </a:lnTo>
                    <a:lnTo>
                      <a:pt x="122" y="116"/>
                    </a:lnTo>
                    <a:lnTo>
                      <a:pt x="132" y="109"/>
                    </a:lnTo>
                    <a:lnTo>
                      <a:pt x="133" y="104"/>
                    </a:lnTo>
                    <a:lnTo>
                      <a:pt x="134" y="99"/>
                    </a:lnTo>
                    <a:lnTo>
                      <a:pt x="134" y="94"/>
                    </a:lnTo>
                    <a:lnTo>
                      <a:pt x="129" y="91"/>
                    </a:lnTo>
                    <a:lnTo>
                      <a:pt x="121" y="97"/>
                    </a:lnTo>
                    <a:lnTo>
                      <a:pt x="112" y="103"/>
                    </a:lnTo>
                    <a:lnTo>
                      <a:pt x="102" y="107"/>
                    </a:lnTo>
                    <a:lnTo>
                      <a:pt x="92" y="111"/>
                    </a:lnTo>
                    <a:lnTo>
                      <a:pt x="82" y="115"/>
                    </a:lnTo>
                    <a:lnTo>
                      <a:pt x="71" y="117"/>
                    </a:lnTo>
                    <a:lnTo>
                      <a:pt x="60" y="117"/>
                    </a:lnTo>
                    <a:lnTo>
                      <a:pt x="49" y="116"/>
                    </a:lnTo>
                    <a:lnTo>
                      <a:pt x="48" y="111"/>
                    </a:lnTo>
                    <a:lnTo>
                      <a:pt x="47" y="105"/>
                    </a:lnTo>
                    <a:lnTo>
                      <a:pt x="44" y="100"/>
                    </a:lnTo>
                    <a:lnTo>
                      <a:pt x="42" y="97"/>
                    </a:lnTo>
                    <a:lnTo>
                      <a:pt x="39" y="97"/>
                    </a:lnTo>
                    <a:lnTo>
                      <a:pt x="37" y="98"/>
                    </a:lnTo>
                    <a:lnTo>
                      <a:pt x="35" y="102"/>
                    </a:lnTo>
                    <a:lnTo>
                      <a:pt x="34" y="105"/>
                    </a:lnTo>
                    <a:lnTo>
                      <a:pt x="37" y="110"/>
                    </a:lnTo>
                    <a:lnTo>
                      <a:pt x="37" y="116"/>
                    </a:lnTo>
                    <a:lnTo>
                      <a:pt x="35" y="121"/>
                    </a:lnTo>
                    <a:lnTo>
                      <a:pt x="31" y="125"/>
                    </a:lnTo>
                    <a:lnTo>
                      <a:pt x="28" y="129"/>
                    </a:lnTo>
                    <a:lnTo>
                      <a:pt x="24" y="133"/>
                    </a:lnTo>
                    <a:lnTo>
                      <a:pt x="18" y="135"/>
                    </a:lnTo>
                    <a:lnTo>
                      <a:pt x="15" y="134"/>
                    </a:lnTo>
                    <a:lnTo>
                      <a:pt x="13" y="125"/>
                    </a:lnTo>
                    <a:lnTo>
                      <a:pt x="14" y="117"/>
                    </a:lnTo>
                    <a:lnTo>
                      <a:pt x="17" y="108"/>
                    </a:lnTo>
                    <a:lnTo>
                      <a:pt x="23" y="100"/>
                    </a:lnTo>
                    <a:lnTo>
                      <a:pt x="29" y="93"/>
                    </a:lnTo>
                    <a:lnTo>
                      <a:pt x="36" y="85"/>
                    </a:lnTo>
                    <a:lnTo>
                      <a:pt x="43" y="79"/>
                    </a:lnTo>
                    <a:lnTo>
                      <a:pt x="50" y="71"/>
                    </a:lnTo>
                    <a:lnTo>
                      <a:pt x="59" y="70"/>
                    </a:lnTo>
                    <a:lnTo>
                      <a:pt x="68" y="70"/>
                    </a:lnTo>
                    <a:lnTo>
                      <a:pt x="77" y="69"/>
                    </a:lnTo>
                    <a:lnTo>
                      <a:pt x="86" y="69"/>
                    </a:lnTo>
                    <a:lnTo>
                      <a:pt x="95" y="68"/>
                    </a:lnTo>
                    <a:lnTo>
                      <a:pt x="104" y="67"/>
                    </a:lnTo>
                    <a:lnTo>
                      <a:pt x="113" y="66"/>
                    </a:lnTo>
                    <a:lnTo>
                      <a:pt x="123" y="64"/>
                    </a:lnTo>
                    <a:lnTo>
                      <a:pt x="125" y="62"/>
                    </a:lnTo>
                    <a:lnTo>
                      <a:pt x="127" y="59"/>
                    </a:lnTo>
                    <a:lnTo>
                      <a:pt x="127" y="56"/>
                    </a:lnTo>
                    <a:lnTo>
                      <a:pt x="127" y="52"/>
                    </a:lnTo>
                    <a:lnTo>
                      <a:pt x="124" y="49"/>
                    </a:lnTo>
                    <a:lnTo>
                      <a:pt x="114" y="50"/>
                    </a:lnTo>
                    <a:lnTo>
                      <a:pt x="104" y="50"/>
                    </a:lnTo>
                    <a:lnTo>
                      <a:pt x="95" y="50"/>
                    </a:lnTo>
                    <a:lnTo>
                      <a:pt x="86" y="49"/>
                    </a:lnTo>
                    <a:lnTo>
                      <a:pt x="76" y="48"/>
                    </a:lnTo>
                    <a:lnTo>
                      <a:pt x="66" y="47"/>
                    </a:lnTo>
                    <a:lnTo>
                      <a:pt x="58" y="46"/>
                    </a:lnTo>
                    <a:lnTo>
                      <a:pt x="48" y="45"/>
                    </a:lnTo>
                    <a:lnTo>
                      <a:pt x="42" y="51"/>
                    </a:lnTo>
                    <a:lnTo>
                      <a:pt x="38" y="57"/>
                    </a:lnTo>
                    <a:lnTo>
                      <a:pt x="33" y="63"/>
                    </a:lnTo>
                    <a:lnTo>
                      <a:pt x="28" y="69"/>
                    </a:lnTo>
                    <a:lnTo>
                      <a:pt x="24" y="75"/>
                    </a:lnTo>
                    <a:lnTo>
                      <a:pt x="19" y="81"/>
                    </a:lnTo>
                    <a:lnTo>
                      <a:pt x="15" y="87"/>
                    </a:lnTo>
                    <a:lnTo>
                      <a:pt x="11" y="94"/>
                    </a:lnTo>
                    <a:lnTo>
                      <a:pt x="7" y="96"/>
                    </a:lnTo>
                    <a:lnTo>
                      <a:pt x="5" y="95"/>
                    </a:lnTo>
                    <a:lnTo>
                      <a:pt x="2" y="93"/>
                    </a:lnTo>
                    <a:lnTo>
                      <a:pt x="0" y="92"/>
                    </a:lnTo>
                    <a:lnTo>
                      <a:pt x="5" y="84"/>
                    </a:lnTo>
                    <a:lnTo>
                      <a:pt x="12" y="75"/>
                    </a:lnTo>
                    <a:lnTo>
                      <a:pt x="18" y="67"/>
                    </a:lnTo>
                    <a:lnTo>
                      <a:pt x="26" y="58"/>
                    </a:lnTo>
                    <a:lnTo>
                      <a:pt x="33" y="49"/>
                    </a:lnTo>
                    <a:lnTo>
                      <a:pt x="40" y="40"/>
                    </a:lnTo>
                    <a:lnTo>
                      <a:pt x="48" y="33"/>
                    </a:lnTo>
                    <a:lnTo>
                      <a:pt x="55" y="26"/>
                    </a:lnTo>
                    <a:lnTo>
                      <a:pt x="67" y="21"/>
                    </a:lnTo>
                    <a:lnTo>
                      <a:pt x="82" y="19"/>
                    </a:lnTo>
                    <a:lnTo>
                      <a:pt x="95" y="19"/>
                    </a:lnTo>
                    <a:lnTo>
                      <a:pt x="110" y="20"/>
                    </a:lnTo>
                    <a:lnTo>
                      <a:pt x="124" y="21"/>
                    </a:lnTo>
                    <a:lnTo>
                      <a:pt x="137" y="21"/>
                    </a:lnTo>
                    <a:lnTo>
                      <a:pt x="151" y="20"/>
                    </a:lnTo>
                    <a:lnTo>
                      <a:pt x="163" y="15"/>
                    </a:lnTo>
                    <a:lnTo>
                      <a:pt x="165" y="10"/>
                    </a:lnTo>
                    <a:lnTo>
                      <a:pt x="169" y="6"/>
                    </a:lnTo>
                    <a:lnTo>
                      <a:pt x="173" y="2"/>
                    </a:lnTo>
                    <a:lnTo>
                      <a:pt x="180" y="0"/>
                    </a:lnTo>
                    <a:lnTo>
                      <a:pt x="198" y="2"/>
                    </a:lnTo>
                    <a:lnTo>
                      <a:pt x="217" y="5"/>
                    </a:lnTo>
                    <a:lnTo>
                      <a:pt x="234" y="9"/>
                    </a:lnTo>
                    <a:lnTo>
                      <a:pt x="253" y="13"/>
                    </a:lnTo>
                    <a:lnTo>
                      <a:pt x="269" y="18"/>
                    </a:lnTo>
                    <a:lnTo>
                      <a:pt x="286" y="23"/>
                    </a:lnTo>
                    <a:lnTo>
                      <a:pt x="303" y="30"/>
                    </a:lnTo>
                    <a:lnTo>
                      <a:pt x="319" y="36"/>
                    </a:lnTo>
                    <a:close/>
                  </a:path>
                </a:pathLst>
              </a:custGeom>
              <a:solidFill>
                <a:srgbClr val="E2BF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225" name="Freeform 193"/>
            <p:cNvSpPr>
              <a:spLocks/>
            </p:cNvSpPr>
            <p:nvPr/>
          </p:nvSpPr>
          <p:spPr bwMode="auto">
            <a:xfrm>
              <a:off x="1020" y="3658"/>
              <a:ext cx="73" cy="53"/>
            </a:xfrm>
            <a:custGeom>
              <a:avLst/>
              <a:gdLst>
                <a:gd name="T0" fmla="*/ 37 w 73"/>
                <a:gd name="T1" fmla="*/ 53 h 53"/>
                <a:gd name="T2" fmla="*/ 33 w 73"/>
                <a:gd name="T3" fmla="*/ 52 h 53"/>
                <a:gd name="T4" fmla="*/ 28 w 73"/>
                <a:gd name="T5" fmla="*/ 51 h 53"/>
                <a:gd name="T6" fmla="*/ 23 w 73"/>
                <a:gd name="T7" fmla="*/ 49 h 53"/>
                <a:gd name="T8" fmla="*/ 18 w 73"/>
                <a:gd name="T9" fmla="*/ 47 h 53"/>
                <a:gd name="T10" fmla="*/ 14 w 73"/>
                <a:gd name="T11" fmla="*/ 46 h 53"/>
                <a:gd name="T12" fmla="*/ 9 w 73"/>
                <a:gd name="T13" fmla="*/ 44 h 53"/>
                <a:gd name="T14" fmla="*/ 4 w 73"/>
                <a:gd name="T15" fmla="*/ 43 h 53"/>
                <a:gd name="T16" fmla="*/ 0 w 73"/>
                <a:gd name="T17" fmla="*/ 41 h 53"/>
                <a:gd name="T18" fmla="*/ 42 w 73"/>
                <a:gd name="T19" fmla="*/ 0 h 53"/>
                <a:gd name="T20" fmla="*/ 73 w 73"/>
                <a:gd name="T21" fmla="*/ 13 h 53"/>
                <a:gd name="T22" fmla="*/ 37 w 73"/>
                <a:gd name="T23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3" h="53">
                  <a:moveTo>
                    <a:pt x="37" y="53"/>
                  </a:moveTo>
                  <a:lnTo>
                    <a:pt x="33" y="52"/>
                  </a:lnTo>
                  <a:lnTo>
                    <a:pt x="28" y="51"/>
                  </a:lnTo>
                  <a:lnTo>
                    <a:pt x="23" y="49"/>
                  </a:lnTo>
                  <a:lnTo>
                    <a:pt x="18" y="47"/>
                  </a:lnTo>
                  <a:lnTo>
                    <a:pt x="14" y="46"/>
                  </a:lnTo>
                  <a:lnTo>
                    <a:pt x="9" y="44"/>
                  </a:lnTo>
                  <a:lnTo>
                    <a:pt x="4" y="43"/>
                  </a:lnTo>
                  <a:lnTo>
                    <a:pt x="0" y="41"/>
                  </a:lnTo>
                  <a:lnTo>
                    <a:pt x="42" y="0"/>
                  </a:lnTo>
                  <a:lnTo>
                    <a:pt x="73" y="13"/>
                  </a:lnTo>
                  <a:lnTo>
                    <a:pt x="37" y="53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26" name="Freeform 194"/>
            <p:cNvSpPr>
              <a:spLocks/>
            </p:cNvSpPr>
            <p:nvPr/>
          </p:nvSpPr>
          <p:spPr bwMode="auto">
            <a:xfrm>
              <a:off x="963" y="3707"/>
              <a:ext cx="83" cy="58"/>
            </a:xfrm>
            <a:custGeom>
              <a:avLst/>
              <a:gdLst>
                <a:gd name="T0" fmla="*/ 43 w 83"/>
                <a:gd name="T1" fmla="*/ 58 h 58"/>
                <a:gd name="T2" fmla="*/ 37 w 83"/>
                <a:gd name="T3" fmla="*/ 57 h 58"/>
                <a:gd name="T4" fmla="*/ 32 w 83"/>
                <a:gd name="T5" fmla="*/ 55 h 58"/>
                <a:gd name="T6" fmla="*/ 26 w 83"/>
                <a:gd name="T7" fmla="*/ 54 h 58"/>
                <a:gd name="T8" fmla="*/ 21 w 83"/>
                <a:gd name="T9" fmla="*/ 53 h 58"/>
                <a:gd name="T10" fmla="*/ 16 w 83"/>
                <a:gd name="T11" fmla="*/ 51 h 58"/>
                <a:gd name="T12" fmla="*/ 11 w 83"/>
                <a:gd name="T13" fmla="*/ 49 h 58"/>
                <a:gd name="T14" fmla="*/ 6 w 83"/>
                <a:gd name="T15" fmla="*/ 48 h 58"/>
                <a:gd name="T16" fmla="*/ 0 w 83"/>
                <a:gd name="T17" fmla="*/ 47 h 58"/>
                <a:gd name="T18" fmla="*/ 47 w 83"/>
                <a:gd name="T19" fmla="*/ 0 h 58"/>
                <a:gd name="T20" fmla="*/ 83 w 83"/>
                <a:gd name="T21" fmla="*/ 15 h 58"/>
                <a:gd name="T22" fmla="*/ 43 w 83"/>
                <a:gd name="T23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3" h="58">
                  <a:moveTo>
                    <a:pt x="43" y="58"/>
                  </a:moveTo>
                  <a:lnTo>
                    <a:pt x="37" y="57"/>
                  </a:lnTo>
                  <a:lnTo>
                    <a:pt x="32" y="55"/>
                  </a:lnTo>
                  <a:lnTo>
                    <a:pt x="26" y="54"/>
                  </a:lnTo>
                  <a:lnTo>
                    <a:pt x="21" y="53"/>
                  </a:lnTo>
                  <a:lnTo>
                    <a:pt x="16" y="51"/>
                  </a:lnTo>
                  <a:lnTo>
                    <a:pt x="11" y="49"/>
                  </a:lnTo>
                  <a:lnTo>
                    <a:pt x="6" y="48"/>
                  </a:lnTo>
                  <a:lnTo>
                    <a:pt x="0" y="47"/>
                  </a:lnTo>
                  <a:lnTo>
                    <a:pt x="47" y="0"/>
                  </a:lnTo>
                  <a:lnTo>
                    <a:pt x="83" y="15"/>
                  </a:lnTo>
                  <a:lnTo>
                    <a:pt x="43" y="58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27" name="Freeform 195"/>
            <p:cNvSpPr>
              <a:spLocks/>
            </p:cNvSpPr>
            <p:nvPr/>
          </p:nvSpPr>
          <p:spPr bwMode="auto">
            <a:xfrm>
              <a:off x="1019" y="3724"/>
              <a:ext cx="156" cy="83"/>
            </a:xfrm>
            <a:custGeom>
              <a:avLst/>
              <a:gdLst>
                <a:gd name="T0" fmla="*/ 92 w 156"/>
                <a:gd name="T1" fmla="*/ 24 h 83"/>
                <a:gd name="T2" fmla="*/ 90 w 156"/>
                <a:gd name="T3" fmla="*/ 31 h 83"/>
                <a:gd name="T4" fmla="*/ 90 w 156"/>
                <a:gd name="T5" fmla="*/ 40 h 83"/>
                <a:gd name="T6" fmla="*/ 92 w 156"/>
                <a:gd name="T7" fmla="*/ 48 h 83"/>
                <a:gd name="T8" fmla="*/ 95 w 156"/>
                <a:gd name="T9" fmla="*/ 56 h 83"/>
                <a:gd name="T10" fmla="*/ 100 w 156"/>
                <a:gd name="T11" fmla="*/ 60 h 83"/>
                <a:gd name="T12" fmla="*/ 108 w 156"/>
                <a:gd name="T13" fmla="*/ 63 h 83"/>
                <a:gd name="T14" fmla="*/ 115 w 156"/>
                <a:gd name="T15" fmla="*/ 63 h 83"/>
                <a:gd name="T16" fmla="*/ 122 w 156"/>
                <a:gd name="T17" fmla="*/ 60 h 83"/>
                <a:gd name="T18" fmla="*/ 126 w 156"/>
                <a:gd name="T19" fmla="*/ 56 h 83"/>
                <a:gd name="T20" fmla="*/ 130 w 156"/>
                <a:gd name="T21" fmla="*/ 53 h 83"/>
                <a:gd name="T22" fmla="*/ 134 w 156"/>
                <a:gd name="T23" fmla="*/ 51 h 83"/>
                <a:gd name="T24" fmla="*/ 137 w 156"/>
                <a:gd name="T25" fmla="*/ 48 h 83"/>
                <a:gd name="T26" fmla="*/ 141 w 156"/>
                <a:gd name="T27" fmla="*/ 47 h 83"/>
                <a:gd name="T28" fmla="*/ 146 w 156"/>
                <a:gd name="T29" fmla="*/ 44 h 83"/>
                <a:gd name="T30" fmla="*/ 150 w 156"/>
                <a:gd name="T31" fmla="*/ 44 h 83"/>
                <a:gd name="T32" fmla="*/ 156 w 156"/>
                <a:gd name="T33" fmla="*/ 46 h 83"/>
                <a:gd name="T34" fmla="*/ 146 w 156"/>
                <a:gd name="T35" fmla="*/ 53 h 83"/>
                <a:gd name="T36" fmla="*/ 136 w 156"/>
                <a:gd name="T37" fmla="*/ 61 h 83"/>
                <a:gd name="T38" fmla="*/ 128 w 156"/>
                <a:gd name="T39" fmla="*/ 71 h 83"/>
                <a:gd name="T40" fmla="*/ 124 w 156"/>
                <a:gd name="T41" fmla="*/ 82 h 83"/>
                <a:gd name="T42" fmla="*/ 119 w 156"/>
                <a:gd name="T43" fmla="*/ 83 h 83"/>
                <a:gd name="T44" fmla="*/ 112 w 156"/>
                <a:gd name="T45" fmla="*/ 80 h 83"/>
                <a:gd name="T46" fmla="*/ 106 w 156"/>
                <a:gd name="T47" fmla="*/ 78 h 83"/>
                <a:gd name="T48" fmla="*/ 99 w 156"/>
                <a:gd name="T49" fmla="*/ 77 h 83"/>
                <a:gd name="T50" fmla="*/ 100 w 156"/>
                <a:gd name="T51" fmla="*/ 74 h 83"/>
                <a:gd name="T52" fmla="*/ 102 w 156"/>
                <a:gd name="T53" fmla="*/ 71 h 83"/>
                <a:gd name="T54" fmla="*/ 102 w 156"/>
                <a:gd name="T55" fmla="*/ 67 h 83"/>
                <a:gd name="T56" fmla="*/ 101 w 156"/>
                <a:gd name="T57" fmla="*/ 64 h 83"/>
                <a:gd name="T58" fmla="*/ 99 w 156"/>
                <a:gd name="T59" fmla="*/ 63 h 83"/>
                <a:gd name="T60" fmla="*/ 98 w 156"/>
                <a:gd name="T61" fmla="*/ 62 h 83"/>
                <a:gd name="T62" fmla="*/ 96 w 156"/>
                <a:gd name="T63" fmla="*/ 61 h 83"/>
                <a:gd name="T64" fmla="*/ 92 w 156"/>
                <a:gd name="T65" fmla="*/ 61 h 83"/>
                <a:gd name="T66" fmla="*/ 89 w 156"/>
                <a:gd name="T67" fmla="*/ 66 h 83"/>
                <a:gd name="T68" fmla="*/ 85 w 156"/>
                <a:gd name="T69" fmla="*/ 70 h 83"/>
                <a:gd name="T70" fmla="*/ 79 w 156"/>
                <a:gd name="T71" fmla="*/ 70 h 83"/>
                <a:gd name="T72" fmla="*/ 74 w 156"/>
                <a:gd name="T73" fmla="*/ 68 h 83"/>
                <a:gd name="T74" fmla="*/ 67 w 156"/>
                <a:gd name="T75" fmla="*/ 67 h 83"/>
                <a:gd name="T76" fmla="*/ 61 w 156"/>
                <a:gd name="T77" fmla="*/ 64 h 83"/>
                <a:gd name="T78" fmla="*/ 55 w 156"/>
                <a:gd name="T79" fmla="*/ 62 h 83"/>
                <a:gd name="T80" fmla="*/ 50 w 156"/>
                <a:gd name="T81" fmla="*/ 61 h 83"/>
                <a:gd name="T82" fmla="*/ 55 w 156"/>
                <a:gd name="T83" fmla="*/ 54 h 83"/>
                <a:gd name="T84" fmla="*/ 63 w 156"/>
                <a:gd name="T85" fmla="*/ 47 h 83"/>
                <a:gd name="T86" fmla="*/ 67 w 156"/>
                <a:gd name="T87" fmla="*/ 40 h 83"/>
                <a:gd name="T88" fmla="*/ 62 w 156"/>
                <a:gd name="T89" fmla="*/ 32 h 83"/>
                <a:gd name="T90" fmla="*/ 54 w 156"/>
                <a:gd name="T91" fmla="*/ 36 h 83"/>
                <a:gd name="T92" fmla="*/ 49 w 156"/>
                <a:gd name="T93" fmla="*/ 42 h 83"/>
                <a:gd name="T94" fmla="*/ 43 w 156"/>
                <a:gd name="T95" fmla="*/ 49 h 83"/>
                <a:gd name="T96" fmla="*/ 38 w 156"/>
                <a:gd name="T97" fmla="*/ 56 h 83"/>
                <a:gd name="T98" fmla="*/ 0 w 156"/>
                <a:gd name="T99" fmla="*/ 46 h 83"/>
                <a:gd name="T100" fmla="*/ 9 w 156"/>
                <a:gd name="T101" fmla="*/ 39 h 83"/>
                <a:gd name="T102" fmla="*/ 15 w 156"/>
                <a:gd name="T103" fmla="*/ 30 h 83"/>
                <a:gd name="T104" fmla="*/ 23 w 156"/>
                <a:gd name="T105" fmla="*/ 20 h 83"/>
                <a:gd name="T106" fmla="*/ 30 w 156"/>
                <a:gd name="T107" fmla="*/ 11 h 83"/>
                <a:gd name="T108" fmla="*/ 38 w 156"/>
                <a:gd name="T109" fmla="*/ 3 h 83"/>
                <a:gd name="T110" fmla="*/ 47 w 156"/>
                <a:gd name="T111" fmla="*/ 0 h 83"/>
                <a:gd name="T112" fmla="*/ 57 w 156"/>
                <a:gd name="T113" fmla="*/ 2 h 83"/>
                <a:gd name="T114" fmla="*/ 67 w 156"/>
                <a:gd name="T115" fmla="*/ 12 h 83"/>
                <a:gd name="T116" fmla="*/ 73 w 156"/>
                <a:gd name="T117" fmla="*/ 16 h 83"/>
                <a:gd name="T118" fmla="*/ 79 w 156"/>
                <a:gd name="T119" fmla="*/ 19 h 83"/>
                <a:gd name="T120" fmla="*/ 86 w 156"/>
                <a:gd name="T121" fmla="*/ 23 h 83"/>
                <a:gd name="T122" fmla="*/ 92 w 156"/>
                <a:gd name="T123" fmla="*/ 24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6" h="83">
                  <a:moveTo>
                    <a:pt x="92" y="24"/>
                  </a:moveTo>
                  <a:lnTo>
                    <a:pt x="90" y="31"/>
                  </a:lnTo>
                  <a:lnTo>
                    <a:pt x="90" y="40"/>
                  </a:lnTo>
                  <a:lnTo>
                    <a:pt x="92" y="48"/>
                  </a:lnTo>
                  <a:lnTo>
                    <a:pt x="95" y="56"/>
                  </a:lnTo>
                  <a:lnTo>
                    <a:pt x="100" y="60"/>
                  </a:lnTo>
                  <a:lnTo>
                    <a:pt x="108" y="63"/>
                  </a:lnTo>
                  <a:lnTo>
                    <a:pt x="115" y="63"/>
                  </a:lnTo>
                  <a:lnTo>
                    <a:pt x="122" y="60"/>
                  </a:lnTo>
                  <a:lnTo>
                    <a:pt x="126" y="56"/>
                  </a:lnTo>
                  <a:lnTo>
                    <a:pt x="130" y="53"/>
                  </a:lnTo>
                  <a:lnTo>
                    <a:pt x="134" y="51"/>
                  </a:lnTo>
                  <a:lnTo>
                    <a:pt x="137" y="48"/>
                  </a:lnTo>
                  <a:lnTo>
                    <a:pt x="141" y="47"/>
                  </a:lnTo>
                  <a:lnTo>
                    <a:pt x="146" y="44"/>
                  </a:lnTo>
                  <a:lnTo>
                    <a:pt x="150" y="44"/>
                  </a:lnTo>
                  <a:lnTo>
                    <a:pt x="156" y="46"/>
                  </a:lnTo>
                  <a:lnTo>
                    <a:pt x="146" y="53"/>
                  </a:lnTo>
                  <a:lnTo>
                    <a:pt x="136" y="61"/>
                  </a:lnTo>
                  <a:lnTo>
                    <a:pt x="128" y="71"/>
                  </a:lnTo>
                  <a:lnTo>
                    <a:pt x="124" y="82"/>
                  </a:lnTo>
                  <a:lnTo>
                    <a:pt x="119" y="83"/>
                  </a:lnTo>
                  <a:lnTo>
                    <a:pt x="112" y="80"/>
                  </a:lnTo>
                  <a:lnTo>
                    <a:pt x="106" y="78"/>
                  </a:lnTo>
                  <a:lnTo>
                    <a:pt x="99" y="77"/>
                  </a:lnTo>
                  <a:lnTo>
                    <a:pt x="100" y="74"/>
                  </a:lnTo>
                  <a:lnTo>
                    <a:pt x="102" y="71"/>
                  </a:lnTo>
                  <a:lnTo>
                    <a:pt x="102" y="67"/>
                  </a:lnTo>
                  <a:lnTo>
                    <a:pt x="101" y="64"/>
                  </a:lnTo>
                  <a:lnTo>
                    <a:pt x="99" y="63"/>
                  </a:lnTo>
                  <a:lnTo>
                    <a:pt x="98" y="62"/>
                  </a:lnTo>
                  <a:lnTo>
                    <a:pt x="96" y="61"/>
                  </a:lnTo>
                  <a:lnTo>
                    <a:pt x="92" y="61"/>
                  </a:lnTo>
                  <a:lnTo>
                    <a:pt x="89" y="66"/>
                  </a:lnTo>
                  <a:lnTo>
                    <a:pt x="85" y="70"/>
                  </a:lnTo>
                  <a:lnTo>
                    <a:pt x="79" y="70"/>
                  </a:lnTo>
                  <a:lnTo>
                    <a:pt x="74" y="68"/>
                  </a:lnTo>
                  <a:lnTo>
                    <a:pt x="67" y="67"/>
                  </a:lnTo>
                  <a:lnTo>
                    <a:pt x="61" y="64"/>
                  </a:lnTo>
                  <a:lnTo>
                    <a:pt x="55" y="62"/>
                  </a:lnTo>
                  <a:lnTo>
                    <a:pt x="50" y="61"/>
                  </a:lnTo>
                  <a:lnTo>
                    <a:pt x="55" y="54"/>
                  </a:lnTo>
                  <a:lnTo>
                    <a:pt x="63" y="47"/>
                  </a:lnTo>
                  <a:lnTo>
                    <a:pt x="67" y="40"/>
                  </a:lnTo>
                  <a:lnTo>
                    <a:pt x="62" y="32"/>
                  </a:lnTo>
                  <a:lnTo>
                    <a:pt x="54" y="36"/>
                  </a:lnTo>
                  <a:lnTo>
                    <a:pt x="49" y="42"/>
                  </a:lnTo>
                  <a:lnTo>
                    <a:pt x="43" y="49"/>
                  </a:lnTo>
                  <a:lnTo>
                    <a:pt x="38" y="56"/>
                  </a:lnTo>
                  <a:lnTo>
                    <a:pt x="0" y="46"/>
                  </a:lnTo>
                  <a:lnTo>
                    <a:pt x="9" y="39"/>
                  </a:lnTo>
                  <a:lnTo>
                    <a:pt x="15" y="30"/>
                  </a:lnTo>
                  <a:lnTo>
                    <a:pt x="23" y="20"/>
                  </a:lnTo>
                  <a:lnTo>
                    <a:pt x="30" y="11"/>
                  </a:lnTo>
                  <a:lnTo>
                    <a:pt x="38" y="3"/>
                  </a:lnTo>
                  <a:lnTo>
                    <a:pt x="47" y="0"/>
                  </a:lnTo>
                  <a:lnTo>
                    <a:pt x="57" y="2"/>
                  </a:lnTo>
                  <a:lnTo>
                    <a:pt x="67" y="12"/>
                  </a:lnTo>
                  <a:lnTo>
                    <a:pt x="73" y="16"/>
                  </a:lnTo>
                  <a:lnTo>
                    <a:pt x="79" y="19"/>
                  </a:lnTo>
                  <a:lnTo>
                    <a:pt x="86" y="23"/>
                  </a:lnTo>
                  <a:lnTo>
                    <a:pt x="92" y="24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28" name="Freeform 196"/>
            <p:cNvSpPr>
              <a:spLocks/>
            </p:cNvSpPr>
            <p:nvPr/>
          </p:nvSpPr>
          <p:spPr bwMode="auto">
            <a:xfrm>
              <a:off x="973" y="3780"/>
              <a:ext cx="73" cy="51"/>
            </a:xfrm>
            <a:custGeom>
              <a:avLst/>
              <a:gdLst>
                <a:gd name="T0" fmla="*/ 73 w 73"/>
                <a:gd name="T1" fmla="*/ 12 h 51"/>
                <a:gd name="T2" fmla="*/ 44 w 73"/>
                <a:gd name="T3" fmla="*/ 51 h 51"/>
                <a:gd name="T4" fmla="*/ 0 w 73"/>
                <a:gd name="T5" fmla="*/ 39 h 51"/>
                <a:gd name="T6" fmla="*/ 35 w 73"/>
                <a:gd name="T7" fmla="*/ 0 h 51"/>
                <a:gd name="T8" fmla="*/ 40 w 73"/>
                <a:gd name="T9" fmla="*/ 2 h 51"/>
                <a:gd name="T10" fmla="*/ 45 w 73"/>
                <a:gd name="T11" fmla="*/ 3 h 51"/>
                <a:gd name="T12" fmla="*/ 50 w 73"/>
                <a:gd name="T13" fmla="*/ 4 h 51"/>
                <a:gd name="T14" fmla="*/ 55 w 73"/>
                <a:gd name="T15" fmla="*/ 5 h 51"/>
                <a:gd name="T16" fmla="*/ 60 w 73"/>
                <a:gd name="T17" fmla="*/ 7 h 51"/>
                <a:gd name="T18" fmla="*/ 64 w 73"/>
                <a:gd name="T19" fmla="*/ 8 h 51"/>
                <a:gd name="T20" fmla="*/ 69 w 73"/>
                <a:gd name="T21" fmla="*/ 10 h 51"/>
                <a:gd name="T22" fmla="*/ 73 w 73"/>
                <a:gd name="T23" fmla="*/ 12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3" h="51">
                  <a:moveTo>
                    <a:pt x="73" y="12"/>
                  </a:moveTo>
                  <a:lnTo>
                    <a:pt x="44" y="51"/>
                  </a:lnTo>
                  <a:lnTo>
                    <a:pt x="0" y="39"/>
                  </a:lnTo>
                  <a:lnTo>
                    <a:pt x="35" y="0"/>
                  </a:lnTo>
                  <a:lnTo>
                    <a:pt x="40" y="2"/>
                  </a:lnTo>
                  <a:lnTo>
                    <a:pt x="45" y="3"/>
                  </a:lnTo>
                  <a:lnTo>
                    <a:pt x="50" y="4"/>
                  </a:lnTo>
                  <a:lnTo>
                    <a:pt x="55" y="5"/>
                  </a:lnTo>
                  <a:lnTo>
                    <a:pt x="60" y="7"/>
                  </a:lnTo>
                  <a:lnTo>
                    <a:pt x="64" y="8"/>
                  </a:lnTo>
                  <a:lnTo>
                    <a:pt x="69" y="10"/>
                  </a:lnTo>
                  <a:lnTo>
                    <a:pt x="73" y="12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29" name="Freeform 197"/>
            <p:cNvSpPr>
              <a:spLocks/>
            </p:cNvSpPr>
            <p:nvPr/>
          </p:nvSpPr>
          <p:spPr bwMode="auto">
            <a:xfrm>
              <a:off x="1025" y="3796"/>
              <a:ext cx="113" cy="64"/>
            </a:xfrm>
            <a:custGeom>
              <a:avLst/>
              <a:gdLst>
                <a:gd name="T0" fmla="*/ 68 w 113"/>
                <a:gd name="T1" fmla="*/ 10 h 64"/>
                <a:gd name="T2" fmla="*/ 46 w 113"/>
                <a:gd name="T3" fmla="*/ 47 h 64"/>
                <a:gd name="T4" fmla="*/ 48 w 113"/>
                <a:gd name="T5" fmla="*/ 50 h 64"/>
                <a:gd name="T6" fmla="*/ 51 w 113"/>
                <a:gd name="T7" fmla="*/ 49 h 64"/>
                <a:gd name="T8" fmla="*/ 54 w 113"/>
                <a:gd name="T9" fmla="*/ 48 h 64"/>
                <a:gd name="T10" fmla="*/ 56 w 113"/>
                <a:gd name="T11" fmla="*/ 47 h 64"/>
                <a:gd name="T12" fmla="*/ 82 w 113"/>
                <a:gd name="T13" fmla="*/ 15 h 64"/>
                <a:gd name="T14" fmla="*/ 113 w 113"/>
                <a:gd name="T15" fmla="*/ 26 h 64"/>
                <a:gd name="T16" fmla="*/ 89 w 113"/>
                <a:gd name="T17" fmla="*/ 64 h 64"/>
                <a:gd name="T18" fmla="*/ 0 w 113"/>
                <a:gd name="T19" fmla="*/ 38 h 64"/>
                <a:gd name="T20" fmla="*/ 35 w 113"/>
                <a:gd name="T21" fmla="*/ 0 h 64"/>
                <a:gd name="T22" fmla="*/ 40 w 113"/>
                <a:gd name="T23" fmla="*/ 1 h 64"/>
                <a:gd name="T24" fmla="*/ 44 w 113"/>
                <a:gd name="T25" fmla="*/ 3 h 64"/>
                <a:gd name="T26" fmla="*/ 47 w 113"/>
                <a:gd name="T27" fmla="*/ 4 h 64"/>
                <a:gd name="T28" fmla="*/ 52 w 113"/>
                <a:gd name="T29" fmla="*/ 5 h 64"/>
                <a:gd name="T30" fmla="*/ 56 w 113"/>
                <a:gd name="T31" fmla="*/ 7 h 64"/>
                <a:gd name="T32" fmla="*/ 60 w 113"/>
                <a:gd name="T33" fmla="*/ 8 h 64"/>
                <a:gd name="T34" fmla="*/ 64 w 113"/>
                <a:gd name="T35" fmla="*/ 8 h 64"/>
                <a:gd name="T36" fmla="*/ 68 w 113"/>
                <a:gd name="T37" fmla="*/ 1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64">
                  <a:moveTo>
                    <a:pt x="68" y="10"/>
                  </a:moveTo>
                  <a:lnTo>
                    <a:pt x="46" y="47"/>
                  </a:lnTo>
                  <a:lnTo>
                    <a:pt x="48" y="50"/>
                  </a:lnTo>
                  <a:lnTo>
                    <a:pt x="51" y="49"/>
                  </a:lnTo>
                  <a:lnTo>
                    <a:pt x="54" y="48"/>
                  </a:lnTo>
                  <a:lnTo>
                    <a:pt x="56" y="47"/>
                  </a:lnTo>
                  <a:lnTo>
                    <a:pt x="82" y="15"/>
                  </a:lnTo>
                  <a:lnTo>
                    <a:pt x="113" y="26"/>
                  </a:lnTo>
                  <a:lnTo>
                    <a:pt x="89" y="64"/>
                  </a:lnTo>
                  <a:lnTo>
                    <a:pt x="0" y="38"/>
                  </a:lnTo>
                  <a:lnTo>
                    <a:pt x="35" y="0"/>
                  </a:lnTo>
                  <a:lnTo>
                    <a:pt x="40" y="1"/>
                  </a:lnTo>
                  <a:lnTo>
                    <a:pt x="44" y="3"/>
                  </a:lnTo>
                  <a:lnTo>
                    <a:pt x="47" y="4"/>
                  </a:lnTo>
                  <a:lnTo>
                    <a:pt x="52" y="5"/>
                  </a:lnTo>
                  <a:lnTo>
                    <a:pt x="56" y="7"/>
                  </a:lnTo>
                  <a:lnTo>
                    <a:pt x="60" y="8"/>
                  </a:lnTo>
                  <a:lnTo>
                    <a:pt x="64" y="8"/>
                  </a:lnTo>
                  <a:lnTo>
                    <a:pt x="68" y="1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230" name="Freeform 198"/>
            <p:cNvSpPr>
              <a:spLocks/>
            </p:cNvSpPr>
            <p:nvPr/>
          </p:nvSpPr>
          <p:spPr bwMode="auto">
            <a:xfrm>
              <a:off x="727" y="3808"/>
              <a:ext cx="451" cy="158"/>
            </a:xfrm>
            <a:custGeom>
              <a:avLst/>
              <a:gdLst>
                <a:gd name="T0" fmla="*/ 398 w 451"/>
                <a:gd name="T1" fmla="*/ 109 h 158"/>
                <a:gd name="T2" fmla="*/ 406 w 451"/>
                <a:gd name="T3" fmla="*/ 112 h 158"/>
                <a:gd name="T4" fmla="*/ 415 w 451"/>
                <a:gd name="T5" fmla="*/ 115 h 158"/>
                <a:gd name="T6" fmla="*/ 425 w 451"/>
                <a:gd name="T7" fmla="*/ 117 h 158"/>
                <a:gd name="T8" fmla="*/ 433 w 451"/>
                <a:gd name="T9" fmla="*/ 122 h 158"/>
                <a:gd name="T10" fmla="*/ 441 w 451"/>
                <a:gd name="T11" fmla="*/ 126 h 158"/>
                <a:gd name="T12" fmla="*/ 448 w 451"/>
                <a:gd name="T13" fmla="*/ 133 h 158"/>
                <a:gd name="T14" fmla="*/ 451 w 451"/>
                <a:gd name="T15" fmla="*/ 141 h 158"/>
                <a:gd name="T16" fmla="*/ 451 w 451"/>
                <a:gd name="T17" fmla="*/ 153 h 158"/>
                <a:gd name="T18" fmla="*/ 445 w 451"/>
                <a:gd name="T19" fmla="*/ 157 h 158"/>
                <a:gd name="T20" fmla="*/ 440 w 451"/>
                <a:gd name="T21" fmla="*/ 158 h 158"/>
                <a:gd name="T22" fmla="*/ 433 w 451"/>
                <a:gd name="T23" fmla="*/ 158 h 158"/>
                <a:gd name="T24" fmla="*/ 428 w 451"/>
                <a:gd name="T25" fmla="*/ 156 h 158"/>
                <a:gd name="T26" fmla="*/ 426 w 451"/>
                <a:gd name="T27" fmla="*/ 149 h 158"/>
                <a:gd name="T28" fmla="*/ 423 w 451"/>
                <a:gd name="T29" fmla="*/ 141 h 158"/>
                <a:gd name="T30" fmla="*/ 418 w 451"/>
                <a:gd name="T31" fmla="*/ 136 h 158"/>
                <a:gd name="T32" fmla="*/ 413 w 451"/>
                <a:gd name="T33" fmla="*/ 132 h 158"/>
                <a:gd name="T34" fmla="*/ 79 w 451"/>
                <a:gd name="T35" fmla="*/ 38 h 158"/>
                <a:gd name="T36" fmla="*/ 70 w 451"/>
                <a:gd name="T37" fmla="*/ 35 h 158"/>
                <a:gd name="T38" fmla="*/ 60 w 451"/>
                <a:gd name="T39" fmla="*/ 32 h 158"/>
                <a:gd name="T40" fmla="*/ 49 w 451"/>
                <a:gd name="T41" fmla="*/ 30 h 158"/>
                <a:gd name="T42" fmla="*/ 39 w 451"/>
                <a:gd name="T43" fmla="*/ 27 h 158"/>
                <a:gd name="T44" fmla="*/ 28 w 451"/>
                <a:gd name="T45" fmla="*/ 25 h 158"/>
                <a:gd name="T46" fmla="*/ 18 w 451"/>
                <a:gd name="T47" fmla="*/ 21 h 158"/>
                <a:gd name="T48" fmla="*/ 9 w 451"/>
                <a:gd name="T49" fmla="*/ 18 h 158"/>
                <a:gd name="T50" fmla="*/ 0 w 451"/>
                <a:gd name="T51" fmla="*/ 14 h 158"/>
                <a:gd name="T52" fmla="*/ 0 w 451"/>
                <a:gd name="T53" fmla="*/ 11 h 158"/>
                <a:gd name="T54" fmla="*/ 3 w 451"/>
                <a:gd name="T55" fmla="*/ 8 h 158"/>
                <a:gd name="T56" fmla="*/ 3 w 451"/>
                <a:gd name="T57" fmla="*/ 6 h 158"/>
                <a:gd name="T58" fmla="*/ 3 w 451"/>
                <a:gd name="T59" fmla="*/ 3 h 158"/>
                <a:gd name="T60" fmla="*/ 3 w 451"/>
                <a:gd name="T61" fmla="*/ 0 h 158"/>
                <a:gd name="T62" fmla="*/ 147 w 451"/>
                <a:gd name="T63" fmla="*/ 36 h 158"/>
                <a:gd name="T64" fmla="*/ 398 w 451"/>
                <a:gd name="T65" fmla="*/ 109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451" h="158">
                  <a:moveTo>
                    <a:pt x="398" y="109"/>
                  </a:moveTo>
                  <a:lnTo>
                    <a:pt x="406" y="112"/>
                  </a:lnTo>
                  <a:lnTo>
                    <a:pt x="415" y="115"/>
                  </a:lnTo>
                  <a:lnTo>
                    <a:pt x="425" y="117"/>
                  </a:lnTo>
                  <a:lnTo>
                    <a:pt x="433" y="122"/>
                  </a:lnTo>
                  <a:lnTo>
                    <a:pt x="441" y="126"/>
                  </a:lnTo>
                  <a:lnTo>
                    <a:pt x="448" y="133"/>
                  </a:lnTo>
                  <a:lnTo>
                    <a:pt x="451" y="141"/>
                  </a:lnTo>
                  <a:lnTo>
                    <a:pt x="451" y="153"/>
                  </a:lnTo>
                  <a:lnTo>
                    <a:pt x="445" y="157"/>
                  </a:lnTo>
                  <a:lnTo>
                    <a:pt x="440" y="158"/>
                  </a:lnTo>
                  <a:lnTo>
                    <a:pt x="433" y="158"/>
                  </a:lnTo>
                  <a:lnTo>
                    <a:pt x="428" y="156"/>
                  </a:lnTo>
                  <a:lnTo>
                    <a:pt x="426" y="149"/>
                  </a:lnTo>
                  <a:lnTo>
                    <a:pt x="423" y="141"/>
                  </a:lnTo>
                  <a:lnTo>
                    <a:pt x="418" y="136"/>
                  </a:lnTo>
                  <a:lnTo>
                    <a:pt x="413" y="132"/>
                  </a:lnTo>
                  <a:lnTo>
                    <a:pt x="79" y="38"/>
                  </a:lnTo>
                  <a:lnTo>
                    <a:pt x="70" y="35"/>
                  </a:lnTo>
                  <a:lnTo>
                    <a:pt x="60" y="32"/>
                  </a:lnTo>
                  <a:lnTo>
                    <a:pt x="49" y="30"/>
                  </a:lnTo>
                  <a:lnTo>
                    <a:pt x="39" y="27"/>
                  </a:lnTo>
                  <a:lnTo>
                    <a:pt x="28" y="25"/>
                  </a:lnTo>
                  <a:lnTo>
                    <a:pt x="18" y="21"/>
                  </a:lnTo>
                  <a:lnTo>
                    <a:pt x="9" y="18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3" y="8"/>
                  </a:lnTo>
                  <a:lnTo>
                    <a:pt x="3" y="6"/>
                  </a:lnTo>
                  <a:lnTo>
                    <a:pt x="3" y="3"/>
                  </a:lnTo>
                  <a:lnTo>
                    <a:pt x="3" y="0"/>
                  </a:lnTo>
                  <a:lnTo>
                    <a:pt x="147" y="36"/>
                  </a:lnTo>
                  <a:lnTo>
                    <a:pt x="398" y="10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231" name="Group 199"/>
          <p:cNvGrpSpPr>
            <a:grpSpLocks/>
          </p:cNvGrpSpPr>
          <p:nvPr/>
        </p:nvGrpSpPr>
        <p:grpSpPr bwMode="auto">
          <a:xfrm>
            <a:off x="1912938" y="2366963"/>
            <a:ext cx="6716712" cy="4262437"/>
            <a:chOff x="1205" y="1491"/>
            <a:chExt cx="4231" cy="2685"/>
          </a:xfrm>
        </p:grpSpPr>
        <p:grpSp>
          <p:nvGrpSpPr>
            <p:cNvPr id="44232" name="Group 200"/>
            <p:cNvGrpSpPr>
              <a:grpSpLocks/>
            </p:cNvGrpSpPr>
            <p:nvPr/>
          </p:nvGrpSpPr>
          <p:grpSpPr bwMode="auto">
            <a:xfrm>
              <a:off x="1205" y="1849"/>
              <a:ext cx="4231" cy="2327"/>
              <a:chOff x="1205" y="1849"/>
              <a:chExt cx="4231" cy="2327"/>
            </a:xfrm>
          </p:grpSpPr>
          <p:grpSp>
            <p:nvGrpSpPr>
              <p:cNvPr id="44233" name="Group 201"/>
              <p:cNvGrpSpPr>
                <a:grpSpLocks/>
              </p:cNvGrpSpPr>
              <p:nvPr/>
            </p:nvGrpSpPr>
            <p:grpSpPr bwMode="auto">
              <a:xfrm>
                <a:off x="1515" y="2072"/>
                <a:ext cx="3921" cy="2104"/>
                <a:chOff x="1515" y="2072"/>
                <a:chExt cx="3921" cy="2104"/>
              </a:xfrm>
            </p:grpSpPr>
            <p:grpSp>
              <p:nvGrpSpPr>
                <p:cNvPr id="44234" name="Group 202"/>
                <p:cNvGrpSpPr>
                  <a:grpSpLocks/>
                </p:cNvGrpSpPr>
                <p:nvPr/>
              </p:nvGrpSpPr>
              <p:grpSpPr bwMode="auto">
                <a:xfrm>
                  <a:off x="4178" y="2399"/>
                  <a:ext cx="1258" cy="1777"/>
                  <a:chOff x="1116" y="2406"/>
                  <a:chExt cx="1258" cy="1777"/>
                </a:xfrm>
              </p:grpSpPr>
              <p:sp>
                <p:nvSpPr>
                  <p:cNvPr id="44235" name="Freeform 203"/>
                  <p:cNvSpPr>
                    <a:spLocks/>
                  </p:cNvSpPr>
                  <p:nvPr/>
                </p:nvSpPr>
                <p:spPr bwMode="auto">
                  <a:xfrm>
                    <a:off x="1337" y="3739"/>
                    <a:ext cx="782" cy="377"/>
                  </a:xfrm>
                  <a:custGeom>
                    <a:avLst/>
                    <a:gdLst>
                      <a:gd name="T0" fmla="*/ 191 w 782"/>
                      <a:gd name="T1" fmla="*/ 102 h 377"/>
                      <a:gd name="T2" fmla="*/ 0 w 782"/>
                      <a:gd name="T3" fmla="*/ 377 h 377"/>
                      <a:gd name="T4" fmla="*/ 760 w 782"/>
                      <a:gd name="T5" fmla="*/ 377 h 377"/>
                      <a:gd name="T6" fmla="*/ 782 w 782"/>
                      <a:gd name="T7" fmla="*/ 0 h 377"/>
                      <a:gd name="T8" fmla="*/ 191 w 782"/>
                      <a:gd name="T9" fmla="*/ 102 h 3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782" h="377">
                        <a:moveTo>
                          <a:pt x="191" y="102"/>
                        </a:moveTo>
                        <a:lnTo>
                          <a:pt x="0" y="377"/>
                        </a:lnTo>
                        <a:lnTo>
                          <a:pt x="760" y="377"/>
                        </a:lnTo>
                        <a:lnTo>
                          <a:pt x="782" y="0"/>
                        </a:lnTo>
                        <a:lnTo>
                          <a:pt x="191" y="102"/>
                        </a:lnTo>
                        <a:close/>
                      </a:path>
                    </a:pathLst>
                  </a:custGeom>
                  <a:solidFill>
                    <a:srgbClr val="BF00B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236" name="Freeform 204"/>
                  <p:cNvSpPr>
                    <a:spLocks/>
                  </p:cNvSpPr>
                  <p:nvPr/>
                </p:nvSpPr>
                <p:spPr bwMode="auto">
                  <a:xfrm>
                    <a:off x="1530" y="2406"/>
                    <a:ext cx="628" cy="582"/>
                  </a:xfrm>
                  <a:custGeom>
                    <a:avLst/>
                    <a:gdLst>
                      <a:gd name="T0" fmla="*/ 293 w 628"/>
                      <a:gd name="T1" fmla="*/ 29 h 582"/>
                      <a:gd name="T2" fmla="*/ 308 w 628"/>
                      <a:gd name="T3" fmla="*/ 20 h 582"/>
                      <a:gd name="T4" fmla="*/ 330 w 628"/>
                      <a:gd name="T5" fmla="*/ 11 h 582"/>
                      <a:gd name="T6" fmla="*/ 377 w 628"/>
                      <a:gd name="T7" fmla="*/ 2 h 582"/>
                      <a:gd name="T8" fmla="*/ 423 w 628"/>
                      <a:gd name="T9" fmla="*/ 9 h 582"/>
                      <a:gd name="T10" fmla="*/ 476 w 628"/>
                      <a:gd name="T11" fmla="*/ 36 h 582"/>
                      <a:gd name="T12" fmla="*/ 544 w 628"/>
                      <a:gd name="T13" fmla="*/ 86 h 582"/>
                      <a:gd name="T14" fmla="*/ 596 w 628"/>
                      <a:gd name="T15" fmla="*/ 151 h 582"/>
                      <a:gd name="T16" fmla="*/ 625 w 628"/>
                      <a:gd name="T17" fmla="*/ 269 h 582"/>
                      <a:gd name="T18" fmla="*/ 616 w 628"/>
                      <a:gd name="T19" fmla="*/ 412 h 582"/>
                      <a:gd name="T20" fmla="*/ 539 w 628"/>
                      <a:gd name="T21" fmla="*/ 530 h 582"/>
                      <a:gd name="T22" fmla="*/ 513 w 628"/>
                      <a:gd name="T23" fmla="*/ 547 h 582"/>
                      <a:gd name="T24" fmla="*/ 489 w 628"/>
                      <a:gd name="T25" fmla="*/ 566 h 582"/>
                      <a:gd name="T26" fmla="*/ 474 w 628"/>
                      <a:gd name="T27" fmla="*/ 549 h 582"/>
                      <a:gd name="T28" fmla="*/ 458 w 628"/>
                      <a:gd name="T29" fmla="*/ 454 h 582"/>
                      <a:gd name="T30" fmla="*/ 481 w 628"/>
                      <a:gd name="T31" fmla="*/ 388 h 582"/>
                      <a:gd name="T32" fmla="*/ 471 w 628"/>
                      <a:gd name="T33" fmla="*/ 354 h 582"/>
                      <a:gd name="T34" fmla="*/ 457 w 628"/>
                      <a:gd name="T35" fmla="*/ 341 h 582"/>
                      <a:gd name="T36" fmla="*/ 441 w 628"/>
                      <a:gd name="T37" fmla="*/ 332 h 582"/>
                      <a:gd name="T38" fmla="*/ 367 w 628"/>
                      <a:gd name="T39" fmla="*/ 296 h 582"/>
                      <a:gd name="T40" fmla="*/ 322 w 628"/>
                      <a:gd name="T41" fmla="*/ 242 h 582"/>
                      <a:gd name="T42" fmla="*/ 293 w 628"/>
                      <a:gd name="T43" fmla="*/ 183 h 582"/>
                      <a:gd name="T44" fmla="*/ 282 w 628"/>
                      <a:gd name="T45" fmla="*/ 147 h 582"/>
                      <a:gd name="T46" fmla="*/ 259 w 628"/>
                      <a:gd name="T47" fmla="*/ 154 h 582"/>
                      <a:gd name="T48" fmla="*/ 240 w 628"/>
                      <a:gd name="T49" fmla="*/ 226 h 582"/>
                      <a:gd name="T50" fmla="*/ 193 w 628"/>
                      <a:gd name="T51" fmla="*/ 224 h 582"/>
                      <a:gd name="T52" fmla="*/ 144 w 628"/>
                      <a:gd name="T53" fmla="*/ 217 h 582"/>
                      <a:gd name="T54" fmla="*/ 104 w 628"/>
                      <a:gd name="T55" fmla="*/ 193 h 582"/>
                      <a:gd name="T56" fmla="*/ 122 w 628"/>
                      <a:gd name="T57" fmla="*/ 122 h 582"/>
                      <a:gd name="T58" fmla="*/ 115 w 628"/>
                      <a:gd name="T59" fmla="*/ 119 h 582"/>
                      <a:gd name="T60" fmla="*/ 97 w 628"/>
                      <a:gd name="T61" fmla="*/ 139 h 582"/>
                      <a:gd name="T62" fmla="*/ 74 w 628"/>
                      <a:gd name="T63" fmla="*/ 170 h 582"/>
                      <a:gd name="T64" fmla="*/ 52 w 628"/>
                      <a:gd name="T65" fmla="*/ 203 h 582"/>
                      <a:gd name="T66" fmla="*/ 30 w 628"/>
                      <a:gd name="T67" fmla="*/ 193 h 582"/>
                      <a:gd name="T68" fmla="*/ 3 w 628"/>
                      <a:gd name="T69" fmla="*/ 171 h 582"/>
                      <a:gd name="T70" fmla="*/ 5 w 628"/>
                      <a:gd name="T71" fmla="*/ 119 h 582"/>
                      <a:gd name="T72" fmla="*/ 47 w 628"/>
                      <a:gd name="T73" fmla="*/ 60 h 582"/>
                      <a:gd name="T74" fmla="*/ 107 w 628"/>
                      <a:gd name="T75" fmla="*/ 19 h 582"/>
                      <a:gd name="T76" fmla="*/ 154 w 628"/>
                      <a:gd name="T77" fmla="*/ 2 h 582"/>
                      <a:gd name="T78" fmla="*/ 200 w 628"/>
                      <a:gd name="T79" fmla="*/ 0 h 582"/>
                      <a:gd name="T80" fmla="*/ 246 w 628"/>
                      <a:gd name="T81" fmla="*/ 5 h 582"/>
                      <a:gd name="T82" fmla="*/ 261 w 628"/>
                      <a:gd name="T83" fmla="*/ 13 h 582"/>
                      <a:gd name="T84" fmla="*/ 276 w 628"/>
                      <a:gd name="T85" fmla="*/ 25 h 5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628" h="582">
                        <a:moveTo>
                          <a:pt x="284" y="34"/>
                        </a:moveTo>
                        <a:lnTo>
                          <a:pt x="288" y="32"/>
                        </a:lnTo>
                        <a:lnTo>
                          <a:pt x="293" y="29"/>
                        </a:lnTo>
                        <a:lnTo>
                          <a:pt x="297" y="25"/>
                        </a:lnTo>
                        <a:lnTo>
                          <a:pt x="303" y="22"/>
                        </a:lnTo>
                        <a:lnTo>
                          <a:pt x="308" y="20"/>
                        </a:lnTo>
                        <a:lnTo>
                          <a:pt x="315" y="17"/>
                        </a:lnTo>
                        <a:lnTo>
                          <a:pt x="322" y="13"/>
                        </a:lnTo>
                        <a:lnTo>
                          <a:pt x="330" y="11"/>
                        </a:lnTo>
                        <a:lnTo>
                          <a:pt x="345" y="7"/>
                        </a:lnTo>
                        <a:lnTo>
                          <a:pt x="361" y="3"/>
                        </a:lnTo>
                        <a:lnTo>
                          <a:pt x="377" y="2"/>
                        </a:lnTo>
                        <a:lnTo>
                          <a:pt x="393" y="2"/>
                        </a:lnTo>
                        <a:lnTo>
                          <a:pt x="408" y="5"/>
                        </a:lnTo>
                        <a:lnTo>
                          <a:pt x="423" y="9"/>
                        </a:lnTo>
                        <a:lnTo>
                          <a:pt x="439" y="14"/>
                        </a:lnTo>
                        <a:lnTo>
                          <a:pt x="453" y="23"/>
                        </a:lnTo>
                        <a:lnTo>
                          <a:pt x="476" y="36"/>
                        </a:lnTo>
                        <a:lnTo>
                          <a:pt x="499" y="51"/>
                        </a:lnTo>
                        <a:lnTo>
                          <a:pt x="523" y="68"/>
                        </a:lnTo>
                        <a:lnTo>
                          <a:pt x="544" y="86"/>
                        </a:lnTo>
                        <a:lnTo>
                          <a:pt x="564" y="106"/>
                        </a:lnTo>
                        <a:lnTo>
                          <a:pt x="583" y="127"/>
                        </a:lnTo>
                        <a:lnTo>
                          <a:pt x="596" y="151"/>
                        </a:lnTo>
                        <a:lnTo>
                          <a:pt x="605" y="176"/>
                        </a:lnTo>
                        <a:lnTo>
                          <a:pt x="617" y="221"/>
                        </a:lnTo>
                        <a:lnTo>
                          <a:pt x="625" y="269"/>
                        </a:lnTo>
                        <a:lnTo>
                          <a:pt x="628" y="318"/>
                        </a:lnTo>
                        <a:lnTo>
                          <a:pt x="626" y="365"/>
                        </a:lnTo>
                        <a:lnTo>
                          <a:pt x="616" y="412"/>
                        </a:lnTo>
                        <a:lnTo>
                          <a:pt x="600" y="456"/>
                        </a:lnTo>
                        <a:lnTo>
                          <a:pt x="574" y="495"/>
                        </a:lnTo>
                        <a:lnTo>
                          <a:pt x="539" y="530"/>
                        </a:lnTo>
                        <a:lnTo>
                          <a:pt x="530" y="536"/>
                        </a:lnTo>
                        <a:lnTo>
                          <a:pt x="522" y="542"/>
                        </a:lnTo>
                        <a:lnTo>
                          <a:pt x="513" y="547"/>
                        </a:lnTo>
                        <a:lnTo>
                          <a:pt x="505" y="553"/>
                        </a:lnTo>
                        <a:lnTo>
                          <a:pt x="496" y="559"/>
                        </a:lnTo>
                        <a:lnTo>
                          <a:pt x="489" y="566"/>
                        </a:lnTo>
                        <a:lnTo>
                          <a:pt x="481" y="573"/>
                        </a:lnTo>
                        <a:lnTo>
                          <a:pt x="475" y="582"/>
                        </a:lnTo>
                        <a:lnTo>
                          <a:pt x="474" y="549"/>
                        </a:lnTo>
                        <a:lnTo>
                          <a:pt x="470" y="518"/>
                        </a:lnTo>
                        <a:lnTo>
                          <a:pt x="466" y="485"/>
                        </a:lnTo>
                        <a:lnTo>
                          <a:pt x="458" y="454"/>
                        </a:lnTo>
                        <a:lnTo>
                          <a:pt x="470" y="434"/>
                        </a:lnTo>
                        <a:lnTo>
                          <a:pt x="479" y="412"/>
                        </a:lnTo>
                        <a:lnTo>
                          <a:pt x="481" y="388"/>
                        </a:lnTo>
                        <a:lnTo>
                          <a:pt x="478" y="364"/>
                        </a:lnTo>
                        <a:lnTo>
                          <a:pt x="475" y="359"/>
                        </a:lnTo>
                        <a:lnTo>
                          <a:pt x="471" y="354"/>
                        </a:lnTo>
                        <a:lnTo>
                          <a:pt x="467" y="349"/>
                        </a:lnTo>
                        <a:lnTo>
                          <a:pt x="462" y="345"/>
                        </a:lnTo>
                        <a:lnTo>
                          <a:pt x="457" y="341"/>
                        </a:lnTo>
                        <a:lnTo>
                          <a:pt x="452" y="337"/>
                        </a:lnTo>
                        <a:lnTo>
                          <a:pt x="446" y="334"/>
                        </a:lnTo>
                        <a:lnTo>
                          <a:pt x="441" y="332"/>
                        </a:lnTo>
                        <a:lnTo>
                          <a:pt x="398" y="329"/>
                        </a:lnTo>
                        <a:lnTo>
                          <a:pt x="383" y="313"/>
                        </a:lnTo>
                        <a:lnTo>
                          <a:pt x="367" y="296"/>
                        </a:lnTo>
                        <a:lnTo>
                          <a:pt x="352" y="278"/>
                        </a:lnTo>
                        <a:lnTo>
                          <a:pt x="336" y="261"/>
                        </a:lnTo>
                        <a:lnTo>
                          <a:pt x="322" y="242"/>
                        </a:lnTo>
                        <a:lnTo>
                          <a:pt x="310" y="224"/>
                        </a:lnTo>
                        <a:lnTo>
                          <a:pt x="300" y="204"/>
                        </a:lnTo>
                        <a:lnTo>
                          <a:pt x="293" y="183"/>
                        </a:lnTo>
                        <a:lnTo>
                          <a:pt x="288" y="171"/>
                        </a:lnTo>
                        <a:lnTo>
                          <a:pt x="285" y="159"/>
                        </a:lnTo>
                        <a:lnTo>
                          <a:pt x="282" y="147"/>
                        </a:lnTo>
                        <a:lnTo>
                          <a:pt x="276" y="136"/>
                        </a:lnTo>
                        <a:lnTo>
                          <a:pt x="267" y="144"/>
                        </a:lnTo>
                        <a:lnTo>
                          <a:pt x="259" y="154"/>
                        </a:lnTo>
                        <a:lnTo>
                          <a:pt x="252" y="166"/>
                        </a:lnTo>
                        <a:lnTo>
                          <a:pt x="246" y="177"/>
                        </a:lnTo>
                        <a:lnTo>
                          <a:pt x="240" y="226"/>
                        </a:lnTo>
                        <a:lnTo>
                          <a:pt x="225" y="227"/>
                        </a:lnTo>
                        <a:lnTo>
                          <a:pt x="209" y="226"/>
                        </a:lnTo>
                        <a:lnTo>
                          <a:pt x="193" y="224"/>
                        </a:lnTo>
                        <a:lnTo>
                          <a:pt x="176" y="221"/>
                        </a:lnTo>
                        <a:lnTo>
                          <a:pt x="160" y="219"/>
                        </a:lnTo>
                        <a:lnTo>
                          <a:pt x="144" y="217"/>
                        </a:lnTo>
                        <a:lnTo>
                          <a:pt x="127" y="216"/>
                        </a:lnTo>
                        <a:lnTo>
                          <a:pt x="111" y="217"/>
                        </a:lnTo>
                        <a:lnTo>
                          <a:pt x="104" y="193"/>
                        </a:lnTo>
                        <a:lnTo>
                          <a:pt x="107" y="168"/>
                        </a:lnTo>
                        <a:lnTo>
                          <a:pt x="113" y="144"/>
                        </a:lnTo>
                        <a:lnTo>
                          <a:pt x="122" y="122"/>
                        </a:lnTo>
                        <a:lnTo>
                          <a:pt x="120" y="120"/>
                        </a:lnTo>
                        <a:lnTo>
                          <a:pt x="117" y="119"/>
                        </a:lnTo>
                        <a:lnTo>
                          <a:pt x="115" y="119"/>
                        </a:lnTo>
                        <a:lnTo>
                          <a:pt x="113" y="119"/>
                        </a:lnTo>
                        <a:lnTo>
                          <a:pt x="104" y="129"/>
                        </a:lnTo>
                        <a:lnTo>
                          <a:pt x="97" y="139"/>
                        </a:lnTo>
                        <a:lnTo>
                          <a:pt x="89" y="150"/>
                        </a:lnTo>
                        <a:lnTo>
                          <a:pt x="81" y="159"/>
                        </a:lnTo>
                        <a:lnTo>
                          <a:pt x="74" y="170"/>
                        </a:lnTo>
                        <a:lnTo>
                          <a:pt x="66" y="181"/>
                        </a:lnTo>
                        <a:lnTo>
                          <a:pt x="60" y="192"/>
                        </a:lnTo>
                        <a:lnTo>
                          <a:pt x="52" y="203"/>
                        </a:lnTo>
                        <a:lnTo>
                          <a:pt x="43" y="203"/>
                        </a:lnTo>
                        <a:lnTo>
                          <a:pt x="37" y="197"/>
                        </a:lnTo>
                        <a:lnTo>
                          <a:pt x="30" y="193"/>
                        </a:lnTo>
                        <a:lnTo>
                          <a:pt x="22" y="194"/>
                        </a:lnTo>
                        <a:lnTo>
                          <a:pt x="10" y="184"/>
                        </a:lnTo>
                        <a:lnTo>
                          <a:pt x="3" y="171"/>
                        </a:lnTo>
                        <a:lnTo>
                          <a:pt x="0" y="157"/>
                        </a:lnTo>
                        <a:lnTo>
                          <a:pt x="1" y="142"/>
                        </a:lnTo>
                        <a:lnTo>
                          <a:pt x="5" y="119"/>
                        </a:lnTo>
                        <a:lnTo>
                          <a:pt x="15" y="97"/>
                        </a:lnTo>
                        <a:lnTo>
                          <a:pt x="29" y="78"/>
                        </a:lnTo>
                        <a:lnTo>
                          <a:pt x="47" y="60"/>
                        </a:lnTo>
                        <a:lnTo>
                          <a:pt x="66" y="44"/>
                        </a:lnTo>
                        <a:lnTo>
                          <a:pt x="86" y="31"/>
                        </a:lnTo>
                        <a:lnTo>
                          <a:pt x="107" y="19"/>
                        </a:lnTo>
                        <a:lnTo>
                          <a:pt x="127" y="10"/>
                        </a:lnTo>
                        <a:lnTo>
                          <a:pt x="140" y="6"/>
                        </a:lnTo>
                        <a:lnTo>
                          <a:pt x="154" y="2"/>
                        </a:lnTo>
                        <a:lnTo>
                          <a:pt x="170" y="1"/>
                        </a:lnTo>
                        <a:lnTo>
                          <a:pt x="185" y="0"/>
                        </a:lnTo>
                        <a:lnTo>
                          <a:pt x="200" y="0"/>
                        </a:lnTo>
                        <a:lnTo>
                          <a:pt x="217" y="1"/>
                        </a:lnTo>
                        <a:lnTo>
                          <a:pt x="232" y="2"/>
                        </a:lnTo>
                        <a:lnTo>
                          <a:pt x="246" y="5"/>
                        </a:lnTo>
                        <a:lnTo>
                          <a:pt x="251" y="8"/>
                        </a:lnTo>
                        <a:lnTo>
                          <a:pt x="257" y="10"/>
                        </a:lnTo>
                        <a:lnTo>
                          <a:pt x="261" y="13"/>
                        </a:lnTo>
                        <a:lnTo>
                          <a:pt x="267" y="18"/>
                        </a:lnTo>
                        <a:lnTo>
                          <a:pt x="271" y="21"/>
                        </a:lnTo>
                        <a:lnTo>
                          <a:pt x="276" y="25"/>
                        </a:lnTo>
                        <a:lnTo>
                          <a:pt x="280" y="30"/>
                        </a:lnTo>
                        <a:lnTo>
                          <a:pt x="284" y="34"/>
                        </a:lnTo>
                        <a:close/>
                      </a:path>
                    </a:pathLst>
                  </a:custGeom>
                  <a:solidFill>
                    <a:srgbClr val="FFFF7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237" name="Freeform 205"/>
                  <p:cNvSpPr>
                    <a:spLocks/>
                  </p:cNvSpPr>
                  <p:nvPr/>
                </p:nvSpPr>
                <p:spPr bwMode="auto">
                  <a:xfrm>
                    <a:off x="2133" y="2562"/>
                    <a:ext cx="241" cy="494"/>
                  </a:xfrm>
                  <a:custGeom>
                    <a:avLst/>
                    <a:gdLst>
                      <a:gd name="T0" fmla="*/ 238 w 241"/>
                      <a:gd name="T1" fmla="*/ 72 h 494"/>
                      <a:gd name="T2" fmla="*/ 239 w 241"/>
                      <a:gd name="T3" fmla="*/ 130 h 494"/>
                      <a:gd name="T4" fmla="*/ 226 w 241"/>
                      <a:gd name="T5" fmla="*/ 185 h 494"/>
                      <a:gd name="T6" fmla="*/ 203 w 241"/>
                      <a:gd name="T7" fmla="*/ 238 h 494"/>
                      <a:gd name="T8" fmla="*/ 186 w 241"/>
                      <a:gd name="T9" fmla="*/ 276 h 494"/>
                      <a:gd name="T10" fmla="*/ 184 w 241"/>
                      <a:gd name="T11" fmla="*/ 303 h 494"/>
                      <a:gd name="T12" fmla="*/ 181 w 241"/>
                      <a:gd name="T13" fmla="*/ 313 h 494"/>
                      <a:gd name="T14" fmla="*/ 168 w 241"/>
                      <a:gd name="T15" fmla="*/ 288 h 494"/>
                      <a:gd name="T16" fmla="*/ 161 w 241"/>
                      <a:gd name="T17" fmla="*/ 281 h 494"/>
                      <a:gd name="T18" fmla="*/ 156 w 241"/>
                      <a:gd name="T19" fmla="*/ 288 h 494"/>
                      <a:gd name="T20" fmla="*/ 154 w 241"/>
                      <a:gd name="T21" fmla="*/ 307 h 494"/>
                      <a:gd name="T22" fmla="*/ 154 w 241"/>
                      <a:gd name="T23" fmla="*/ 341 h 494"/>
                      <a:gd name="T24" fmla="*/ 163 w 241"/>
                      <a:gd name="T25" fmla="*/ 374 h 494"/>
                      <a:gd name="T26" fmla="*/ 181 w 241"/>
                      <a:gd name="T27" fmla="*/ 401 h 494"/>
                      <a:gd name="T28" fmla="*/ 203 w 241"/>
                      <a:gd name="T29" fmla="*/ 414 h 494"/>
                      <a:gd name="T30" fmla="*/ 219 w 241"/>
                      <a:gd name="T31" fmla="*/ 410 h 494"/>
                      <a:gd name="T32" fmla="*/ 226 w 241"/>
                      <a:gd name="T33" fmla="*/ 417 h 494"/>
                      <a:gd name="T34" fmla="*/ 219 w 241"/>
                      <a:gd name="T35" fmla="*/ 435 h 494"/>
                      <a:gd name="T36" fmla="*/ 209 w 241"/>
                      <a:gd name="T37" fmla="*/ 451 h 494"/>
                      <a:gd name="T38" fmla="*/ 196 w 241"/>
                      <a:gd name="T39" fmla="*/ 466 h 494"/>
                      <a:gd name="T40" fmla="*/ 179 w 241"/>
                      <a:gd name="T41" fmla="*/ 478 h 494"/>
                      <a:gd name="T42" fmla="*/ 158 w 241"/>
                      <a:gd name="T43" fmla="*/ 488 h 494"/>
                      <a:gd name="T44" fmla="*/ 135 w 241"/>
                      <a:gd name="T45" fmla="*/ 494 h 494"/>
                      <a:gd name="T46" fmla="*/ 111 w 241"/>
                      <a:gd name="T47" fmla="*/ 493 h 494"/>
                      <a:gd name="T48" fmla="*/ 87 w 241"/>
                      <a:gd name="T49" fmla="*/ 486 h 494"/>
                      <a:gd name="T50" fmla="*/ 64 w 241"/>
                      <a:gd name="T51" fmla="*/ 474 h 494"/>
                      <a:gd name="T52" fmla="*/ 43 w 241"/>
                      <a:gd name="T53" fmla="*/ 459 h 494"/>
                      <a:gd name="T54" fmla="*/ 23 w 241"/>
                      <a:gd name="T55" fmla="*/ 440 h 494"/>
                      <a:gd name="T56" fmla="*/ 8 w 241"/>
                      <a:gd name="T57" fmla="*/ 409 h 494"/>
                      <a:gd name="T58" fmla="*/ 0 w 241"/>
                      <a:gd name="T59" fmla="*/ 364 h 494"/>
                      <a:gd name="T60" fmla="*/ 13 w 241"/>
                      <a:gd name="T61" fmla="*/ 328 h 494"/>
                      <a:gd name="T62" fmla="*/ 29 w 241"/>
                      <a:gd name="T63" fmla="*/ 299 h 494"/>
                      <a:gd name="T64" fmla="*/ 39 w 241"/>
                      <a:gd name="T65" fmla="*/ 268 h 494"/>
                      <a:gd name="T66" fmla="*/ 46 w 241"/>
                      <a:gd name="T67" fmla="*/ 235 h 494"/>
                      <a:gd name="T68" fmla="*/ 68 w 241"/>
                      <a:gd name="T69" fmla="*/ 207 h 494"/>
                      <a:gd name="T70" fmla="*/ 94 w 241"/>
                      <a:gd name="T71" fmla="*/ 174 h 494"/>
                      <a:gd name="T72" fmla="*/ 106 w 241"/>
                      <a:gd name="T73" fmla="*/ 133 h 494"/>
                      <a:gd name="T74" fmla="*/ 108 w 241"/>
                      <a:gd name="T75" fmla="*/ 88 h 494"/>
                      <a:gd name="T76" fmla="*/ 107 w 241"/>
                      <a:gd name="T77" fmla="*/ 59 h 494"/>
                      <a:gd name="T78" fmla="*/ 99 w 241"/>
                      <a:gd name="T79" fmla="*/ 44 h 494"/>
                      <a:gd name="T80" fmla="*/ 93 w 241"/>
                      <a:gd name="T81" fmla="*/ 28 h 494"/>
                      <a:gd name="T82" fmla="*/ 97 w 241"/>
                      <a:gd name="T83" fmla="*/ 16 h 494"/>
                      <a:gd name="T84" fmla="*/ 124 w 241"/>
                      <a:gd name="T85" fmla="*/ 4 h 494"/>
                      <a:gd name="T86" fmla="*/ 157 w 241"/>
                      <a:gd name="T87" fmla="*/ 0 h 494"/>
                      <a:gd name="T88" fmla="*/ 189 w 241"/>
                      <a:gd name="T89" fmla="*/ 8 h 494"/>
                      <a:gd name="T90" fmla="*/ 218 w 241"/>
                      <a:gd name="T91" fmla="*/ 28 h 49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</a:cxnLst>
                    <a:rect l="0" t="0" r="r" b="b"/>
                    <a:pathLst>
                      <a:path w="241" h="494">
                        <a:moveTo>
                          <a:pt x="231" y="44"/>
                        </a:moveTo>
                        <a:lnTo>
                          <a:pt x="238" y="72"/>
                        </a:lnTo>
                        <a:lnTo>
                          <a:pt x="241" y="101"/>
                        </a:lnTo>
                        <a:lnTo>
                          <a:pt x="239" y="130"/>
                        </a:lnTo>
                        <a:lnTo>
                          <a:pt x="233" y="158"/>
                        </a:lnTo>
                        <a:lnTo>
                          <a:pt x="226" y="185"/>
                        </a:lnTo>
                        <a:lnTo>
                          <a:pt x="215" y="213"/>
                        </a:lnTo>
                        <a:lnTo>
                          <a:pt x="203" y="238"/>
                        </a:lnTo>
                        <a:lnTo>
                          <a:pt x="189" y="262"/>
                        </a:lnTo>
                        <a:lnTo>
                          <a:pt x="186" y="276"/>
                        </a:lnTo>
                        <a:lnTo>
                          <a:pt x="184" y="289"/>
                        </a:lnTo>
                        <a:lnTo>
                          <a:pt x="184" y="303"/>
                        </a:lnTo>
                        <a:lnTo>
                          <a:pt x="189" y="317"/>
                        </a:lnTo>
                        <a:lnTo>
                          <a:pt x="181" y="313"/>
                        </a:lnTo>
                        <a:lnTo>
                          <a:pt x="174" y="301"/>
                        </a:lnTo>
                        <a:lnTo>
                          <a:pt x="168" y="288"/>
                        </a:lnTo>
                        <a:lnTo>
                          <a:pt x="165" y="280"/>
                        </a:lnTo>
                        <a:lnTo>
                          <a:pt x="161" y="281"/>
                        </a:lnTo>
                        <a:lnTo>
                          <a:pt x="158" y="283"/>
                        </a:lnTo>
                        <a:lnTo>
                          <a:pt x="156" y="288"/>
                        </a:lnTo>
                        <a:lnTo>
                          <a:pt x="155" y="291"/>
                        </a:lnTo>
                        <a:lnTo>
                          <a:pt x="154" y="307"/>
                        </a:lnTo>
                        <a:lnTo>
                          <a:pt x="153" y="324"/>
                        </a:lnTo>
                        <a:lnTo>
                          <a:pt x="154" y="341"/>
                        </a:lnTo>
                        <a:lnTo>
                          <a:pt x="157" y="358"/>
                        </a:lnTo>
                        <a:lnTo>
                          <a:pt x="163" y="374"/>
                        </a:lnTo>
                        <a:lnTo>
                          <a:pt x="170" y="388"/>
                        </a:lnTo>
                        <a:lnTo>
                          <a:pt x="181" y="401"/>
                        </a:lnTo>
                        <a:lnTo>
                          <a:pt x="195" y="412"/>
                        </a:lnTo>
                        <a:lnTo>
                          <a:pt x="203" y="414"/>
                        </a:lnTo>
                        <a:lnTo>
                          <a:pt x="212" y="413"/>
                        </a:lnTo>
                        <a:lnTo>
                          <a:pt x="219" y="410"/>
                        </a:lnTo>
                        <a:lnTo>
                          <a:pt x="227" y="408"/>
                        </a:lnTo>
                        <a:lnTo>
                          <a:pt x="226" y="417"/>
                        </a:lnTo>
                        <a:lnTo>
                          <a:pt x="224" y="426"/>
                        </a:lnTo>
                        <a:lnTo>
                          <a:pt x="219" y="435"/>
                        </a:lnTo>
                        <a:lnTo>
                          <a:pt x="215" y="444"/>
                        </a:lnTo>
                        <a:lnTo>
                          <a:pt x="209" y="451"/>
                        </a:lnTo>
                        <a:lnTo>
                          <a:pt x="203" y="459"/>
                        </a:lnTo>
                        <a:lnTo>
                          <a:pt x="196" y="466"/>
                        </a:lnTo>
                        <a:lnTo>
                          <a:pt x="189" y="473"/>
                        </a:lnTo>
                        <a:lnTo>
                          <a:pt x="179" y="478"/>
                        </a:lnTo>
                        <a:lnTo>
                          <a:pt x="169" y="484"/>
                        </a:lnTo>
                        <a:lnTo>
                          <a:pt x="158" y="488"/>
                        </a:lnTo>
                        <a:lnTo>
                          <a:pt x="146" y="492"/>
                        </a:lnTo>
                        <a:lnTo>
                          <a:pt x="135" y="494"/>
                        </a:lnTo>
                        <a:lnTo>
                          <a:pt x="123" y="494"/>
                        </a:lnTo>
                        <a:lnTo>
                          <a:pt x="111" y="493"/>
                        </a:lnTo>
                        <a:lnTo>
                          <a:pt x="99" y="490"/>
                        </a:lnTo>
                        <a:lnTo>
                          <a:pt x="87" y="486"/>
                        </a:lnTo>
                        <a:lnTo>
                          <a:pt x="75" y="481"/>
                        </a:lnTo>
                        <a:lnTo>
                          <a:pt x="64" y="474"/>
                        </a:lnTo>
                        <a:lnTo>
                          <a:pt x="54" y="466"/>
                        </a:lnTo>
                        <a:lnTo>
                          <a:pt x="43" y="459"/>
                        </a:lnTo>
                        <a:lnTo>
                          <a:pt x="33" y="450"/>
                        </a:lnTo>
                        <a:lnTo>
                          <a:pt x="23" y="440"/>
                        </a:lnTo>
                        <a:lnTo>
                          <a:pt x="14" y="429"/>
                        </a:lnTo>
                        <a:lnTo>
                          <a:pt x="8" y="409"/>
                        </a:lnTo>
                        <a:lnTo>
                          <a:pt x="2" y="386"/>
                        </a:lnTo>
                        <a:lnTo>
                          <a:pt x="0" y="364"/>
                        </a:lnTo>
                        <a:lnTo>
                          <a:pt x="2" y="341"/>
                        </a:lnTo>
                        <a:lnTo>
                          <a:pt x="13" y="328"/>
                        </a:lnTo>
                        <a:lnTo>
                          <a:pt x="22" y="314"/>
                        </a:lnTo>
                        <a:lnTo>
                          <a:pt x="29" y="299"/>
                        </a:lnTo>
                        <a:lnTo>
                          <a:pt x="35" y="283"/>
                        </a:lnTo>
                        <a:lnTo>
                          <a:pt x="39" y="268"/>
                        </a:lnTo>
                        <a:lnTo>
                          <a:pt x="43" y="252"/>
                        </a:lnTo>
                        <a:lnTo>
                          <a:pt x="46" y="235"/>
                        </a:lnTo>
                        <a:lnTo>
                          <a:pt x="48" y="218"/>
                        </a:lnTo>
                        <a:lnTo>
                          <a:pt x="68" y="207"/>
                        </a:lnTo>
                        <a:lnTo>
                          <a:pt x="83" y="192"/>
                        </a:lnTo>
                        <a:lnTo>
                          <a:pt x="94" y="174"/>
                        </a:lnTo>
                        <a:lnTo>
                          <a:pt x="102" y="155"/>
                        </a:lnTo>
                        <a:lnTo>
                          <a:pt x="106" y="133"/>
                        </a:lnTo>
                        <a:lnTo>
                          <a:pt x="108" y="111"/>
                        </a:lnTo>
                        <a:lnTo>
                          <a:pt x="108" y="88"/>
                        </a:lnTo>
                        <a:lnTo>
                          <a:pt x="108" y="67"/>
                        </a:lnTo>
                        <a:lnTo>
                          <a:pt x="107" y="59"/>
                        </a:lnTo>
                        <a:lnTo>
                          <a:pt x="104" y="51"/>
                        </a:lnTo>
                        <a:lnTo>
                          <a:pt x="99" y="44"/>
                        </a:lnTo>
                        <a:lnTo>
                          <a:pt x="95" y="36"/>
                        </a:lnTo>
                        <a:lnTo>
                          <a:pt x="93" y="28"/>
                        </a:lnTo>
                        <a:lnTo>
                          <a:pt x="93" y="22"/>
                        </a:lnTo>
                        <a:lnTo>
                          <a:pt x="97" y="16"/>
                        </a:lnTo>
                        <a:lnTo>
                          <a:pt x="108" y="11"/>
                        </a:lnTo>
                        <a:lnTo>
                          <a:pt x="124" y="4"/>
                        </a:lnTo>
                        <a:lnTo>
                          <a:pt x="141" y="0"/>
                        </a:lnTo>
                        <a:lnTo>
                          <a:pt x="157" y="0"/>
                        </a:lnTo>
                        <a:lnTo>
                          <a:pt x="173" y="2"/>
                        </a:lnTo>
                        <a:lnTo>
                          <a:pt x="189" y="8"/>
                        </a:lnTo>
                        <a:lnTo>
                          <a:pt x="204" y="16"/>
                        </a:lnTo>
                        <a:lnTo>
                          <a:pt x="218" y="28"/>
                        </a:lnTo>
                        <a:lnTo>
                          <a:pt x="231" y="44"/>
                        </a:lnTo>
                        <a:close/>
                      </a:path>
                    </a:pathLst>
                  </a:custGeom>
                  <a:solidFill>
                    <a:srgbClr val="FFFF7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238" name="Freeform 206"/>
                  <p:cNvSpPr>
                    <a:spLocks/>
                  </p:cNvSpPr>
                  <p:nvPr/>
                </p:nvSpPr>
                <p:spPr bwMode="auto">
                  <a:xfrm>
                    <a:off x="2179" y="2600"/>
                    <a:ext cx="39" cy="147"/>
                  </a:xfrm>
                  <a:custGeom>
                    <a:avLst/>
                    <a:gdLst>
                      <a:gd name="T0" fmla="*/ 37 w 39"/>
                      <a:gd name="T1" fmla="*/ 21 h 147"/>
                      <a:gd name="T2" fmla="*/ 39 w 39"/>
                      <a:gd name="T3" fmla="*/ 37 h 147"/>
                      <a:gd name="T4" fmla="*/ 39 w 39"/>
                      <a:gd name="T5" fmla="*/ 54 h 147"/>
                      <a:gd name="T6" fmla="*/ 37 w 39"/>
                      <a:gd name="T7" fmla="*/ 71 h 147"/>
                      <a:gd name="T8" fmla="*/ 35 w 39"/>
                      <a:gd name="T9" fmla="*/ 87 h 147"/>
                      <a:gd name="T10" fmla="*/ 29 w 39"/>
                      <a:gd name="T11" fmla="*/ 104 h 147"/>
                      <a:gd name="T12" fmla="*/ 24 w 39"/>
                      <a:gd name="T13" fmla="*/ 119 h 147"/>
                      <a:gd name="T14" fmla="*/ 16 w 39"/>
                      <a:gd name="T15" fmla="*/ 134 h 147"/>
                      <a:gd name="T16" fmla="*/ 6 w 39"/>
                      <a:gd name="T17" fmla="*/ 147 h 147"/>
                      <a:gd name="T18" fmla="*/ 10 w 39"/>
                      <a:gd name="T19" fmla="*/ 117 h 147"/>
                      <a:gd name="T20" fmla="*/ 10 w 39"/>
                      <a:gd name="T21" fmla="*/ 83 h 147"/>
                      <a:gd name="T22" fmla="*/ 8 w 39"/>
                      <a:gd name="T23" fmla="*/ 49 h 147"/>
                      <a:gd name="T24" fmla="*/ 4 w 39"/>
                      <a:gd name="T25" fmla="*/ 18 h 147"/>
                      <a:gd name="T26" fmla="*/ 0 w 39"/>
                      <a:gd name="T27" fmla="*/ 9 h 147"/>
                      <a:gd name="T28" fmla="*/ 3 w 39"/>
                      <a:gd name="T29" fmla="*/ 6 h 147"/>
                      <a:gd name="T30" fmla="*/ 8 w 39"/>
                      <a:gd name="T31" fmla="*/ 3 h 147"/>
                      <a:gd name="T32" fmla="*/ 13 w 39"/>
                      <a:gd name="T33" fmla="*/ 2 h 147"/>
                      <a:gd name="T34" fmla="*/ 17 w 39"/>
                      <a:gd name="T35" fmla="*/ 0 h 147"/>
                      <a:gd name="T36" fmla="*/ 25 w 39"/>
                      <a:gd name="T37" fmla="*/ 2 h 147"/>
                      <a:gd name="T38" fmla="*/ 30 w 39"/>
                      <a:gd name="T39" fmla="*/ 7 h 147"/>
                      <a:gd name="T40" fmla="*/ 34 w 39"/>
                      <a:gd name="T41" fmla="*/ 14 h 147"/>
                      <a:gd name="T42" fmla="*/ 37 w 39"/>
                      <a:gd name="T43" fmla="*/ 21 h 14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39" h="147">
                        <a:moveTo>
                          <a:pt x="37" y="21"/>
                        </a:moveTo>
                        <a:lnTo>
                          <a:pt x="39" y="37"/>
                        </a:lnTo>
                        <a:lnTo>
                          <a:pt x="39" y="54"/>
                        </a:lnTo>
                        <a:lnTo>
                          <a:pt x="37" y="71"/>
                        </a:lnTo>
                        <a:lnTo>
                          <a:pt x="35" y="87"/>
                        </a:lnTo>
                        <a:lnTo>
                          <a:pt x="29" y="104"/>
                        </a:lnTo>
                        <a:lnTo>
                          <a:pt x="24" y="119"/>
                        </a:lnTo>
                        <a:lnTo>
                          <a:pt x="16" y="134"/>
                        </a:lnTo>
                        <a:lnTo>
                          <a:pt x="6" y="147"/>
                        </a:lnTo>
                        <a:lnTo>
                          <a:pt x="10" y="117"/>
                        </a:lnTo>
                        <a:lnTo>
                          <a:pt x="10" y="83"/>
                        </a:lnTo>
                        <a:lnTo>
                          <a:pt x="8" y="49"/>
                        </a:lnTo>
                        <a:lnTo>
                          <a:pt x="4" y="18"/>
                        </a:lnTo>
                        <a:lnTo>
                          <a:pt x="0" y="9"/>
                        </a:lnTo>
                        <a:lnTo>
                          <a:pt x="3" y="6"/>
                        </a:lnTo>
                        <a:lnTo>
                          <a:pt x="8" y="3"/>
                        </a:lnTo>
                        <a:lnTo>
                          <a:pt x="13" y="2"/>
                        </a:lnTo>
                        <a:lnTo>
                          <a:pt x="17" y="0"/>
                        </a:lnTo>
                        <a:lnTo>
                          <a:pt x="25" y="2"/>
                        </a:lnTo>
                        <a:lnTo>
                          <a:pt x="30" y="7"/>
                        </a:lnTo>
                        <a:lnTo>
                          <a:pt x="34" y="14"/>
                        </a:lnTo>
                        <a:lnTo>
                          <a:pt x="37" y="21"/>
                        </a:lnTo>
                        <a:close/>
                      </a:path>
                    </a:pathLst>
                  </a:custGeom>
                  <a:solidFill>
                    <a:srgbClr val="BF00B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239" name="Freeform 207"/>
                  <p:cNvSpPr>
                    <a:spLocks/>
                  </p:cNvSpPr>
                  <p:nvPr/>
                </p:nvSpPr>
                <p:spPr bwMode="auto">
                  <a:xfrm>
                    <a:off x="1540" y="2608"/>
                    <a:ext cx="448" cy="563"/>
                  </a:xfrm>
                  <a:custGeom>
                    <a:avLst/>
                    <a:gdLst>
                      <a:gd name="T0" fmla="*/ 89 w 448"/>
                      <a:gd name="T1" fmla="*/ 39 h 563"/>
                      <a:gd name="T2" fmla="*/ 106 w 448"/>
                      <a:gd name="T3" fmla="*/ 39 h 563"/>
                      <a:gd name="T4" fmla="*/ 124 w 448"/>
                      <a:gd name="T5" fmla="*/ 41 h 563"/>
                      <a:gd name="T6" fmla="*/ 261 w 448"/>
                      <a:gd name="T7" fmla="*/ 28 h 563"/>
                      <a:gd name="T8" fmla="*/ 275 w 448"/>
                      <a:gd name="T9" fmla="*/ 24 h 563"/>
                      <a:gd name="T10" fmla="*/ 326 w 448"/>
                      <a:gd name="T11" fmla="*/ 104 h 563"/>
                      <a:gd name="T12" fmla="*/ 371 w 448"/>
                      <a:gd name="T13" fmla="*/ 163 h 563"/>
                      <a:gd name="T14" fmla="*/ 388 w 448"/>
                      <a:gd name="T15" fmla="*/ 160 h 563"/>
                      <a:gd name="T16" fmla="*/ 408 w 448"/>
                      <a:gd name="T17" fmla="*/ 152 h 563"/>
                      <a:gd name="T18" fmla="*/ 424 w 448"/>
                      <a:gd name="T19" fmla="*/ 157 h 563"/>
                      <a:gd name="T20" fmla="*/ 434 w 448"/>
                      <a:gd name="T21" fmla="*/ 171 h 563"/>
                      <a:gd name="T22" fmla="*/ 439 w 448"/>
                      <a:gd name="T23" fmla="*/ 210 h 563"/>
                      <a:gd name="T24" fmla="*/ 422 w 448"/>
                      <a:gd name="T25" fmla="*/ 246 h 563"/>
                      <a:gd name="T26" fmla="*/ 401 w 448"/>
                      <a:gd name="T27" fmla="*/ 259 h 563"/>
                      <a:gd name="T28" fmla="*/ 379 w 448"/>
                      <a:gd name="T29" fmla="*/ 262 h 563"/>
                      <a:gd name="T30" fmla="*/ 367 w 448"/>
                      <a:gd name="T31" fmla="*/ 264 h 563"/>
                      <a:gd name="T32" fmla="*/ 374 w 448"/>
                      <a:gd name="T33" fmla="*/ 277 h 563"/>
                      <a:gd name="T34" fmla="*/ 399 w 448"/>
                      <a:gd name="T35" fmla="*/ 280 h 563"/>
                      <a:gd name="T36" fmla="*/ 415 w 448"/>
                      <a:gd name="T37" fmla="*/ 272 h 563"/>
                      <a:gd name="T38" fmla="*/ 424 w 448"/>
                      <a:gd name="T39" fmla="*/ 309 h 563"/>
                      <a:gd name="T40" fmla="*/ 432 w 448"/>
                      <a:gd name="T41" fmla="*/ 369 h 563"/>
                      <a:gd name="T42" fmla="*/ 448 w 448"/>
                      <a:gd name="T43" fmla="*/ 427 h 563"/>
                      <a:gd name="T44" fmla="*/ 418 w 448"/>
                      <a:gd name="T45" fmla="*/ 533 h 563"/>
                      <a:gd name="T46" fmla="*/ 382 w 448"/>
                      <a:gd name="T47" fmla="*/ 537 h 563"/>
                      <a:gd name="T48" fmla="*/ 347 w 448"/>
                      <a:gd name="T49" fmla="*/ 541 h 563"/>
                      <a:gd name="T50" fmla="*/ 312 w 448"/>
                      <a:gd name="T51" fmla="*/ 548 h 563"/>
                      <a:gd name="T52" fmla="*/ 278 w 448"/>
                      <a:gd name="T53" fmla="*/ 557 h 563"/>
                      <a:gd name="T54" fmla="*/ 253 w 448"/>
                      <a:gd name="T55" fmla="*/ 550 h 563"/>
                      <a:gd name="T56" fmla="*/ 249 w 448"/>
                      <a:gd name="T57" fmla="*/ 508 h 563"/>
                      <a:gd name="T58" fmla="*/ 234 w 448"/>
                      <a:gd name="T59" fmla="*/ 471 h 563"/>
                      <a:gd name="T60" fmla="*/ 181 w 448"/>
                      <a:gd name="T61" fmla="*/ 465 h 563"/>
                      <a:gd name="T62" fmla="*/ 120 w 448"/>
                      <a:gd name="T63" fmla="*/ 472 h 563"/>
                      <a:gd name="T64" fmla="*/ 68 w 448"/>
                      <a:gd name="T65" fmla="*/ 448 h 563"/>
                      <a:gd name="T66" fmla="*/ 71 w 448"/>
                      <a:gd name="T67" fmla="*/ 413 h 563"/>
                      <a:gd name="T68" fmla="*/ 76 w 448"/>
                      <a:gd name="T69" fmla="*/ 381 h 563"/>
                      <a:gd name="T70" fmla="*/ 65 w 448"/>
                      <a:gd name="T71" fmla="*/ 358 h 563"/>
                      <a:gd name="T72" fmla="*/ 83 w 448"/>
                      <a:gd name="T73" fmla="*/ 345 h 563"/>
                      <a:gd name="T74" fmla="*/ 97 w 448"/>
                      <a:gd name="T75" fmla="*/ 329 h 563"/>
                      <a:gd name="T76" fmla="*/ 86 w 448"/>
                      <a:gd name="T77" fmla="*/ 315 h 563"/>
                      <a:gd name="T78" fmla="*/ 63 w 448"/>
                      <a:gd name="T79" fmla="*/ 308 h 563"/>
                      <a:gd name="T80" fmla="*/ 41 w 448"/>
                      <a:gd name="T81" fmla="*/ 298 h 563"/>
                      <a:gd name="T82" fmla="*/ 36 w 448"/>
                      <a:gd name="T83" fmla="*/ 261 h 563"/>
                      <a:gd name="T84" fmla="*/ 10 w 448"/>
                      <a:gd name="T85" fmla="*/ 246 h 563"/>
                      <a:gd name="T86" fmla="*/ 4 w 448"/>
                      <a:gd name="T87" fmla="*/ 230 h 563"/>
                      <a:gd name="T88" fmla="*/ 19 w 448"/>
                      <a:gd name="T89" fmla="*/ 211 h 563"/>
                      <a:gd name="T90" fmla="*/ 33 w 448"/>
                      <a:gd name="T91" fmla="*/ 194 h 563"/>
                      <a:gd name="T92" fmla="*/ 47 w 448"/>
                      <a:gd name="T93" fmla="*/ 172 h 563"/>
                      <a:gd name="T94" fmla="*/ 59 w 448"/>
                      <a:gd name="T95" fmla="*/ 149 h 563"/>
                      <a:gd name="T96" fmla="*/ 56 w 448"/>
                      <a:gd name="T97" fmla="*/ 124 h 563"/>
                      <a:gd name="T98" fmla="*/ 43 w 448"/>
                      <a:gd name="T99" fmla="*/ 85 h 563"/>
                      <a:gd name="T100" fmla="*/ 34 w 448"/>
                      <a:gd name="T101" fmla="*/ 51 h 563"/>
                      <a:gd name="T102" fmla="*/ 46 w 448"/>
                      <a:gd name="T103" fmla="*/ 31 h 563"/>
                      <a:gd name="T104" fmla="*/ 68 w 448"/>
                      <a:gd name="T105" fmla="*/ 12 h 563"/>
                      <a:gd name="T106" fmla="*/ 75 w 448"/>
                      <a:gd name="T107" fmla="*/ 17 h 5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448" h="563">
                        <a:moveTo>
                          <a:pt x="79" y="34"/>
                        </a:moveTo>
                        <a:lnTo>
                          <a:pt x="83" y="37"/>
                        </a:lnTo>
                        <a:lnTo>
                          <a:pt x="89" y="39"/>
                        </a:lnTo>
                        <a:lnTo>
                          <a:pt x="94" y="39"/>
                        </a:lnTo>
                        <a:lnTo>
                          <a:pt x="100" y="39"/>
                        </a:lnTo>
                        <a:lnTo>
                          <a:pt x="106" y="39"/>
                        </a:lnTo>
                        <a:lnTo>
                          <a:pt x="113" y="39"/>
                        </a:lnTo>
                        <a:lnTo>
                          <a:pt x="118" y="40"/>
                        </a:lnTo>
                        <a:lnTo>
                          <a:pt x="124" y="41"/>
                        </a:lnTo>
                        <a:lnTo>
                          <a:pt x="248" y="51"/>
                        </a:lnTo>
                        <a:lnTo>
                          <a:pt x="257" y="41"/>
                        </a:lnTo>
                        <a:lnTo>
                          <a:pt x="261" y="28"/>
                        </a:lnTo>
                        <a:lnTo>
                          <a:pt x="263" y="15"/>
                        </a:lnTo>
                        <a:lnTo>
                          <a:pt x="265" y="1"/>
                        </a:lnTo>
                        <a:lnTo>
                          <a:pt x="275" y="24"/>
                        </a:lnTo>
                        <a:lnTo>
                          <a:pt x="290" y="50"/>
                        </a:lnTo>
                        <a:lnTo>
                          <a:pt x="308" y="77"/>
                        </a:lnTo>
                        <a:lnTo>
                          <a:pt x="326" y="104"/>
                        </a:lnTo>
                        <a:lnTo>
                          <a:pt x="344" y="130"/>
                        </a:lnTo>
                        <a:lnTo>
                          <a:pt x="359" y="150"/>
                        </a:lnTo>
                        <a:lnTo>
                          <a:pt x="371" y="163"/>
                        </a:lnTo>
                        <a:lnTo>
                          <a:pt x="375" y="169"/>
                        </a:lnTo>
                        <a:lnTo>
                          <a:pt x="382" y="164"/>
                        </a:lnTo>
                        <a:lnTo>
                          <a:pt x="388" y="160"/>
                        </a:lnTo>
                        <a:lnTo>
                          <a:pt x="395" y="157"/>
                        </a:lnTo>
                        <a:lnTo>
                          <a:pt x="401" y="153"/>
                        </a:lnTo>
                        <a:lnTo>
                          <a:pt x="408" y="152"/>
                        </a:lnTo>
                        <a:lnTo>
                          <a:pt x="415" y="152"/>
                        </a:lnTo>
                        <a:lnTo>
                          <a:pt x="420" y="153"/>
                        </a:lnTo>
                        <a:lnTo>
                          <a:pt x="424" y="157"/>
                        </a:lnTo>
                        <a:lnTo>
                          <a:pt x="429" y="161"/>
                        </a:lnTo>
                        <a:lnTo>
                          <a:pt x="432" y="165"/>
                        </a:lnTo>
                        <a:lnTo>
                          <a:pt x="434" y="171"/>
                        </a:lnTo>
                        <a:lnTo>
                          <a:pt x="436" y="176"/>
                        </a:lnTo>
                        <a:lnTo>
                          <a:pt x="437" y="193"/>
                        </a:lnTo>
                        <a:lnTo>
                          <a:pt x="439" y="210"/>
                        </a:lnTo>
                        <a:lnTo>
                          <a:pt x="436" y="227"/>
                        </a:lnTo>
                        <a:lnTo>
                          <a:pt x="429" y="241"/>
                        </a:lnTo>
                        <a:lnTo>
                          <a:pt x="422" y="246"/>
                        </a:lnTo>
                        <a:lnTo>
                          <a:pt x="416" y="250"/>
                        </a:lnTo>
                        <a:lnTo>
                          <a:pt x="409" y="255"/>
                        </a:lnTo>
                        <a:lnTo>
                          <a:pt x="401" y="259"/>
                        </a:lnTo>
                        <a:lnTo>
                          <a:pt x="395" y="261"/>
                        </a:lnTo>
                        <a:lnTo>
                          <a:pt x="387" y="262"/>
                        </a:lnTo>
                        <a:lnTo>
                          <a:pt x="379" y="262"/>
                        </a:lnTo>
                        <a:lnTo>
                          <a:pt x="371" y="259"/>
                        </a:lnTo>
                        <a:lnTo>
                          <a:pt x="369" y="261"/>
                        </a:lnTo>
                        <a:lnTo>
                          <a:pt x="367" y="264"/>
                        </a:lnTo>
                        <a:lnTo>
                          <a:pt x="366" y="266"/>
                        </a:lnTo>
                        <a:lnTo>
                          <a:pt x="366" y="269"/>
                        </a:lnTo>
                        <a:lnTo>
                          <a:pt x="374" y="277"/>
                        </a:lnTo>
                        <a:lnTo>
                          <a:pt x="383" y="280"/>
                        </a:lnTo>
                        <a:lnTo>
                          <a:pt x="392" y="281"/>
                        </a:lnTo>
                        <a:lnTo>
                          <a:pt x="399" y="280"/>
                        </a:lnTo>
                        <a:lnTo>
                          <a:pt x="406" y="277"/>
                        </a:lnTo>
                        <a:lnTo>
                          <a:pt x="411" y="274"/>
                        </a:lnTo>
                        <a:lnTo>
                          <a:pt x="415" y="272"/>
                        </a:lnTo>
                        <a:lnTo>
                          <a:pt x="416" y="271"/>
                        </a:lnTo>
                        <a:lnTo>
                          <a:pt x="421" y="290"/>
                        </a:lnTo>
                        <a:lnTo>
                          <a:pt x="424" y="309"/>
                        </a:lnTo>
                        <a:lnTo>
                          <a:pt x="427" y="329"/>
                        </a:lnTo>
                        <a:lnTo>
                          <a:pt x="429" y="350"/>
                        </a:lnTo>
                        <a:lnTo>
                          <a:pt x="432" y="369"/>
                        </a:lnTo>
                        <a:lnTo>
                          <a:pt x="435" y="390"/>
                        </a:lnTo>
                        <a:lnTo>
                          <a:pt x="441" y="409"/>
                        </a:lnTo>
                        <a:lnTo>
                          <a:pt x="448" y="427"/>
                        </a:lnTo>
                        <a:lnTo>
                          <a:pt x="442" y="532"/>
                        </a:lnTo>
                        <a:lnTo>
                          <a:pt x="430" y="533"/>
                        </a:lnTo>
                        <a:lnTo>
                          <a:pt x="418" y="533"/>
                        </a:lnTo>
                        <a:lnTo>
                          <a:pt x="406" y="534"/>
                        </a:lnTo>
                        <a:lnTo>
                          <a:pt x="394" y="535"/>
                        </a:lnTo>
                        <a:lnTo>
                          <a:pt x="382" y="537"/>
                        </a:lnTo>
                        <a:lnTo>
                          <a:pt x="371" y="538"/>
                        </a:lnTo>
                        <a:lnTo>
                          <a:pt x="359" y="540"/>
                        </a:lnTo>
                        <a:lnTo>
                          <a:pt x="347" y="541"/>
                        </a:lnTo>
                        <a:lnTo>
                          <a:pt x="336" y="544"/>
                        </a:lnTo>
                        <a:lnTo>
                          <a:pt x="324" y="546"/>
                        </a:lnTo>
                        <a:lnTo>
                          <a:pt x="312" y="548"/>
                        </a:lnTo>
                        <a:lnTo>
                          <a:pt x="301" y="551"/>
                        </a:lnTo>
                        <a:lnTo>
                          <a:pt x="290" y="553"/>
                        </a:lnTo>
                        <a:lnTo>
                          <a:pt x="278" y="557"/>
                        </a:lnTo>
                        <a:lnTo>
                          <a:pt x="268" y="560"/>
                        </a:lnTo>
                        <a:lnTo>
                          <a:pt x="257" y="563"/>
                        </a:lnTo>
                        <a:lnTo>
                          <a:pt x="253" y="550"/>
                        </a:lnTo>
                        <a:lnTo>
                          <a:pt x="252" y="536"/>
                        </a:lnTo>
                        <a:lnTo>
                          <a:pt x="251" y="522"/>
                        </a:lnTo>
                        <a:lnTo>
                          <a:pt x="249" y="508"/>
                        </a:lnTo>
                        <a:lnTo>
                          <a:pt x="247" y="494"/>
                        </a:lnTo>
                        <a:lnTo>
                          <a:pt x="241" y="482"/>
                        </a:lnTo>
                        <a:lnTo>
                          <a:pt x="234" y="471"/>
                        </a:lnTo>
                        <a:lnTo>
                          <a:pt x="222" y="462"/>
                        </a:lnTo>
                        <a:lnTo>
                          <a:pt x="202" y="462"/>
                        </a:lnTo>
                        <a:lnTo>
                          <a:pt x="181" y="465"/>
                        </a:lnTo>
                        <a:lnTo>
                          <a:pt x="161" y="468"/>
                        </a:lnTo>
                        <a:lnTo>
                          <a:pt x="140" y="471"/>
                        </a:lnTo>
                        <a:lnTo>
                          <a:pt x="120" y="472"/>
                        </a:lnTo>
                        <a:lnTo>
                          <a:pt x="102" y="468"/>
                        </a:lnTo>
                        <a:lnTo>
                          <a:pt x="83" y="461"/>
                        </a:lnTo>
                        <a:lnTo>
                          <a:pt x="68" y="448"/>
                        </a:lnTo>
                        <a:lnTo>
                          <a:pt x="67" y="436"/>
                        </a:lnTo>
                        <a:lnTo>
                          <a:pt x="68" y="425"/>
                        </a:lnTo>
                        <a:lnTo>
                          <a:pt x="71" y="413"/>
                        </a:lnTo>
                        <a:lnTo>
                          <a:pt x="75" y="402"/>
                        </a:lnTo>
                        <a:lnTo>
                          <a:pt x="77" y="392"/>
                        </a:lnTo>
                        <a:lnTo>
                          <a:pt x="76" y="381"/>
                        </a:lnTo>
                        <a:lnTo>
                          <a:pt x="70" y="371"/>
                        </a:lnTo>
                        <a:lnTo>
                          <a:pt x="59" y="363"/>
                        </a:lnTo>
                        <a:lnTo>
                          <a:pt x="65" y="358"/>
                        </a:lnTo>
                        <a:lnTo>
                          <a:pt x="71" y="355"/>
                        </a:lnTo>
                        <a:lnTo>
                          <a:pt x="77" y="351"/>
                        </a:lnTo>
                        <a:lnTo>
                          <a:pt x="83" y="345"/>
                        </a:lnTo>
                        <a:lnTo>
                          <a:pt x="89" y="341"/>
                        </a:lnTo>
                        <a:lnTo>
                          <a:pt x="93" y="335"/>
                        </a:lnTo>
                        <a:lnTo>
                          <a:pt x="97" y="329"/>
                        </a:lnTo>
                        <a:lnTo>
                          <a:pt x="99" y="323"/>
                        </a:lnTo>
                        <a:lnTo>
                          <a:pt x="93" y="318"/>
                        </a:lnTo>
                        <a:lnTo>
                          <a:pt x="86" y="315"/>
                        </a:lnTo>
                        <a:lnTo>
                          <a:pt x="78" y="312"/>
                        </a:lnTo>
                        <a:lnTo>
                          <a:pt x="70" y="310"/>
                        </a:lnTo>
                        <a:lnTo>
                          <a:pt x="63" y="308"/>
                        </a:lnTo>
                        <a:lnTo>
                          <a:pt x="55" y="306"/>
                        </a:lnTo>
                        <a:lnTo>
                          <a:pt x="47" y="303"/>
                        </a:lnTo>
                        <a:lnTo>
                          <a:pt x="41" y="298"/>
                        </a:lnTo>
                        <a:lnTo>
                          <a:pt x="39" y="286"/>
                        </a:lnTo>
                        <a:lnTo>
                          <a:pt x="39" y="273"/>
                        </a:lnTo>
                        <a:lnTo>
                          <a:pt x="36" y="261"/>
                        </a:lnTo>
                        <a:lnTo>
                          <a:pt x="24" y="254"/>
                        </a:lnTo>
                        <a:lnTo>
                          <a:pt x="17" y="250"/>
                        </a:lnTo>
                        <a:lnTo>
                          <a:pt x="10" y="246"/>
                        </a:lnTo>
                        <a:lnTo>
                          <a:pt x="4" y="242"/>
                        </a:lnTo>
                        <a:lnTo>
                          <a:pt x="0" y="235"/>
                        </a:lnTo>
                        <a:lnTo>
                          <a:pt x="4" y="230"/>
                        </a:lnTo>
                        <a:lnTo>
                          <a:pt x="9" y="223"/>
                        </a:lnTo>
                        <a:lnTo>
                          <a:pt x="14" y="218"/>
                        </a:lnTo>
                        <a:lnTo>
                          <a:pt x="19" y="211"/>
                        </a:lnTo>
                        <a:lnTo>
                          <a:pt x="24" y="206"/>
                        </a:lnTo>
                        <a:lnTo>
                          <a:pt x="29" y="199"/>
                        </a:lnTo>
                        <a:lnTo>
                          <a:pt x="33" y="194"/>
                        </a:lnTo>
                        <a:lnTo>
                          <a:pt x="39" y="188"/>
                        </a:lnTo>
                        <a:lnTo>
                          <a:pt x="43" y="180"/>
                        </a:lnTo>
                        <a:lnTo>
                          <a:pt x="47" y="172"/>
                        </a:lnTo>
                        <a:lnTo>
                          <a:pt x="53" y="164"/>
                        </a:lnTo>
                        <a:lnTo>
                          <a:pt x="57" y="157"/>
                        </a:lnTo>
                        <a:lnTo>
                          <a:pt x="59" y="149"/>
                        </a:lnTo>
                        <a:lnTo>
                          <a:pt x="62" y="142"/>
                        </a:lnTo>
                        <a:lnTo>
                          <a:pt x="61" y="133"/>
                        </a:lnTo>
                        <a:lnTo>
                          <a:pt x="56" y="124"/>
                        </a:lnTo>
                        <a:lnTo>
                          <a:pt x="51" y="111"/>
                        </a:lnTo>
                        <a:lnTo>
                          <a:pt x="47" y="98"/>
                        </a:lnTo>
                        <a:lnTo>
                          <a:pt x="43" y="85"/>
                        </a:lnTo>
                        <a:lnTo>
                          <a:pt x="38" y="72"/>
                        </a:lnTo>
                        <a:lnTo>
                          <a:pt x="37" y="62"/>
                        </a:lnTo>
                        <a:lnTo>
                          <a:pt x="34" y="51"/>
                        </a:lnTo>
                        <a:lnTo>
                          <a:pt x="34" y="40"/>
                        </a:lnTo>
                        <a:lnTo>
                          <a:pt x="38" y="30"/>
                        </a:lnTo>
                        <a:lnTo>
                          <a:pt x="46" y="31"/>
                        </a:lnTo>
                        <a:lnTo>
                          <a:pt x="55" y="27"/>
                        </a:lnTo>
                        <a:lnTo>
                          <a:pt x="62" y="19"/>
                        </a:lnTo>
                        <a:lnTo>
                          <a:pt x="68" y="12"/>
                        </a:lnTo>
                        <a:lnTo>
                          <a:pt x="74" y="0"/>
                        </a:lnTo>
                        <a:lnTo>
                          <a:pt x="74" y="9"/>
                        </a:lnTo>
                        <a:lnTo>
                          <a:pt x="75" y="17"/>
                        </a:lnTo>
                        <a:lnTo>
                          <a:pt x="76" y="26"/>
                        </a:lnTo>
                        <a:lnTo>
                          <a:pt x="79" y="34"/>
                        </a:lnTo>
                        <a:close/>
                      </a:path>
                    </a:pathLst>
                  </a:custGeom>
                  <a:solidFill>
                    <a:srgbClr val="E2BF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240" name="Freeform 208"/>
                  <p:cNvSpPr>
                    <a:spLocks/>
                  </p:cNvSpPr>
                  <p:nvPr/>
                </p:nvSpPr>
                <p:spPr bwMode="auto">
                  <a:xfrm>
                    <a:off x="1590" y="2663"/>
                    <a:ext cx="79" cy="43"/>
                  </a:xfrm>
                  <a:custGeom>
                    <a:avLst/>
                    <a:gdLst>
                      <a:gd name="T0" fmla="*/ 77 w 79"/>
                      <a:gd name="T1" fmla="*/ 32 h 43"/>
                      <a:gd name="T2" fmla="*/ 79 w 79"/>
                      <a:gd name="T3" fmla="*/ 35 h 43"/>
                      <a:gd name="T4" fmla="*/ 79 w 79"/>
                      <a:gd name="T5" fmla="*/ 39 h 43"/>
                      <a:gd name="T6" fmla="*/ 77 w 79"/>
                      <a:gd name="T7" fmla="*/ 42 h 43"/>
                      <a:gd name="T8" fmla="*/ 74 w 79"/>
                      <a:gd name="T9" fmla="*/ 43 h 43"/>
                      <a:gd name="T10" fmla="*/ 65 w 79"/>
                      <a:gd name="T11" fmla="*/ 36 h 43"/>
                      <a:gd name="T12" fmla="*/ 55 w 79"/>
                      <a:gd name="T13" fmla="*/ 32 h 43"/>
                      <a:gd name="T14" fmla="*/ 47 w 79"/>
                      <a:gd name="T15" fmla="*/ 29 h 43"/>
                      <a:gd name="T16" fmla="*/ 38 w 79"/>
                      <a:gd name="T17" fmla="*/ 27 h 43"/>
                      <a:gd name="T18" fmla="*/ 29 w 79"/>
                      <a:gd name="T19" fmla="*/ 25 h 43"/>
                      <a:gd name="T20" fmla="*/ 19 w 79"/>
                      <a:gd name="T21" fmla="*/ 24 h 43"/>
                      <a:gd name="T22" fmla="*/ 11 w 79"/>
                      <a:gd name="T23" fmla="*/ 23 h 43"/>
                      <a:gd name="T24" fmla="*/ 1 w 79"/>
                      <a:gd name="T25" fmla="*/ 22 h 43"/>
                      <a:gd name="T26" fmla="*/ 1 w 79"/>
                      <a:gd name="T27" fmla="*/ 16 h 43"/>
                      <a:gd name="T28" fmla="*/ 0 w 79"/>
                      <a:gd name="T29" fmla="*/ 8 h 43"/>
                      <a:gd name="T30" fmla="*/ 0 w 79"/>
                      <a:gd name="T31" fmla="*/ 3 h 43"/>
                      <a:gd name="T32" fmla="*/ 8 w 79"/>
                      <a:gd name="T33" fmla="*/ 0 h 43"/>
                      <a:gd name="T34" fmla="*/ 18 w 79"/>
                      <a:gd name="T35" fmla="*/ 1 h 43"/>
                      <a:gd name="T36" fmla="*/ 27 w 79"/>
                      <a:gd name="T37" fmla="*/ 4 h 43"/>
                      <a:gd name="T38" fmla="*/ 36 w 79"/>
                      <a:gd name="T39" fmla="*/ 8 h 43"/>
                      <a:gd name="T40" fmla="*/ 44 w 79"/>
                      <a:gd name="T41" fmla="*/ 12 h 43"/>
                      <a:gd name="T42" fmla="*/ 52 w 79"/>
                      <a:gd name="T43" fmla="*/ 17 h 43"/>
                      <a:gd name="T44" fmla="*/ 61 w 79"/>
                      <a:gd name="T45" fmla="*/ 22 h 43"/>
                      <a:gd name="T46" fmla="*/ 68 w 79"/>
                      <a:gd name="T47" fmla="*/ 28 h 43"/>
                      <a:gd name="T48" fmla="*/ 77 w 79"/>
                      <a:gd name="T49" fmla="*/ 32 h 4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</a:cxnLst>
                    <a:rect l="0" t="0" r="r" b="b"/>
                    <a:pathLst>
                      <a:path w="79" h="43">
                        <a:moveTo>
                          <a:pt x="77" y="32"/>
                        </a:moveTo>
                        <a:lnTo>
                          <a:pt x="79" y="35"/>
                        </a:lnTo>
                        <a:lnTo>
                          <a:pt x="79" y="39"/>
                        </a:lnTo>
                        <a:lnTo>
                          <a:pt x="77" y="42"/>
                        </a:lnTo>
                        <a:lnTo>
                          <a:pt x="74" y="43"/>
                        </a:lnTo>
                        <a:lnTo>
                          <a:pt x="65" y="36"/>
                        </a:lnTo>
                        <a:lnTo>
                          <a:pt x="55" y="32"/>
                        </a:lnTo>
                        <a:lnTo>
                          <a:pt x="47" y="29"/>
                        </a:lnTo>
                        <a:lnTo>
                          <a:pt x="38" y="27"/>
                        </a:lnTo>
                        <a:lnTo>
                          <a:pt x="29" y="25"/>
                        </a:lnTo>
                        <a:lnTo>
                          <a:pt x="19" y="24"/>
                        </a:lnTo>
                        <a:lnTo>
                          <a:pt x="11" y="23"/>
                        </a:lnTo>
                        <a:lnTo>
                          <a:pt x="1" y="22"/>
                        </a:lnTo>
                        <a:lnTo>
                          <a:pt x="1" y="16"/>
                        </a:lnTo>
                        <a:lnTo>
                          <a:pt x="0" y="8"/>
                        </a:lnTo>
                        <a:lnTo>
                          <a:pt x="0" y="3"/>
                        </a:lnTo>
                        <a:lnTo>
                          <a:pt x="8" y="0"/>
                        </a:lnTo>
                        <a:lnTo>
                          <a:pt x="18" y="1"/>
                        </a:lnTo>
                        <a:lnTo>
                          <a:pt x="27" y="4"/>
                        </a:lnTo>
                        <a:lnTo>
                          <a:pt x="36" y="8"/>
                        </a:lnTo>
                        <a:lnTo>
                          <a:pt x="44" y="12"/>
                        </a:lnTo>
                        <a:lnTo>
                          <a:pt x="52" y="17"/>
                        </a:lnTo>
                        <a:lnTo>
                          <a:pt x="61" y="22"/>
                        </a:lnTo>
                        <a:lnTo>
                          <a:pt x="68" y="28"/>
                        </a:lnTo>
                        <a:lnTo>
                          <a:pt x="77" y="3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241" name="Freeform 209"/>
                  <p:cNvSpPr>
                    <a:spLocks/>
                  </p:cNvSpPr>
                  <p:nvPr/>
                </p:nvSpPr>
                <p:spPr bwMode="auto">
                  <a:xfrm>
                    <a:off x="1597" y="2710"/>
                    <a:ext cx="89" cy="69"/>
                  </a:xfrm>
                  <a:custGeom>
                    <a:avLst/>
                    <a:gdLst>
                      <a:gd name="T0" fmla="*/ 40 w 89"/>
                      <a:gd name="T1" fmla="*/ 17 h 69"/>
                      <a:gd name="T2" fmla="*/ 45 w 89"/>
                      <a:gd name="T3" fmla="*/ 23 h 69"/>
                      <a:gd name="T4" fmla="*/ 51 w 89"/>
                      <a:gd name="T5" fmla="*/ 30 h 69"/>
                      <a:gd name="T6" fmla="*/ 59 w 89"/>
                      <a:gd name="T7" fmla="*/ 36 h 69"/>
                      <a:gd name="T8" fmla="*/ 67 w 89"/>
                      <a:gd name="T9" fmla="*/ 40 h 69"/>
                      <a:gd name="T10" fmla="*/ 73 w 89"/>
                      <a:gd name="T11" fmla="*/ 41 h 69"/>
                      <a:gd name="T12" fmla="*/ 79 w 89"/>
                      <a:gd name="T13" fmla="*/ 43 h 69"/>
                      <a:gd name="T14" fmla="*/ 83 w 89"/>
                      <a:gd name="T15" fmla="*/ 46 h 69"/>
                      <a:gd name="T16" fmla="*/ 89 w 89"/>
                      <a:gd name="T17" fmla="*/ 49 h 69"/>
                      <a:gd name="T18" fmla="*/ 89 w 89"/>
                      <a:gd name="T19" fmla="*/ 57 h 69"/>
                      <a:gd name="T20" fmla="*/ 84 w 89"/>
                      <a:gd name="T21" fmla="*/ 59 h 69"/>
                      <a:gd name="T22" fmla="*/ 78 w 89"/>
                      <a:gd name="T23" fmla="*/ 61 h 69"/>
                      <a:gd name="T24" fmla="*/ 72 w 89"/>
                      <a:gd name="T25" fmla="*/ 63 h 69"/>
                      <a:gd name="T26" fmla="*/ 67 w 89"/>
                      <a:gd name="T27" fmla="*/ 65 h 69"/>
                      <a:gd name="T28" fmla="*/ 60 w 89"/>
                      <a:gd name="T29" fmla="*/ 65 h 69"/>
                      <a:gd name="T30" fmla="*/ 54 w 89"/>
                      <a:gd name="T31" fmla="*/ 66 h 69"/>
                      <a:gd name="T32" fmla="*/ 48 w 89"/>
                      <a:gd name="T33" fmla="*/ 66 h 69"/>
                      <a:gd name="T34" fmla="*/ 42 w 89"/>
                      <a:gd name="T35" fmla="*/ 67 h 69"/>
                      <a:gd name="T36" fmla="*/ 35 w 89"/>
                      <a:gd name="T37" fmla="*/ 68 h 69"/>
                      <a:gd name="T38" fmla="*/ 29 w 89"/>
                      <a:gd name="T39" fmla="*/ 68 h 69"/>
                      <a:gd name="T40" fmla="*/ 23 w 89"/>
                      <a:gd name="T41" fmla="*/ 69 h 69"/>
                      <a:gd name="T42" fmla="*/ 22 w 89"/>
                      <a:gd name="T43" fmla="*/ 62 h 69"/>
                      <a:gd name="T44" fmla="*/ 22 w 89"/>
                      <a:gd name="T45" fmla="*/ 55 h 69"/>
                      <a:gd name="T46" fmla="*/ 21 w 89"/>
                      <a:gd name="T47" fmla="*/ 47 h 69"/>
                      <a:gd name="T48" fmla="*/ 19 w 89"/>
                      <a:gd name="T49" fmla="*/ 41 h 69"/>
                      <a:gd name="T50" fmla="*/ 20 w 89"/>
                      <a:gd name="T51" fmla="*/ 34 h 69"/>
                      <a:gd name="T52" fmla="*/ 19 w 89"/>
                      <a:gd name="T53" fmla="*/ 29 h 69"/>
                      <a:gd name="T54" fmla="*/ 16 w 89"/>
                      <a:gd name="T55" fmla="*/ 24 h 69"/>
                      <a:gd name="T56" fmla="*/ 11 w 89"/>
                      <a:gd name="T57" fmla="*/ 20 h 69"/>
                      <a:gd name="T58" fmla="*/ 7 w 89"/>
                      <a:gd name="T59" fmla="*/ 16 h 69"/>
                      <a:gd name="T60" fmla="*/ 2 w 89"/>
                      <a:gd name="T61" fmla="*/ 11 h 69"/>
                      <a:gd name="T62" fmla="*/ 0 w 89"/>
                      <a:gd name="T63" fmla="*/ 6 h 69"/>
                      <a:gd name="T64" fmla="*/ 1 w 89"/>
                      <a:gd name="T65" fmla="*/ 0 h 69"/>
                      <a:gd name="T66" fmla="*/ 7 w 89"/>
                      <a:gd name="T67" fmla="*/ 0 h 69"/>
                      <a:gd name="T68" fmla="*/ 12 w 89"/>
                      <a:gd name="T69" fmla="*/ 2 h 69"/>
                      <a:gd name="T70" fmla="*/ 17 w 89"/>
                      <a:gd name="T71" fmla="*/ 4 h 69"/>
                      <a:gd name="T72" fmla="*/ 21 w 89"/>
                      <a:gd name="T73" fmla="*/ 7 h 69"/>
                      <a:gd name="T74" fmla="*/ 25 w 89"/>
                      <a:gd name="T75" fmla="*/ 9 h 69"/>
                      <a:gd name="T76" fmla="*/ 30 w 89"/>
                      <a:gd name="T77" fmla="*/ 12 h 69"/>
                      <a:gd name="T78" fmla="*/ 35 w 89"/>
                      <a:gd name="T79" fmla="*/ 14 h 69"/>
                      <a:gd name="T80" fmla="*/ 40 w 89"/>
                      <a:gd name="T81" fmla="*/ 17 h 6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</a:cxnLst>
                    <a:rect l="0" t="0" r="r" b="b"/>
                    <a:pathLst>
                      <a:path w="89" h="69">
                        <a:moveTo>
                          <a:pt x="40" y="17"/>
                        </a:moveTo>
                        <a:lnTo>
                          <a:pt x="45" y="23"/>
                        </a:lnTo>
                        <a:lnTo>
                          <a:pt x="51" y="30"/>
                        </a:lnTo>
                        <a:lnTo>
                          <a:pt x="59" y="36"/>
                        </a:lnTo>
                        <a:lnTo>
                          <a:pt x="67" y="40"/>
                        </a:lnTo>
                        <a:lnTo>
                          <a:pt x="73" y="41"/>
                        </a:lnTo>
                        <a:lnTo>
                          <a:pt x="79" y="43"/>
                        </a:lnTo>
                        <a:lnTo>
                          <a:pt x="83" y="46"/>
                        </a:lnTo>
                        <a:lnTo>
                          <a:pt x="89" y="49"/>
                        </a:lnTo>
                        <a:lnTo>
                          <a:pt x="89" y="57"/>
                        </a:lnTo>
                        <a:lnTo>
                          <a:pt x="84" y="59"/>
                        </a:lnTo>
                        <a:lnTo>
                          <a:pt x="78" y="61"/>
                        </a:lnTo>
                        <a:lnTo>
                          <a:pt x="72" y="63"/>
                        </a:lnTo>
                        <a:lnTo>
                          <a:pt x="67" y="65"/>
                        </a:lnTo>
                        <a:lnTo>
                          <a:pt x="60" y="65"/>
                        </a:lnTo>
                        <a:lnTo>
                          <a:pt x="54" y="66"/>
                        </a:lnTo>
                        <a:lnTo>
                          <a:pt x="48" y="66"/>
                        </a:lnTo>
                        <a:lnTo>
                          <a:pt x="42" y="67"/>
                        </a:lnTo>
                        <a:lnTo>
                          <a:pt x="35" y="68"/>
                        </a:lnTo>
                        <a:lnTo>
                          <a:pt x="29" y="68"/>
                        </a:lnTo>
                        <a:lnTo>
                          <a:pt x="23" y="69"/>
                        </a:lnTo>
                        <a:lnTo>
                          <a:pt x="22" y="62"/>
                        </a:lnTo>
                        <a:lnTo>
                          <a:pt x="22" y="55"/>
                        </a:lnTo>
                        <a:lnTo>
                          <a:pt x="21" y="47"/>
                        </a:lnTo>
                        <a:lnTo>
                          <a:pt x="19" y="41"/>
                        </a:lnTo>
                        <a:lnTo>
                          <a:pt x="20" y="34"/>
                        </a:lnTo>
                        <a:lnTo>
                          <a:pt x="19" y="29"/>
                        </a:lnTo>
                        <a:lnTo>
                          <a:pt x="16" y="24"/>
                        </a:lnTo>
                        <a:lnTo>
                          <a:pt x="11" y="20"/>
                        </a:lnTo>
                        <a:lnTo>
                          <a:pt x="7" y="16"/>
                        </a:lnTo>
                        <a:lnTo>
                          <a:pt x="2" y="11"/>
                        </a:lnTo>
                        <a:lnTo>
                          <a:pt x="0" y="6"/>
                        </a:lnTo>
                        <a:lnTo>
                          <a:pt x="1" y="0"/>
                        </a:lnTo>
                        <a:lnTo>
                          <a:pt x="7" y="0"/>
                        </a:lnTo>
                        <a:lnTo>
                          <a:pt x="12" y="2"/>
                        </a:lnTo>
                        <a:lnTo>
                          <a:pt x="17" y="4"/>
                        </a:lnTo>
                        <a:lnTo>
                          <a:pt x="21" y="7"/>
                        </a:lnTo>
                        <a:lnTo>
                          <a:pt x="25" y="9"/>
                        </a:lnTo>
                        <a:lnTo>
                          <a:pt x="30" y="12"/>
                        </a:lnTo>
                        <a:lnTo>
                          <a:pt x="35" y="14"/>
                        </a:lnTo>
                        <a:lnTo>
                          <a:pt x="40" y="17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242" name="Freeform 210"/>
                  <p:cNvSpPr>
                    <a:spLocks/>
                  </p:cNvSpPr>
                  <p:nvPr/>
                </p:nvSpPr>
                <p:spPr bwMode="auto">
                  <a:xfrm>
                    <a:off x="1538" y="3171"/>
                    <a:ext cx="589" cy="592"/>
                  </a:xfrm>
                  <a:custGeom>
                    <a:avLst/>
                    <a:gdLst>
                      <a:gd name="T0" fmla="*/ 524 w 589"/>
                      <a:gd name="T1" fmla="*/ 79 h 592"/>
                      <a:gd name="T2" fmla="*/ 556 w 589"/>
                      <a:gd name="T3" fmla="*/ 130 h 592"/>
                      <a:gd name="T4" fmla="*/ 578 w 589"/>
                      <a:gd name="T5" fmla="*/ 184 h 592"/>
                      <a:gd name="T6" fmla="*/ 589 w 589"/>
                      <a:gd name="T7" fmla="*/ 244 h 592"/>
                      <a:gd name="T8" fmla="*/ 556 w 589"/>
                      <a:gd name="T9" fmla="*/ 315 h 592"/>
                      <a:gd name="T10" fmla="*/ 548 w 589"/>
                      <a:gd name="T11" fmla="*/ 238 h 592"/>
                      <a:gd name="T12" fmla="*/ 531 w 589"/>
                      <a:gd name="T13" fmla="*/ 164 h 592"/>
                      <a:gd name="T14" fmla="*/ 497 w 589"/>
                      <a:gd name="T15" fmla="*/ 101 h 592"/>
                      <a:gd name="T16" fmla="*/ 437 w 589"/>
                      <a:gd name="T17" fmla="*/ 56 h 592"/>
                      <a:gd name="T18" fmla="*/ 405 w 589"/>
                      <a:gd name="T19" fmla="*/ 62 h 592"/>
                      <a:gd name="T20" fmla="*/ 373 w 589"/>
                      <a:gd name="T21" fmla="*/ 73 h 592"/>
                      <a:gd name="T22" fmla="*/ 342 w 589"/>
                      <a:gd name="T23" fmla="*/ 89 h 592"/>
                      <a:gd name="T24" fmla="*/ 314 w 589"/>
                      <a:gd name="T25" fmla="*/ 107 h 592"/>
                      <a:gd name="T26" fmla="*/ 287 w 589"/>
                      <a:gd name="T27" fmla="*/ 130 h 592"/>
                      <a:gd name="T28" fmla="*/ 263 w 589"/>
                      <a:gd name="T29" fmla="*/ 155 h 592"/>
                      <a:gd name="T30" fmla="*/ 242 w 589"/>
                      <a:gd name="T31" fmla="*/ 182 h 592"/>
                      <a:gd name="T32" fmla="*/ 226 w 589"/>
                      <a:gd name="T33" fmla="*/ 212 h 592"/>
                      <a:gd name="T34" fmla="*/ 209 w 589"/>
                      <a:gd name="T35" fmla="*/ 283 h 592"/>
                      <a:gd name="T36" fmla="*/ 207 w 589"/>
                      <a:gd name="T37" fmla="*/ 358 h 592"/>
                      <a:gd name="T38" fmla="*/ 211 w 589"/>
                      <a:gd name="T39" fmla="*/ 435 h 592"/>
                      <a:gd name="T40" fmla="*/ 205 w 589"/>
                      <a:gd name="T41" fmla="*/ 510 h 592"/>
                      <a:gd name="T42" fmla="*/ 213 w 589"/>
                      <a:gd name="T43" fmla="*/ 543 h 592"/>
                      <a:gd name="T44" fmla="*/ 229 w 589"/>
                      <a:gd name="T45" fmla="*/ 570 h 592"/>
                      <a:gd name="T46" fmla="*/ 242 w 589"/>
                      <a:gd name="T47" fmla="*/ 568 h 592"/>
                      <a:gd name="T48" fmla="*/ 254 w 589"/>
                      <a:gd name="T49" fmla="*/ 566 h 592"/>
                      <a:gd name="T50" fmla="*/ 253 w 589"/>
                      <a:gd name="T51" fmla="*/ 579 h 592"/>
                      <a:gd name="T52" fmla="*/ 248 w 589"/>
                      <a:gd name="T53" fmla="*/ 592 h 592"/>
                      <a:gd name="T54" fmla="*/ 3 w 589"/>
                      <a:gd name="T55" fmla="*/ 524 h 592"/>
                      <a:gd name="T56" fmla="*/ 2 w 589"/>
                      <a:gd name="T57" fmla="*/ 444 h 592"/>
                      <a:gd name="T58" fmla="*/ 15 w 589"/>
                      <a:gd name="T59" fmla="*/ 369 h 592"/>
                      <a:gd name="T60" fmla="*/ 38 w 589"/>
                      <a:gd name="T61" fmla="*/ 297 h 592"/>
                      <a:gd name="T62" fmla="*/ 65 w 589"/>
                      <a:gd name="T63" fmla="*/ 227 h 592"/>
                      <a:gd name="T64" fmla="*/ 87 w 589"/>
                      <a:gd name="T65" fmla="*/ 195 h 592"/>
                      <a:gd name="T66" fmla="*/ 109 w 589"/>
                      <a:gd name="T67" fmla="*/ 163 h 592"/>
                      <a:gd name="T68" fmla="*/ 133 w 589"/>
                      <a:gd name="T69" fmla="*/ 131 h 592"/>
                      <a:gd name="T70" fmla="*/ 161 w 589"/>
                      <a:gd name="T71" fmla="*/ 101 h 592"/>
                      <a:gd name="T72" fmla="*/ 189 w 589"/>
                      <a:gd name="T73" fmla="*/ 73 h 592"/>
                      <a:gd name="T74" fmla="*/ 220 w 589"/>
                      <a:gd name="T75" fmla="*/ 50 h 592"/>
                      <a:gd name="T76" fmla="*/ 254 w 589"/>
                      <a:gd name="T77" fmla="*/ 32 h 592"/>
                      <a:gd name="T78" fmla="*/ 291 w 589"/>
                      <a:gd name="T79" fmla="*/ 21 h 592"/>
                      <a:gd name="T80" fmla="*/ 332 w 589"/>
                      <a:gd name="T81" fmla="*/ 12 h 592"/>
                      <a:gd name="T82" fmla="*/ 373 w 589"/>
                      <a:gd name="T83" fmla="*/ 5 h 592"/>
                      <a:gd name="T84" fmla="*/ 415 w 589"/>
                      <a:gd name="T85" fmla="*/ 0 h 592"/>
                      <a:gd name="T86" fmla="*/ 461 w 589"/>
                      <a:gd name="T87" fmla="*/ 0 h 5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</a:cxnLst>
                    <a:rect l="0" t="0" r="r" b="b"/>
                    <a:pathLst>
                      <a:path w="589" h="592">
                        <a:moveTo>
                          <a:pt x="506" y="54"/>
                        </a:moveTo>
                        <a:lnTo>
                          <a:pt x="524" y="79"/>
                        </a:lnTo>
                        <a:lnTo>
                          <a:pt x="541" y="104"/>
                        </a:lnTo>
                        <a:lnTo>
                          <a:pt x="556" y="130"/>
                        </a:lnTo>
                        <a:lnTo>
                          <a:pt x="568" y="157"/>
                        </a:lnTo>
                        <a:lnTo>
                          <a:pt x="578" y="184"/>
                        </a:lnTo>
                        <a:lnTo>
                          <a:pt x="585" y="214"/>
                        </a:lnTo>
                        <a:lnTo>
                          <a:pt x="589" y="244"/>
                        </a:lnTo>
                        <a:lnTo>
                          <a:pt x="589" y="277"/>
                        </a:lnTo>
                        <a:lnTo>
                          <a:pt x="556" y="315"/>
                        </a:lnTo>
                        <a:lnTo>
                          <a:pt x="553" y="277"/>
                        </a:lnTo>
                        <a:lnTo>
                          <a:pt x="548" y="238"/>
                        </a:lnTo>
                        <a:lnTo>
                          <a:pt x="542" y="201"/>
                        </a:lnTo>
                        <a:lnTo>
                          <a:pt x="531" y="164"/>
                        </a:lnTo>
                        <a:lnTo>
                          <a:pt x="517" y="130"/>
                        </a:lnTo>
                        <a:lnTo>
                          <a:pt x="497" y="101"/>
                        </a:lnTo>
                        <a:lnTo>
                          <a:pt x="471" y="75"/>
                        </a:lnTo>
                        <a:lnTo>
                          <a:pt x="437" y="56"/>
                        </a:lnTo>
                        <a:lnTo>
                          <a:pt x="421" y="59"/>
                        </a:lnTo>
                        <a:lnTo>
                          <a:pt x="405" y="62"/>
                        </a:lnTo>
                        <a:lnTo>
                          <a:pt x="388" y="68"/>
                        </a:lnTo>
                        <a:lnTo>
                          <a:pt x="373" y="73"/>
                        </a:lnTo>
                        <a:lnTo>
                          <a:pt x="358" y="81"/>
                        </a:lnTo>
                        <a:lnTo>
                          <a:pt x="342" y="89"/>
                        </a:lnTo>
                        <a:lnTo>
                          <a:pt x="327" y="98"/>
                        </a:lnTo>
                        <a:lnTo>
                          <a:pt x="314" y="107"/>
                        </a:lnTo>
                        <a:lnTo>
                          <a:pt x="300" y="118"/>
                        </a:lnTo>
                        <a:lnTo>
                          <a:pt x="287" y="130"/>
                        </a:lnTo>
                        <a:lnTo>
                          <a:pt x="275" y="142"/>
                        </a:lnTo>
                        <a:lnTo>
                          <a:pt x="263" y="155"/>
                        </a:lnTo>
                        <a:lnTo>
                          <a:pt x="252" y="168"/>
                        </a:lnTo>
                        <a:lnTo>
                          <a:pt x="242" y="182"/>
                        </a:lnTo>
                        <a:lnTo>
                          <a:pt x="234" y="196"/>
                        </a:lnTo>
                        <a:lnTo>
                          <a:pt x="226" y="212"/>
                        </a:lnTo>
                        <a:lnTo>
                          <a:pt x="214" y="247"/>
                        </a:lnTo>
                        <a:lnTo>
                          <a:pt x="209" y="283"/>
                        </a:lnTo>
                        <a:lnTo>
                          <a:pt x="206" y="320"/>
                        </a:lnTo>
                        <a:lnTo>
                          <a:pt x="207" y="358"/>
                        </a:lnTo>
                        <a:lnTo>
                          <a:pt x="210" y="396"/>
                        </a:lnTo>
                        <a:lnTo>
                          <a:pt x="211" y="435"/>
                        </a:lnTo>
                        <a:lnTo>
                          <a:pt x="210" y="473"/>
                        </a:lnTo>
                        <a:lnTo>
                          <a:pt x="205" y="510"/>
                        </a:lnTo>
                        <a:lnTo>
                          <a:pt x="207" y="527"/>
                        </a:lnTo>
                        <a:lnTo>
                          <a:pt x="213" y="543"/>
                        </a:lnTo>
                        <a:lnTo>
                          <a:pt x="219" y="557"/>
                        </a:lnTo>
                        <a:lnTo>
                          <a:pt x="229" y="570"/>
                        </a:lnTo>
                        <a:lnTo>
                          <a:pt x="236" y="570"/>
                        </a:lnTo>
                        <a:lnTo>
                          <a:pt x="242" y="568"/>
                        </a:lnTo>
                        <a:lnTo>
                          <a:pt x="248" y="567"/>
                        </a:lnTo>
                        <a:lnTo>
                          <a:pt x="254" y="566"/>
                        </a:lnTo>
                        <a:lnTo>
                          <a:pt x="254" y="572"/>
                        </a:lnTo>
                        <a:lnTo>
                          <a:pt x="253" y="579"/>
                        </a:lnTo>
                        <a:lnTo>
                          <a:pt x="251" y="585"/>
                        </a:lnTo>
                        <a:lnTo>
                          <a:pt x="248" y="592"/>
                        </a:lnTo>
                        <a:lnTo>
                          <a:pt x="182" y="568"/>
                        </a:lnTo>
                        <a:lnTo>
                          <a:pt x="3" y="524"/>
                        </a:lnTo>
                        <a:lnTo>
                          <a:pt x="0" y="483"/>
                        </a:lnTo>
                        <a:lnTo>
                          <a:pt x="2" y="444"/>
                        </a:lnTo>
                        <a:lnTo>
                          <a:pt x="7" y="406"/>
                        </a:lnTo>
                        <a:lnTo>
                          <a:pt x="15" y="369"/>
                        </a:lnTo>
                        <a:lnTo>
                          <a:pt x="26" y="332"/>
                        </a:lnTo>
                        <a:lnTo>
                          <a:pt x="38" y="297"/>
                        </a:lnTo>
                        <a:lnTo>
                          <a:pt x="51" y="262"/>
                        </a:lnTo>
                        <a:lnTo>
                          <a:pt x="65" y="227"/>
                        </a:lnTo>
                        <a:lnTo>
                          <a:pt x="76" y="212"/>
                        </a:lnTo>
                        <a:lnTo>
                          <a:pt x="87" y="195"/>
                        </a:lnTo>
                        <a:lnTo>
                          <a:pt x="97" y="179"/>
                        </a:lnTo>
                        <a:lnTo>
                          <a:pt x="109" y="163"/>
                        </a:lnTo>
                        <a:lnTo>
                          <a:pt x="121" y="147"/>
                        </a:lnTo>
                        <a:lnTo>
                          <a:pt x="133" y="131"/>
                        </a:lnTo>
                        <a:lnTo>
                          <a:pt x="146" y="116"/>
                        </a:lnTo>
                        <a:lnTo>
                          <a:pt x="161" y="101"/>
                        </a:lnTo>
                        <a:lnTo>
                          <a:pt x="174" y="86"/>
                        </a:lnTo>
                        <a:lnTo>
                          <a:pt x="189" y="73"/>
                        </a:lnTo>
                        <a:lnTo>
                          <a:pt x="204" y="61"/>
                        </a:lnTo>
                        <a:lnTo>
                          <a:pt x="220" y="50"/>
                        </a:lnTo>
                        <a:lnTo>
                          <a:pt x="237" y="41"/>
                        </a:lnTo>
                        <a:lnTo>
                          <a:pt x="254" y="32"/>
                        </a:lnTo>
                        <a:lnTo>
                          <a:pt x="273" y="25"/>
                        </a:lnTo>
                        <a:lnTo>
                          <a:pt x="291" y="21"/>
                        </a:lnTo>
                        <a:lnTo>
                          <a:pt x="312" y="17"/>
                        </a:lnTo>
                        <a:lnTo>
                          <a:pt x="332" y="12"/>
                        </a:lnTo>
                        <a:lnTo>
                          <a:pt x="352" y="8"/>
                        </a:lnTo>
                        <a:lnTo>
                          <a:pt x="373" y="5"/>
                        </a:lnTo>
                        <a:lnTo>
                          <a:pt x="394" y="2"/>
                        </a:lnTo>
                        <a:lnTo>
                          <a:pt x="415" y="0"/>
                        </a:lnTo>
                        <a:lnTo>
                          <a:pt x="438" y="0"/>
                        </a:lnTo>
                        <a:lnTo>
                          <a:pt x="461" y="0"/>
                        </a:lnTo>
                        <a:lnTo>
                          <a:pt x="506" y="54"/>
                        </a:lnTo>
                        <a:close/>
                      </a:path>
                    </a:pathLst>
                  </a:custGeom>
                  <a:solidFill>
                    <a:srgbClr val="BF00B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243" name="Freeform 211"/>
                  <p:cNvSpPr>
                    <a:spLocks/>
                  </p:cNvSpPr>
                  <p:nvPr/>
                </p:nvSpPr>
                <p:spPr bwMode="auto">
                  <a:xfrm>
                    <a:off x="1768" y="3257"/>
                    <a:ext cx="324" cy="539"/>
                  </a:xfrm>
                  <a:custGeom>
                    <a:avLst/>
                    <a:gdLst>
                      <a:gd name="T0" fmla="*/ 266 w 324"/>
                      <a:gd name="T1" fmla="*/ 55 h 539"/>
                      <a:gd name="T2" fmla="*/ 280 w 324"/>
                      <a:gd name="T3" fmla="*/ 85 h 539"/>
                      <a:gd name="T4" fmla="*/ 290 w 324"/>
                      <a:gd name="T5" fmla="*/ 117 h 539"/>
                      <a:gd name="T6" fmla="*/ 294 w 324"/>
                      <a:gd name="T7" fmla="*/ 151 h 539"/>
                      <a:gd name="T8" fmla="*/ 312 w 324"/>
                      <a:gd name="T9" fmla="*/ 363 h 539"/>
                      <a:gd name="T10" fmla="*/ 318 w 324"/>
                      <a:gd name="T11" fmla="*/ 493 h 539"/>
                      <a:gd name="T12" fmla="*/ 306 w 324"/>
                      <a:gd name="T13" fmla="*/ 506 h 539"/>
                      <a:gd name="T14" fmla="*/ 293 w 324"/>
                      <a:gd name="T15" fmla="*/ 518 h 539"/>
                      <a:gd name="T16" fmla="*/ 281 w 324"/>
                      <a:gd name="T17" fmla="*/ 531 h 539"/>
                      <a:gd name="T18" fmla="*/ 263 w 324"/>
                      <a:gd name="T19" fmla="*/ 534 h 539"/>
                      <a:gd name="T20" fmla="*/ 233 w 324"/>
                      <a:gd name="T21" fmla="*/ 531 h 539"/>
                      <a:gd name="T22" fmla="*/ 203 w 324"/>
                      <a:gd name="T23" fmla="*/ 529 h 539"/>
                      <a:gd name="T24" fmla="*/ 175 w 324"/>
                      <a:gd name="T25" fmla="*/ 521 h 539"/>
                      <a:gd name="T26" fmla="*/ 144 w 324"/>
                      <a:gd name="T27" fmla="*/ 506 h 539"/>
                      <a:gd name="T28" fmla="*/ 107 w 324"/>
                      <a:gd name="T29" fmla="*/ 484 h 539"/>
                      <a:gd name="T30" fmla="*/ 70 w 324"/>
                      <a:gd name="T31" fmla="*/ 465 h 539"/>
                      <a:gd name="T32" fmla="*/ 30 w 324"/>
                      <a:gd name="T33" fmla="*/ 456 h 539"/>
                      <a:gd name="T34" fmla="*/ 1 w 324"/>
                      <a:gd name="T35" fmla="*/ 441 h 539"/>
                      <a:gd name="T36" fmla="*/ 1 w 324"/>
                      <a:gd name="T37" fmla="*/ 401 h 539"/>
                      <a:gd name="T38" fmla="*/ 9 w 324"/>
                      <a:gd name="T39" fmla="*/ 307 h 539"/>
                      <a:gd name="T40" fmla="*/ 8 w 324"/>
                      <a:gd name="T41" fmla="*/ 158 h 539"/>
                      <a:gd name="T42" fmla="*/ 22 w 324"/>
                      <a:gd name="T43" fmla="*/ 125 h 539"/>
                      <a:gd name="T44" fmla="*/ 43 w 324"/>
                      <a:gd name="T45" fmla="*/ 94 h 539"/>
                      <a:gd name="T46" fmla="*/ 69 w 324"/>
                      <a:gd name="T47" fmla="*/ 67 h 539"/>
                      <a:gd name="T48" fmla="*/ 98 w 324"/>
                      <a:gd name="T49" fmla="*/ 44 h 539"/>
                      <a:gd name="T50" fmla="*/ 129 w 324"/>
                      <a:gd name="T51" fmla="*/ 24 h 539"/>
                      <a:gd name="T52" fmla="*/ 159 w 324"/>
                      <a:gd name="T53" fmla="*/ 11 h 539"/>
                      <a:gd name="T54" fmla="*/ 187 w 324"/>
                      <a:gd name="T55" fmla="*/ 3 h 539"/>
                      <a:gd name="T56" fmla="*/ 207 w 324"/>
                      <a:gd name="T57" fmla="*/ 3 h 539"/>
                      <a:gd name="T58" fmla="*/ 224 w 324"/>
                      <a:gd name="T59" fmla="*/ 8 h 539"/>
                      <a:gd name="T60" fmla="*/ 240 w 324"/>
                      <a:gd name="T61" fmla="*/ 17 h 539"/>
                      <a:gd name="T62" fmla="*/ 253 w 324"/>
                      <a:gd name="T63" fmla="*/ 30 h 53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</a:cxnLst>
                    <a:rect l="0" t="0" r="r" b="b"/>
                    <a:pathLst>
                      <a:path w="324" h="539">
                        <a:moveTo>
                          <a:pt x="257" y="40"/>
                        </a:moveTo>
                        <a:lnTo>
                          <a:pt x="266" y="55"/>
                        </a:lnTo>
                        <a:lnTo>
                          <a:pt x="273" y="70"/>
                        </a:lnTo>
                        <a:lnTo>
                          <a:pt x="280" y="85"/>
                        </a:lnTo>
                        <a:lnTo>
                          <a:pt x="286" y="101"/>
                        </a:lnTo>
                        <a:lnTo>
                          <a:pt x="290" y="117"/>
                        </a:lnTo>
                        <a:lnTo>
                          <a:pt x="292" y="133"/>
                        </a:lnTo>
                        <a:lnTo>
                          <a:pt x="294" y="151"/>
                        </a:lnTo>
                        <a:lnTo>
                          <a:pt x="294" y="168"/>
                        </a:lnTo>
                        <a:lnTo>
                          <a:pt x="312" y="363"/>
                        </a:lnTo>
                        <a:lnTo>
                          <a:pt x="324" y="486"/>
                        </a:lnTo>
                        <a:lnTo>
                          <a:pt x="318" y="493"/>
                        </a:lnTo>
                        <a:lnTo>
                          <a:pt x="313" y="499"/>
                        </a:lnTo>
                        <a:lnTo>
                          <a:pt x="306" y="506"/>
                        </a:lnTo>
                        <a:lnTo>
                          <a:pt x="300" y="511"/>
                        </a:lnTo>
                        <a:lnTo>
                          <a:pt x="293" y="518"/>
                        </a:lnTo>
                        <a:lnTo>
                          <a:pt x="287" y="525"/>
                        </a:lnTo>
                        <a:lnTo>
                          <a:pt x="281" y="531"/>
                        </a:lnTo>
                        <a:lnTo>
                          <a:pt x="277" y="539"/>
                        </a:lnTo>
                        <a:lnTo>
                          <a:pt x="263" y="534"/>
                        </a:lnTo>
                        <a:lnTo>
                          <a:pt x="249" y="532"/>
                        </a:lnTo>
                        <a:lnTo>
                          <a:pt x="233" y="531"/>
                        </a:lnTo>
                        <a:lnTo>
                          <a:pt x="218" y="530"/>
                        </a:lnTo>
                        <a:lnTo>
                          <a:pt x="203" y="529"/>
                        </a:lnTo>
                        <a:lnTo>
                          <a:pt x="189" y="527"/>
                        </a:lnTo>
                        <a:lnTo>
                          <a:pt x="175" y="521"/>
                        </a:lnTo>
                        <a:lnTo>
                          <a:pt x="163" y="515"/>
                        </a:lnTo>
                        <a:lnTo>
                          <a:pt x="144" y="506"/>
                        </a:lnTo>
                        <a:lnTo>
                          <a:pt x="126" y="495"/>
                        </a:lnTo>
                        <a:lnTo>
                          <a:pt x="107" y="484"/>
                        </a:lnTo>
                        <a:lnTo>
                          <a:pt x="89" y="473"/>
                        </a:lnTo>
                        <a:lnTo>
                          <a:pt x="70" y="465"/>
                        </a:lnTo>
                        <a:lnTo>
                          <a:pt x="50" y="458"/>
                        </a:lnTo>
                        <a:lnTo>
                          <a:pt x="30" y="456"/>
                        </a:lnTo>
                        <a:lnTo>
                          <a:pt x="7" y="457"/>
                        </a:lnTo>
                        <a:lnTo>
                          <a:pt x="1" y="441"/>
                        </a:lnTo>
                        <a:lnTo>
                          <a:pt x="0" y="421"/>
                        </a:lnTo>
                        <a:lnTo>
                          <a:pt x="1" y="401"/>
                        </a:lnTo>
                        <a:lnTo>
                          <a:pt x="2" y="383"/>
                        </a:lnTo>
                        <a:lnTo>
                          <a:pt x="9" y="307"/>
                        </a:lnTo>
                        <a:lnTo>
                          <a:pt x="5" y="176"/>
                        </a:lnTo>
                        <a:lnTo>
                          <a:pt x="8" y="158"/>
                        </a:lnTo>
                        <a:lnTo>
                          <a:pt x="14" y="141"/>
                        </a:lnTo>
                        <a:lnTo>
                          <a:pt x="22" y="125"/>
                        </a:lnTo>
                        <a:lnTo>
                          <a:pt x="32" y="109"/>
                        </a:lnTo>
                        <a:lnTo>
                          <a:pt x="43" y="94"/>
                        </a:lnTo>
                        <a:lnTo>
                          <a:pt x="56" y="80"/>
                        </a:lnTo>
                        <a:lnTo>
                          <a:pt x="69" y="67"/>
                        </a:lnTo>
                        <a:lnTo>
                          <a:pt x="84" y="55"/>
                        </a:lnTo>
                        <a:lnTo>
                          <a:pt x="98" y="44"/>
                        </a:lnTo>
                        <a:lnTo>
                          <a:pt x="114" y="33"/>
                        </a:lnTo>
                        <a:lnTo>
                          <a:pt x="129" y="24"/>
                        </a:lnTo>
                        <a:lnTo>
                          <a:pt x="144" y="17"/>
                        </a:lnTo>
                        <a:lnTo>
                          <a:pt x="159" y="11"/>
                        </a:lnTo>
                        <a:lnTo>
                          <a:pt x="173" y="6"/>
                        </a:lnTo>
                        <a:lnTo>
                          <a:pt x="187" y="3"/>
                        </a:lnTo>
                        <a:lnTo>
                          <a:pt x="199" y="0"/>
                        </a:lnTo>
                        <a:lnTo>
                          <a:pt x="207" y="3"/>
                        </a:lnTo>
                        <a:lnTo>
                          <a:pt x="215" y="5"/>
                        </a:lnTo>
                        <a:lnTo>
                          <a:pt x="224" y="8"/>
                        </a:lnTo>
                        <a:lnTo>
                          <a:pt x="232" y="11"/>
                        </a:lnTo>
                        <a:lnTo>
                          <a:pt x="240" y="17"/>
                        </a:lnTo>
                        <a:lnTo>
                          <a:pt x="246" y="23"/>
                        </a:lnTo>
                        <a:lnTo>
                          <a:pt x="253" y="30"/>
                        </a:lnTo>
                        <a:lnTo>
                          <a:pt x="257" y="40"/>
                        </a:lnTo>
                        <a:close/>
                      </a:path>
                    </a:pathLst>
                  </a:custGeom>
                  <a:solidFill>
                    <a:srgbClr val="BF00B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244" name="Freeform 212"/>
                  <p:cNvSpPr>
                    <a:spLocks/>
                  </p:cNvSpPr>
                  <p:nvPr/>
                </p:nvSpPr>
                <p:spPr bwMode="auto">
                  <a:xfrm>
                    <a:off x="2006" y="3482"/>
                    <a:ext cx="223" cy="701"/>
                  </a:xfrm>
                  <a:custGeom>
                    <a:avLst/>
                    <a:gdLst>
                      <a:gd name="T0" fmla="*/ 223 w 223"/>
                      <a:gd name="T1" fmla="*/ 17 h 701"/>
                      <a:gd name="T2" fmla="*/ 223 w 223"/>
                      <a:gd name="T3" fmla="*/ 26 h 701"/>
                      <a:gd name="T4" fmla="*/ 173 w 223"/>
                      <a:gd name="T5" fmla="*/ 169 h 701"/>
                      <a:gd name="T6" fmla="*/ 149 w 223"/>
                      <a:gd name="T7" fmla="*/ 277 h 701"/>
                      <a:gd name="T8" fmla="*/ 132 w 223"/>
                      <a:gd name="T9" fmla="*/ 475 h 701"/>
                      <a:gd name="T10" fmla="*/ 133 w 223"/>
                      <a:gd name="T11" fmla="*/ 507 h 701"/>
                      <a:gd name="T12" fmla="*/ 135 w 223"/>
                      <a:gd name="T13" fmla="*/ 577 h 701"/>
                      <a:gd name="T14" fmla="*/ 137 w 223"/>
                      <a:gd name="T15" fmla="*/ 652 h 701"/>
                      <a:gd name="T16" fmla="*/ 138 w 223"/>
                      <a:gd name="T17" fmla="*/ 691 h 701"/>
                      <a:gd name="T18" fmla="*/ 124 w 223"/>
                      <a:gd name="T19" fmla="*/ 695 h 701"/>
                      <a:gd name="T20" fmla="*/ 108 w 223"/>
                      <a:gd name="T21" fmla="*/ 698 h 701"/>
                      <a:gd name="T22" fmla="*/ 90 w 223"/>
                      <a:gd name="T23" fmla="*/ 701 h 701"/>
                      <a:gd name="T24" fmla="*/ 72 w 223"/>
                      <a:gd name="T25" fmla="*/ 701 h 701"/>
                      <a:gd name="T26" fmla="*/ 53 w 223"/>
                      <a:gd name="T27" fmla="*/ 698 h 701"/>
                      <a:gd name="T28" fmla="*/ 36 w 223"/>
                      <a:gd name="T29" fmla="*/ 694 h 701"/>
                      <a:gd name="T30" fmla="*/ 20 w 223"/>
                      <a:gd name="T31" fmla="*/ 685 h 701"/>
                      <a:gd name="T32" fmla="*/ 8 w 223"/>
                      <a:gd name="T33" fmla="*/ 672 h 701"/>
                      <a:gd name="T34" fmla="*/ 0 w 223"/>
                      <a:gd name="T35" fmla="*/ 591 h 701"/>
                      <a:gd name="T36" fmla="*/ 2 w 223"/>
                      <a:gd name="T37" fmla="*/ 466 h 701"/>
                      <a:gd name="T38" fmla="*/ 6 w 223"/>
                      <a:gd name="T39" fmla="*/ 434 h 701"/>
                      <a:gd name="T40" fmla="*/ 8 w 223"/>
                      <a:gd name="T41" fmla="*/ 401 h 701"/>
                      <a:gd name="T42" fmla="*/ 14 w 223"/>
                      <a:gd name="T43" fmla="*/ 368 h 701"/>
                      <a:gd name="T44" fmla="*/ 22 w 223"/>
                      <a:gd name="T45" fmla="*/ 338 h 701"/>
                      <a:gd name="T46" fmla="*/ 26 w 223"/>
                      <a:gd name="T47" fmla="*/ 339 h 701"/>
                      <a:gd name="T48" fmla="*/ 31 w 223"/>
                      <a:gd name="T49" fmla="*/ 340 h 701"/>
                      <a:gd name="T50" fmla="*/ 36 w 223"/>
                      <a:gd name="T51" fmla="*/ 342 h 701"/>
                      <a:gd name="T52" fmla="*/ 40 w 223"/>
                      <a:gd name="T53" fmla="*/ 343 h 701"/>
                      <a:gd name="T54" fmla="*/ 46 w 223"/>
                      <a:gd name="T55" fmla="*/ 344 h 701"/>
                      <a:gd name="T56" fmla="*/ 50 w 223"/>
                      <a:gd name="T57" fmla="*/ 345 h 701"/>
                      <a:gd name="T58" fmla="*/ 54 w 223"/>
                      <a:gd name="T59" fmla="*/ 345 h 701"/>
                      <a:gd name="T60" fmla="*/ 59 w 223"/>
                      <a:gd name="T61" fmla="*/ 345 h 701"/>
                      <a:gd name="T62" fmla="*/ 64 w 223"/>
                      <a:gd name="T63" fmla="*/ 340 h 701"/>
                      <a:gd name="T64" fmla="*/ 67 w 223"/>
                      <a:gd name="T65" fmla="*/ 333 h 701"/>
                      <a:gd name="T66" fmla="*/ 71 w 223"/>
                      <a:gd name="T67" fmla="*/ 326 h 701"/>
                      <a:gd name="T68" fmla="*/ 74 w 223"/>
                      <a:gd name="T69" fmla="*/ 319 h 701"/>
                      <a:gd name="T70" fmla="*/ 76 w 223"/>
                      <a:gd name="T71" fmla="*/ 313 h 701"/>
                      <a:gd name="T72" fmla="*/ 79 w 223"/>
                      <a:gd name="T73" fmla="*/ 306 h 701"/>
                      <a:gd name="T74" fmla="*/ 85 w 223"/>
                      <a:gd name="T75" fmla="*/ 301 h 701"/>
                      <a:gd name="T76" fmla="*/ 91 w 223"/>
                      <a:gd name="T77" fmla="*/ 296 h 701"/>
                      <a:gd name="T78" fmla="*/ 101 w 223"/>
                      <a:gd name="T79" fmla="*/ 285 h 701"/>
                      <a:gd name="T80" fmla="*/ 108 w 223"/>
                      <a:gd name="T81" fmla="*/ 272 h 701"/>
                      <a:gd name="T82" fmla="*/ 111 w 223"/>
                      <a:gd name="T83" fmla="*/ 258 h 701"/>
                      <a:gd name="T84" fmla="*/ 113 w 223"/>
                      <a:gd name="T85" fmla="*/ 244 h 701"/>
                      <a:gd name="T86" fmla="*/ 112 w 223"/>
                      <a:gd name="T87" fmla="*/ 230 h 701"/>
                      <a:gd name="T88" fmla="*/ 112 w 223"/>
                      <a:gd name="T89" fmla="*/ 215 h 701"/>
                      <a:gd name="T90" fmla="*/ 111 w 223"/>
                      <a:gd name="T91" fmla="*/ 199 h 701"/>
                      <a:gd name="T92" fmla="*/ 111 w 223"/>
                      <a:gd name="T93" fmla="*/ 184 h 701"/>
                      <a:gd name="T94" fmla="*/ 109 w 223"/>
                      <a:gd name="T95" fmla="*/ 161 h 701"/>
                      <a:gd name="T96" fmla="*/ 103 w 223"/>
                      <a:gd name="T97" fmla="*/ 137 h 701"/>
                      <a:gd name="T98" fmla="*/ 99 w 223"/>
                      <a:gd name="T99" fmla="*/ 111 h 701"/>
                      <a:gd name="T100" fmla="*/ 97 w 223"/>
                      <a:gd name="T101" fmla="*/ 85 h 701"/>
                      <a:gd name="T102" fmla="*/ 97 w 223"/>
                      <a:gd name="T103" fmla="*/ 61 h 701"/>
                      <a:gd name="T104" fmla="*/ 102 w 223"/>
                      <a:gd name="T105" fmla="*/ 38 h 701"/>
                      <a:gd name="T106" fmla="*/ 115 w 223"/>
                      <a:gd name="T107" fmla="*/ 18 h 701"/>
                      <a:gd name="T108" fmla="*/ 137 w 223"/>
                      <a:gd name="T109" fmla="*/ 2 h 701"/>
                      <a:gd name="T110" fmla="*/ 139 w 223"/>
                      <a:gd name="T111" fmla="*/ 2 h 701"/>
                      <a:gd name="T112" fmla="*/ 146 w 223"/>
                      <a:gd name="T113" fmla="*/ 1 h 701"/>
                      <a:gd name="T114" fmla="*/ 156 w 223"/>
                      <a:gd name="T115" fmla="*/ 0 h 701"/>
                      <a:gd name="T116" fmla="*/ 168 w 223"/>
                      <a:gd name="T117" fmla="*/ 0 h 701"/>
                      <a:gd name="T118" fmla="*/ 181 w 223"/>
                      <a:gd name="T119" fmla="*/ 1 h 701"/>
                      <a:gd name="T120" fmla="*/ 196 w 223"/>
                      <a:gd name="T121" fmla="*/ 3 h 701"/>
                      <a:gd name="T122" fmla="*/ 210 w 223"/>
                      <a:gd name="T123" fmla="*/ 9 h 701"/>
                      <a:gd name="T124" fmla="*/ 223 w 223"/>
                      <a:gd name="T125" fmla="*/ 17 h 7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  <a:cxn ang="0">
                        <a:pos x="T124" y="T125"/>
                      </a:cxn>
                    </a:cxnLst>
                    <a:rect l="0" t="0" r="r" b="b"/>
                    <a:pathLst>
                      <a:path w="223" h="701">
                        <a:moveTo>
                          <a:pt x="223" y="17"/>
                        </a:moveTo>
                        <a:lnTo>
                          <a:pt x="223" y="26"/>
                        </a:lnTo>
                        <a:lnTo>
                          <a:pt x="173" y="169"/>
                        </a:lnTo>
                        <a:lnTo>
                          <a:pt x="149" y="277"/>
                        </a:lnTo>
                        <a:lnTo>
                          <a:pt x="132" y="475"/>
                        </a:lnTo>
                        <a:lnTo>
                          <a:pt x="133" y="507"/>
                        </a:lnTo>
                        <a:lnTo>
                          <a:pt x="135" y="577"/>
                        </a:lnTo>
                        <a:lnTo>
                          <a:pt x="137" y="652"/>
                        </a:lnTo>
                        <a:lnTo>
                          <a:pt x="138" y="691"/>
                        </a:lnTo>
                        <a:lnTo>
                          <a:pt x="124" y="695"/>
                        </a:lnTo>
                        <a:lnTo>
                          <a:pt x="108" y="698"/>
                        </a:lnTo>
                        <a:lnTo>
                          <a:pt x="90" y="701"/>
                        </a:lnTo>
                        <a:lnTo>
                          <a:pt x="72" y="701"/>
                        </a:lnTo>
                        <a:lnTo>
                          <a:pt x="53" y="698"/>
                        </a:lnTo>
                        <a:lnTo>
                          <a:pt x="36" y="694"/>
                        </a:lnTo>
                        <a:lnTo>
                          <a:pt x="20" y="685"/>
                        </a:lnTo>
                        <a:lnTo>
                          <a:pt x="8" y="672"/>
                        </a:lnTo>
                        <a:lnTo>
                          <a:pt x="0" y="591"/>
                        </a:lnTo>
                        <a:lnTo>
                          <a:pt x="2" y="466"/>
                        </a:lnTo>
                        <a:lnTo>
                          <a:pt x="6" y="434"/>
                        </a:lnTo>
                        <a:lnTo>
                          <a:pt x="8" y="401"/>
                        </a:lnTo>
                        <a:lnTo>
                          <a:pt x="14" y="368"/>
                        </a:lnTo>
                        <a:lnTo>
                          <a:pt x="22" y="338"/>
                        </a:lnTo>
                        <a:lnTo>
                          <a:pt x="26" y="339"/>
                        </a:lnTo>
                        <a:lnTo>
                          <a:pt x="31" y="340"/>
                        </a:lnTo>
                        <a:lnTo>
                          <a:pt x="36" y="342"/>
                        </a:lnTo>
                        <a:lnTo>
                          <a:pt x="40" y="343"/>
                        </a:lnTo>
                        <a:lnTo>
                          <a:pt x="46" y="344"/>
                        </a:lnTo>
                        <a:lnTo>
                          <a:pt x="50" y="345"/>
                        </a:lnTo>
                        <a:lnTo>
                          <a:pt x="54" y="345"/>
                        </a:lnTo>
                        <a:lnTo>
                          <a:pt x="59" y="345"/>
                        </a:lnTo>
                        <a:lnTo>
                          <a:pt x="64" y="340"/>
                        </a:lnTo>
                        <a:lnTo>
                          <a:pt x="67" y="333"/>
                        </a:lnTo>
                        <a:lnTo>
                          <a:pt x="71" y="326"/>
                        </a:lnTo>
                        <a:lnTo>
                          <a:pt x="74" y="319"/>
                        </a:lnTo>
                        <a:lnTo>
                          <a:pt x="76" y="313"/>
                        </a:lnTo>
                        <a:lnTo>
                          <a:pt x="79" y="306"/>
                        </a:lnTo>
                        <a:lnTo>
                          <a:pt x="85" y="301"/>
                        </a:lnTo>
                        <a:lnTo>
                          <a:pt x="91" y="296"/>
                        </a:lnTo>
                        <a:lnTo>
                          <a:pt x="101" y="285"/>
                        </a:lnTo>
                        <a:lnTo>
                          <a:pt x="108" y="272"/>
                        </a:lnTo>
                        <a:lnTo>
                          <a:pt x="111" y="258"/>
                        </a:lnTo>
                        <a:lnTo>
                          <a:pt x="113" y="244"/>
                        </a:lnTo>
                        <a:lnTo>
                          <a:pt x="112" y="230"/>
                        </a:lnTo>
                        <a:lnTo>
                          <a:pt x="112" y="215"/>
                        </a:lnTo>
                        <a:lnTo>
                          <a:pt x="111" y="199"/>
                        </a:lnTo>
                        <a:lnTo>
                          <a:pt x="111" y="184"/>
                        </a:lnTo>
                        <a:lnTo>
                          <a:pt x="109" y="161"/>
                        </a:lnTo>
                        <a:lnTo>
                          <a:pt x="103" y="137"/>
                        </a:lnTo>
                        <a:lnTo>
                          <a:pt x="99" y="111"/>
                        </a:lnTo>
                        <a:lnTo>
                          <a:pt x="97" y="85"/>
                        </a:lnTo>
                        <a:lnTo>
                          <a:pt x="97" y="61"/>
                        </a:lnTo>
                        <a:lnTo>
                          <a:pt x="102" y="38"/>
                        </a:lnTo>
                        <a:lnTo>
                          <a:pt x="115" y="18"/>
                        </a:lnTo>
                        <a:lnTo>
                          <a:pt x="137" y="2"/>
                        </a:lnTo>
                        <a:lnTo>
                          <a:pt x="139" y="2"/>
                        </a:lnTo>
                        <a:lnTo>
                          <a:pt x="146" y="1"/>
                        </a:lnTo>
                        <a:lnTo>
                          <a:pt x="156" y="0"/>
                        </a:lnTo>
                        <a:lnTo>
                          <a:pt x="168" y="0"/>
                        </a:lnTo>
                        <a:lnTo>
                          <a:pt x="181" y="1"/>
                        </a:lnTo>
                        <a:lnTo>
                          <a:pt x="196" y="3"/>
                        </a:lnTo>
                        <a:lnTo>
                          <a:pt x="210" y="9"/>
                        </a:lnTo>
                        <a:lnTo>
                          <a:pt x="223" y="17"/>
                        </a:lnTo>
                        <a:close/>
                      </a:path>
                    </a:pathLst>
                  </a:custGeom>
                  <a:solidFill>
                    <a:srgbClr val="00D8E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245" name="Freeform 213"/>
                  <p:cNvSpPr>
                    <a:spLocks/>
                  </p:cNvSpPr>
                  <p:nvPr/>
                </p:nvSpPr>
                <p:spPr bwMode="auto">
                  <a:xfrm>
                    <a:off x="1181" y="3488"/>
                    <a:ext cx="337" cy="132"/>
                  </a:xfrm>
                  <a:custGeom>
                    <a:avLst/>
                    <a:gdLst>
                      <a:gd name="T0" fmla="*/ 319 w 337"/>
                      <a:gd name="T1" fmla="*/ 114 h 132"/>
                      <a:gd name="T2" fmla="*/ 306 w 337"/>
                      <a:gd name="T3" fmla="*/ 101 h 132"/>
                      <a:gd name="T4" fmla="*/ 288 w 337"/>
                      <a:gd name="T5" fmla="*/ 100 h 132"/>
                      <a:gd name="T6" fmla="*/ 266 w 337"/>
                      <a:gd name="T7" fmla="*/ 103 h 132"/>
                      <a:gd name="T8" fmla="*/ 245 w 337"/>
                      <a:gd name="T9" fmla="*/ 105 h 132"/>
                      <a:gd name="T10" fmla="*/ 234 w 337"/>
                      <a:gd name="T11" fmla="*/ 110 h 132"/>
                      <a:gd name="T12" fmla="*/ 225 w 337"/>
                      <a:gd name="T13" fmla="*/ 117 h 132"/>
                      <a:gd name="T14" fmla="*/ 216 w 337"/>
                      <a:gd name="T15" fmla="*/ 125 h 132"/>
                      <a:gd name="T16" fmla="*/ 207 w 337"/>
                      <a:gd name="T17" fmla="*/ 132 h 132"/>
                      <a:gd name="T18" fmla="*/ 176 w 337"/>
                      <a:gd name="T19" fmla="*/ 117 h 132"/>
                      <a:gd name="T20" fmla="*/ 189 w 337"/>
                      <a:gd name="T21" fmla="*/ 110 h 132"/>
                      <a:gd name="T22" fmla="*/ 202 w 337"/>
                      <a:gd name="T23" fmla="*/ 104 h 132"/>
                      <a:gd name="T24" fmla="*/ 212 w 337"/>
                      <a:gd name="T25" fmla="*/ 95 h 132"/>
                      <a:gd name="T26" fmla="*/ 200 w 337"/>
                      <a:gd name="T27" fmla="*/ 84 h 132"/>
                      <a:gd name="T28" fmla="*/ 173 w 337"/>
                      <a:gd name="T29" fmla="*/ 81 h 132"/>
                      <a:gd name="T30" fmla="*/ 146 w 337"/>
                      <a:gd name="T31" fmla="*/ 80 h 132"/>
                      <a:gd name="T32" fmla="*/ 118 w 337"/>
                      <a:gd name="T33" fmla="*/ 80 h 132"/>
                      <a:gd name="T34" fmla="*/ 91 w 337"/>
                      <a:gd name="T35" fmla="*/ 80 h 132"/>
                      <a:gd name="T36" fmla="*/ 69 w 337"/>
                      <a:gd name="T37" fmla="*/ 91 h 132"/>
                      <a:gd name="T38" fmla="*/ 48 w 337"/>
                      <a:gd name="T39" fmla="*/ 106 h 132"/>
                      <a:gd name="T40" fmla="*/ 25 w 337"/>
                      <a:gd name="T41" fmla="*/ 118 h 132"/>
                      <a:gd name="T42" fmla="*/ 7 w 337"/>
                      <a:gd name="T43" fmla="*/ 120 h 132"/>
                      <a:gd name="T44" fmla="*/ 2 w 337"/>
                      <a:gd name="T45" fmla="*/ 117 h 132"/>
                      <a:gd name="T46" fmla="*/ 5 w 337"/>
                      <a:gd name="T47" fmla="*/ 104 h 132"/>
                      <a:gd name="T48" fmla="*/ 20 w 337"/>
                      <a:gd name="T49" fmla="*/ 92 h 132"/>
                      <a:gd name="T50" fmla="*/ 39 w 337"/>
                      <a:gd name="T51" fmla="*/ 84 h 132"/>
                      <a:gd name="T52" fmla="*/ 57 w 337"/>
                      <a:gd name="T53" fmla="*/ 73 h 132"/>
                      <a:gd name="T54" fmla="*/ 66 w 337"/>
                      <a:gd name="T55" fmla="*/ 64 h 132"/>
                      <a:gd name="T56" fmla="*/ 68 w 337"/>
                      <a:gd name="T57" fmla="*/ 59 h 132"/>
                      <a:gd name="T58" fmla="*/ 62 w 337"/>
                      <a:gd name="T59" fmla="*/ 57 h 132"/>
                      <a:gd name="T60" fmla="*/ 50 w 337"/>
                      <a:gd name="T61" fmla="*/ 63 h 132"/>
                      <a:gd name="T62" fmla="*/ 38 w 337"/>
                      <a:gd name="T63" fmla="*/ 71 h 132"/>
                      <a:gd name="T64" fmla="*/ 27 w 337"/>
                      <a:gd name="T65" fmla="*/ 74 h 132"/>
                      <a:gd name="T66" fmla="*/ 34 w 337"/>
                      <a:gd name="T67" fmla="*/ 60 h 132"/>
                      <a:gd name="T68" fmla="*/ 56 w 337"/>
                      <a:gd name="T69" fmla="*/ 44 h 132"/>
                      <a:gd name="T70" fmla="*/ 81 w 337"/>
                      <a:gd name="T71" fmla="*/ 34 h 132"/>
                      <a:gd name="T72" fmla="*/ 107 w 337"/>
                      <a:gd name="T73" fmla="*/ 30 h 132"/>
                      <a:gd name="T74" fmla="*/ 124 w 337"/>
                      <a:gd name="T75" fmla="*/ 30 h 132"/>
                      <a:gd name="T76" fmla="*/ 131 w 337"/>
                      <a:gd name="T77" fmla="*/ 27 h 132"/>
                      <a:gd name="T78" fmla="*/ 131 w 337"/>
                      <a:gd name="T79" fmla="*/ 20 h 132"/>
                      <a:gd name="T80" fmla="*/ 135 w 337"/>
                      <a:gd name="T81" fmla="*/ 11 h 132"/>
                      <a:gd name="T82" fmla="*/ 158 w 337"/>
                      <a:gd name="T83" fmla="*/ 10 h 132"/>
                      <a:gd name="T84" fmla="*/ 194 w 337"/>
                      <a:gd name="T85" fmla="*/ 7 h 132"/>
                      <a:gd name="T86" fmla="*/ 230 w 337"/>
                      <a:gd name="T87" fmla="*/ 1 h 132"/>
                      <a:gd name="T88" fmla="*/ 264 w 337"/>
                      <a:gd name="T89" fmla="*/ 1 h 132"/>
                      <a:gd name="T90" fmla="*/ 337 w 337"/>
                      <a:gd name="T91" fmla="*/ 40 h 1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</a:cxnLst>
                    <a:rect l="0" t="0" r="r" b="b"/>
                    <a:pathLst>
                      <a:path w="337" h="132">
                        <a:moveTo>
                          <a:pt x="337" y="40"/>
                        </a:moveTo>
                        <a:lnTo>
                          <a:pt x="319" y="114"/>
                        </a:lnTo>
                        <a:lnTo>
                          <a:pt x="314" y="105"/>
                        </a:lnTo>
                        <a:lnTo>
                          <a:pt x="306" y="101"/>
                        </a:lnTo>
                        <a:lnTo>
                          <a:pt x="298" y="100"/>
                        </a:lnTo>
                        <a:lnTo>
                          <a:pt x="288" y="100"/>
                        </a:lnTo>
                        <a:lnTo>
                          <a:pt x="277" y="102"/>
                        </a:lnTo>
                        <a:lnTo>
                          <a:pt x="266" y="103"/>
                        </a:lnTo>
                        <a:lnTo>
                          <a:pt x="255" y="105"/>
                        </a:lnTo>
                        <a:lnTo>
                          <a:pt x="245" y="105"/>
                        </a:lnTo>
                        <a:lnTo>
                          <a:pt x="240" y="107"/>
                        </a:lnTo>
                        <a:lnTo>
                          <a:pt x="234" y="110"/>
                        </a:lnTo>
                        <a:lnTo>
                          <a:pt x="230" y="113"/>
                        </a:lnTo>
                        <a:lnTo>
                          <a:pt x="225" y="117"/>
                        </a:lnTo>
                        <a:lnTo>
                          <a:pt x="220" y="120"/>
                        </a:lnTo>
                        <a:lnTo>
                          <a:pt x="216" y="125"/>
                        </a:lnTo>
                        <a:lnTo>
                          <a:pt x="212" y="128"/>
                        </a:lnTo>
                        <a:lnTo>
                          <a:pt x="207" y="132"/>
                        </a:lnTo>
                        <a:lnTo>
                          <a:pt x="170" y="122"/>
                        </a:lnTo>
                        <a:lnTo>
                          <a:pt x="176" y="117"/>
                        </a:lnTo>
                        <a:lnTo>
                          <a:pt x="182" y="114"/>
                        </a:lnTo>
                        <a:lnTo>
                          <a:pt x="189" y="110"/>
                        </a:lnTo>
                        <a:lnTo>
                          <a:pt x="195" y="107"/>
                        </a:lnTo>
                        <a:lnTo>
                          <a:pt x="202" y="104"/>
                        </a:lnTo>
                        <a:lnTo>
                          <a:pt x="207" y="100"/>
                        </a:lnTo>
                        <a:lnTo>
                          <a:pt x="212" y="95"/>
                        </a:lnTo>
                        <a:lnTo>
                          <a:pt x="214" y="88"/>
                        </a:lnTo>
                        <a:lnTo>
                          <a:pt x="200" y="84"/>
                        </a:lnTo>
                        <a:lnTo>
                          <a:pt x="186" y="82"/>
                        </a:lnTo>
                        <a:lnTo>
                          <a:pt x="173" y="81"/>
                        </a:lnTo>
                        <a:lnTo>
                          <a:pt x="159" y="80"/>
                        </a:lnTo>
                        <a:lnTo>
                          <a:pt x="146" y="80"/>
                        </a:lnTo>
                        <a:lnTo>
                          <a:pt x="132" y="81"/>
                        </a:lnTo>
                        <a:lnTo>
                          <a:pt x="118" y="80"/>
                        </a:lnTo>
                        <a:lnTo>
                          <a:pt x="103" y="80"/>
                        </a:lnTo>
                        <a:lnTo>
                          <a:pt x="91" y="80"/>
                        </a:lnTo>
                        <a:lnTo>
                          <a:pt x="80" y="84"/>
                        </a:lnTo>
                        <a:lnTo>
                          <a:pt x="69" y="91"/>
                        </a:lnTo>
                        <a:lnTo>
                          <a:pt x="59" y="98"/>
                        </a:lnTo>
                        <a:lnTo>
                          <a:pt x="48" y="106"/>
                        </a:lnTo>
                        <a:lnTo>
                          <a:pt x="37" y="113"/>
                        </a:lnTo>
                        <a:lnTo>
                          <a:pt x="25" y="118"/>
                        </a:lnTo>
                        <a:lnTo>
                          <a:pt x="12" y="120"/>
                        </a:lnTo>
                        <a:lnTo>
                          <a:pt x="7" y="120"/>
                        </a:lnTo>
                        <a:lnTo>
                          <a:pt x="5" y="118"/>
                        </a:lnTo>
                        <a:lnTo>
                          <a:pt x="2" y="117"/>
                        </a:lnTo>
                        <a:lnTo>
                          <a:pt x="0" y="114"/>
                        </a:lnTo>
                        <a:lnTo>
                          <a:pt x="5" y="104"/>
                        </a:lnTo>
                        <a:lnTo>
                          <a:pt x="12" y="97"/>
                        </a:lnTo>
                        <a:lnTo>
                          <a:pt x="20" y="92"/>
                        </a:lnTo>
                        <a:lnTo>
                          <a:pt x="30" y="88"/>
                        </a:lnTo>
                        <a:lnTo>
                          <a:pt x="39" y="84"/>
                        </a:lnTo>
                        <a:lnTo>
                          <a:pt x="48" y="80"/>
                        </a:lnTo>
                        <a:lnTo>
                          <a:pt x="57" y="73"/>
                        </a:lnTo>
                        <a:lnTo>
                          <a:pt x="64" y="66"/>
                        </a:lnTo>
                        <a:lnTo>
                          <a:pt x="66" y="64"/>
                        </a:lnTo>
                        <a:lnTo>
                          <a:pt x="67" y="61"/>
                        </a:lnTo>
                        <a:lnTo>
                          <a:pt x="68" y="59"/>
                        </a:lnTo>
                        <a:lnTo>
                          <a:pt x="68" y="57"/>
                        </a:lnTo>
                        <a:lnTo>
                          <a:pt x="62" y="57"/>
                        </a:lnTo>
                        <a:lnTo>
                          <a:pt x="56" y="59"/>
                        </a:lnTo>
                        <a:lnTo>
                          <a:pt x="50" y="63"/>
                        </a:lnTo>
                        <a:lnTo>
                          <a:pt x="44" y="67"/>
                        </a:lnTo>
                        <a:lnTo>
                          <a:pt x="38" y="71"/>
                        </a:lnTo>
                        <a:lnTo>
                          <a:pt x="33" y="73"/>
                        </a:lnTo>
                        <a:lnTo>
                          <a:pt x="27" y="74"/>
                        </a:lnTo>
                        <a:lnTo>
                          <a:pt x="24" y="71"/>
                        </a:lnTo>
                        <a:lnTo>
                          <a:pt x="34" y="60"/>
                        </a:lnTo>
                        <a:lnTo>
                          <a:pt x="44" y="52"/>
                        </a:lnTo>
                        <a:lnTo>
                          <a:pt x="56" y="44"/>
                        </a:lnTo>
                        <a:lnTo>
                          <a:pt x="68" y="39"/>
                        </a:lnTo>
                        <a:lnTo>
                          <a:pt x="81" y="34"/>
                        </a:lnTo>
                        <a:lnTo>
                          <a:pt x="94" y="31"/>
                        </a:lnTo>
                        <a:lnTo>
                          <a:pt x="107" y="30"/>
                        </a:lnTo>
                        <a:lnTo>
                          <a:pt x="121" y="31"/>
                        </a:lnTo>
                        <a:lnTo>
                          <a:pt x="124" y="30"/>
                        </a:lnTo>
                        <a:lnTo>
                          <a:pt x="128" y="29"/>
                        </a:lnTo>
                        <a:lnTo>
                          <a:pt x="131" y="27"/>
                        </a:lnTo>
                        <a:lnTo>
                          <a:pt x="133" y="24"/>
                        </a:lnTo>
                        <a:lnTo>
                          <a:pt x="131" y="20"/>
                        </a:lnTo>
                        <a:lnTo>
                          <a:pt x="132" y="15"/>
                        </a:lnTo>
                        <a:lnTo>
                          <a:pt x="135" y="11"/>
                        </a:lnTo>
                        <a:lnTo>
                          <a:pt x="141" y="9"/>
                        </a:lnTo>
                        <a:lnTo>
                          <a:pt x="158" y="10"/>
                        </a:lnTo>
                        <a:lnTo>
                          <a:pt x="177" y="9"/>
                        </a:lnTo>
                        <a:lnTo>
                          <a:pt x="194" y="7"/>
                        </a:lnTo>
                        <a:lnTo>
                          <a:pt x="213" y="4"/>
                        </a:lnTo>
                        <a:lnTo>
                          <a:pt x="230" y="1"/>
                        </a:lnTo>
                        <a:lnTo>
                          <a:pt x="247" y="0"/>
                        </a:lnTo>
                        <a:lnTo>
                          <a:pt x="264" y="1"/>
                        </a:lnTo>
                        <a:lnTo>
                          <a:pt x="281" y="7"/>
                        </a:lnTo>
                        <a:lnTo>
                          <a:pt x="337" y="40"/>
                        </a:lnTo>
                        <a:close/>
                      </a:path>
                    </a:pathLst>
                  </a:custGeom>
                  <a:solidFill>
                    <a:srgbClr val="E2BF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4246" name="Freeform 214"/>
                  <p:cNvSpPr>
                    <a:spLocks/>
                  </p:cNvSpPr>
                  <p:nvPr/>
                </p:nvSpPr>
                <p:spPr bwMode="auto">
                  <a:xfrm>
                    <a:off x="1116" y="3631"/>
                    <a:ext cx="886" cy="353"/>
                  </a:xfrm>
                  <a:custGeom>
                    <a:avLst/>
                    <a:gdLst>
                      <a:gd name="T0" fmla="*/ 349 w 886"/>
                      <a:gd name="T1" fmla="*/ 56 h 353"/>
                      <a:gd name="T2" fmla="*/ 391 w 886"/>
                      <a:gd name="T3" fmla="*/ 80 h 353"/>
                      <a:gd name="T4" fmla="*/ 579 w 886"/>
                      <a:gd name="T5" fmla="*/ 130 h 353"/>
                      <a:gd name="T6" fmla="*/ 658 w 886"/>
                      <a:gd name="T7" fmla="*/ 161 h 353"/>
                      <a:gd name="T8" fmla="*/ 698 w 886"/>
                      <a:gd name="T9" fmla="*/ 222 h 353"/>
                      <a:gd name="T10" fmla="*/ 720 w 886"/>
                      <a:gd name="T11" fmla="*/ 226 h 353"/>
                      <a:gd name="T12" fmla="*/ 698 w 886"/>
                      <a:gd name="T13" fmla="*/ 163 h 353"/>
                      <a:gd name="T14" fmla="*/ 721 w 886"/>
                      <a:gd name="T15" fmla="*/ 120 h 353"/>
                      <a:gd name="T16" fmla="*/ 763 w 886"/>
                      <a:gd name="T17" fmla="*/ 147 h 353"/>
                      <a:gd name="T18" fmla="*/ 807 w 886"/>
                      <a:gd name="T19" fmla="*/ 172 h 353"/>
                      <a:gd name="T20" fmla="*/ 852 w 886"/>
                      <a:gd name="T21" fmla="*/ 190 h 353"/>
                      <a:gd name="T22" fmla="*/ 880 w 886"/>
                      <a:gd name="T23" fmla="*/ 210 h 353"/>
                      <a:gd name="T24" fmla="*/ 864 w 886"/>
                      <a:gd name="T25" fmla="*/ 280 h 353"/>
                      <a:gd name="T26" fmla="*/ 831 w 886"/>
                      <a:gd name="T27" fmla="*/ 340 h 353"/>
                      <a:gd name="T28" fmla="*/ 761 w 886"/>
                      <a:gd name="T29" fmla="*/ 353 h 353"/>
                      <a:gd name="T30" fmla="*/ 676 w 886"/>
                      <a:gd name="T31" fmla="*/ 341 h 353"/>
                      <a:gd name="T32" fmla="*/ 593 w 886"/>
                      <a:gd name="T33" fmla="*/ 312 h 353"/>
                      <a:gd name="T34" fmla="*/ 516 w 886"/>
                      <a:gd name="T35" fmla="*/ 269 h 353"/>
                      <a:gd name="T36" fmla="*/ 443 w 886"/>
                      <a:gd name="T37" fmla="*/ 217 h 353"/>
                      <a:gd name="T38" fmla="*/ 381 w 886"/>
                      <a:gd name="T39" fmla="*/ 168 h 353"/>
                      <a:gd name="T40" fmla="*/ 343 w 886"/>
                      <a:gd name="T41" fmla="*/ 152 h 353"/>
                      <a:gd name="T42" fmla="*/ 300 w 886"/>
                      <a:gd name="T43" fmla="*/ 146 h 353"/>
                      <a:gd name="T44" fmla="*/ 233 w 886"/>
                      <a:gd name="T45" fmla="*/ 154 h 353"/>
                      <a:gd name="T46" fmla="*/ 163 w 886"/>
                      <a:gd name="T47" fmla="*/ 145 h 353"/>
                      <a:gd name="T48" fmla="*/ 109 w 886"/>
                      <a:gd name="T49" fmla="*/ 154 h 353"/>
                      <a:gd name="T50" fmla="*/ 82 w 886"/>
                      <a:gd name="T51" fmla="*/ 170 h 353"/>
                      <a:gd name="T52" fmla="*/ 59 w 886"/>
                      <a:gd name="T53" fmla="*/ 173 h 353"/>
                      <a:gd name="T54" fmla="*/ 55 w 886"/>
                      <a:gd name="T55" fmla="*/ 159 h 353"/>
                      <a:gd name="T56" fmla="*/ 98 w 886"/>
                      <a:gd name="T57" fmla="*/ 128 h 353"/>
                      <a:gd name="T58" fmla="*/ 133 w 886"/>
                      <a:gd name="T59" fmla="*/ 104 h 353"/>
                      <a:gd name="T60" fmla="*/ 121 w 886"/>
                      <a:gd name="T61" fmla="*/ 97 h 353"/>
                      <a:gd name="T62" fmla="*/ 82 w 886"/>
                      <a:gd name="T63" fmla="*/ 115 h 353"/>
                      <a:gd name="T64" fmla="*/ 48 w 886"/>
                      <a:gd name="T65" fmla="*/ 111 h 353"/>
                      <a:gd name="T66" fmla="*/ 39 w 886"/>
                      <a:gd name="T67" fmla="*/ 97 h 353"/>
                      <a:gd name="T68" fmla="*/ 37 w 886"/>
                      <a:gd name="T69" fmla="*/ 110 h 353"/>
                      <a:gd name="T70" fmla="*/ 28 w 886"/>
                      <a:gd name="T71" fmla="*/ 129 h 353"/>
                      <a:gd name="T72" fmla="*/ 13 w 886"/>
                      <a:gd name="T73" fmla="*/ 125 h 353"/>
                      <a:gd name="T74" fmla="*/ 29 w 886"/>
                      <a:gd name="T75" fmla="*/ 93 h 353"/>
                      <a:gd name="T76" fmla="*/ 59 w 886"/>
                      <a:gd name="T77" fmla="*/ 70 h 353"/>
                      <a:gd name="T78" fmla="*/ 95 w 886"/>
                      <a:gd name="T79" fmla="*/ 68 h 353"/>
                      <a:gd name="T80" fmla="*/ 125 w 886"/>
                      <a:gd name="T81" fmla="*/ 62 h 353"/>
                      <a:gd name="T82" fmla="*/ 124 w 886"/>
                      <a:gd name="T83" fmla="*/ 49 h 353"/>
                      <a:gd name="T84" fmla="*/ 86 w 886"/>
                      <a:gd name="T85" fmla="*/ 49 h 353"/>
                      <a:gd name="T86" fmla="*/ 48 w 886"/>
                      <a:gd name="T87" fmla="*/ 45 h 353"/>
                      <a:gd name="T88" fmla="*/ 28 w 886"/>
                      <a:gd name="T89" fmla="*/ 69 h 353"/>
                      <a:gd name="T90" fmla="*/ 11 w 886"/>
                      <a:gd name="T91" fmla="*/ 94 h 353"/>
                      <a:gd name="T92" fmla="*/ 0 w 886"/>
                      <a:gd name="T93" fmla="*/ 92 h 353"/>
                      <a:gd name="T94" fmla="*/ 26 w 886"/>
                      <a:gd name="T95" fmla="*/ 58 h 353"/>
                      <a:gd name="T96" fmla="*/ 55 w 886"/>
                      <a:gd name="T97" fmla="*/ 26 h 353"/>
                      <a:gd name="T98" fmla="*/ 110 w 886"/>
                      <a:gd name="T99" fmla="*/ 20 h 353"/>
                      <a:gd name="T100" fmla="*/ 163 w 886"/>
                      <a:gd name="T101" fmla="*/ 15 h 353"/>
                      <a:gd name="T102" fmla="*/ 180 w 886"/>
                      <a:gd name="T103" fmla="*/ 0 h 353"/>
                      <a:gd name="T104" fmla="*/ 253 w 886"/>
                      <a:gd name="T105" fmla="*/ 13 h 353"/>
                      <a:gd name="T106" fmla="*/ 319 w 886"/>
                      <a:gd name="T107" fmla="*/ 36 h 3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886" h="353">
                        <a:moveTo>
                          <a:pt x="319" y="36"/>
                        </a:moveTo>
                        <a:lnTo>
                          <a:pt x="329" y="44"/>
                        </a:lnTo>
                        <a:lnTo>
                          <a:pt x="340" y="50"/>
                        </a:lnTo>
                        <a:lnTo>
                          <a:pt x="349" y="56"/>
                        </a:lnTo>
                        <a:lnTo>
                          <a:pt x="360" y="62"/>
                        </a:lnTo>
                        <a:lnTo>
                          <a:pt x="370" y="68"/>
                        </a:lnTo>
                        <a:lnTo>
                          <a:pt x="380" y="74"/>
                        </a:lnTo>
                        <a:lnTo>
                          <a:pt x="391" y="80"/>
                        </a:lnTo>
                        <a:lnTo>
                          <a:pt x="401" y="85"/>
                        </a:lnTo>
                        <a:lnTo>
                          <a:pt x="538" y="118"/>
                        </a:lnTo>
                        <a:lnTo>
                          <a:pt x="559" y="124"/>
                        </a:lnTo>
                        <a:lnTo>
                          <a:pt x="579" y="130"/>
                        </a:lnTo>
                        <a:lnTo>
                          <a:pt x="600" y="135"/>
                        </a:lnTo>
                        <a:lnTo>
                          <a:pt x="621" y="142"/>
                        </a:lnTo>
                        <a:lnTo>
                          <a:pt x="640" y="151"/>
                        </a:lnTo>
                        <a:lnTo>
                          <a:pt x="658" y="161"/>
                        </a:lnTo>
                        <a:lnTo>
                          <a:pt x="673" y="177"/>
                        </a:lnTo>
                        <a:lnTo>
                          <a:pt x="686" y="197"/>
                        </a:lnTo>
                        <a:lnTo>
                          <a:pt x="693" y="209"/>
                        </a:lnTo>
                        <a:lnTo>
                          <a:pt x="698" y="222"/>
                        </a:lnTo>
                        <a:lnTo>
                          <a:pt x="706" y="233"/>
                        </a:lnTo>
                        <a:lnTo>
                          <a:pt x="717" y="242"/>
                        </a:lnTo>
                        <a:lnTo>
                          <a:pt x="722" y="234"/>
                        </a:lnTo>
                        <a:lnTo>
                          <a:pt x="720" y="226"/>
                        </a:lnTo>
                        <a:lnTo>
                          <a:pt x="713" y="218"/>
                        </a:lnTo>
                        <a:lnTo>
                          <a:pt x="710" y="209"/>
                        </a:lnTo>
                        <a:lnTo>
                          <a:pt x="703" y="187"/>
                        </a:lnTo>
                        <a:lnTo>
                          <a:pt x="698" y="163"/>
                        </a:lnTo>
                        <a:lnTo>
                          <a:pt x="698" y="139"/>
                        </a:lnTo>
                        <a:lnTo>
                          <a:pt x="705" y="115"/>
                        </a:lnTo>
                        <a:lnTo>
                          <a:pt x="710" y="115"/>
                        </a:lnTo>
                        <a:lnTo>
                          <a:pt x="721" y="120"/>
                        </a:lnTo>
                        <a:lnTo>
                          <a:pt x="732" y="127"/>
                        </a:lnTo>
                        <a:lnTo>
                          <a:pt x="743" y="133"/>
                        </a:lnTo>
                        <a:lnTo>
                          <a:pt x="753" y="140"/>
                        </a:lnTo>
                        <a:lnTo>
                          <a:pt x="763" y="147"/>
                        </a:lnTo>
                        <a:lnTo>
                          <a:pt x="774" y="154"/>
                        </a:lnTo>
                        <a:lnTo>
                          <a:pt x="785" y="160"/>
                        </a:lnTo>
                        <a:lnTo>
                          <a:pt x="796" y="166"/>
                        </a:lnTo>
                        <a:lnTo>
                          <a:pt x="807" y="172"/>
                        </a:lnTo>
                        <a:lnTo>
                          <a:pt x="818" y="178"/>
                        </a:lnTo>
                        <a:lnTo>
                          <a:pt x="829" y="182"/>
                        </a:lnTo>
                        <a:lnTo>
                          <a:pt x="840" y="187"/>
                        </a:lnTo>
                        <a:lnTo>
                          <a:pt x="852" y="190"/>
                        </a:lnTo>
                        <a:lnTo>
                          <a:pt x="863" y="192"/>
                        </a:lnTo>
                        <a:lnTo>
                          <a:pt x="875" y="194"/>
                        </a:lnTo>
                        <a:lnTo>
                          <a:pt x="886" y="194"/>
                        </a:lnTo>
                        <a:lnTo>
                          <a:pt x="880" y="210"/>
                        </a:lnTo>
                        <a:lnTo>
                          <a:pt x="876" y="228"/>
                        </a:lnTo>
                        <a:lnTo>
                          <a:pt x="871" y="245"/>
                        </a:lnTo>
                        <a:lnTo>
                          <a:pt x="868" y="263"/>
                        </a:lnTo>
                        <a:lnTo>
                          <a:pt x="864" y="280"/>
                        </a:lnTo>
                        <a:lnTo>
                          <a:pt x="859" y="298"/>
                        </a:lnTo>
                        <a:lnTo>
                          <a:pt x="854" y="314"/>
                        </a:lnTo>
                        <a:lnTo>
                          <a:pt x="846" y="330"/>
                        </a:lnTo>
                        <a:lnTo>
                          <a:pt x="831" y="340"/>
                        </a:lnTo>
                        <a:lnTo>
                          <a:pt x="816" y="348"/>
                        </a:lnTo>
                        <a:lnTo>
                          <a:pt x="798" y="351"/>
                        </a:lnTo>
                        <a:lnTo>
                          <a:pt x="781" y="353"/>
                        </a:lnTo>
                        <a:lnTo>
                          <a:pt x="761" y="353"/>
                        </a:lnTo>
                        <a:lnTo>
                          <a:pt x="742" y="352"/>
                        </a:lnTo>
                        <a:lnTo>
                          <a:pt x="720" y="350"/>
                        </a:lnTo>
                        <a:lnTo>
                          <a:pt x="698" y="347"/>
                        </a:lnTo>
                        <a:lnTo>
                          <a:pt x="676" y="341"/>
                        </a:lnTo>
                        <a:lnTo>
                          <a:pt x="656" y="336"/>
                        </a:lnTo>
                        <a:lnTo>
                          <a:pt x="635" y="328"/>
                        </a:lnTo>
                        <a:lnTo>
                          <a:pt x="614" y="321"/>
                        </a:lnTo>
                        <a:lnTo>
                          <a:pt x="593" y="312"/>
                        </a:lnTo>
                        <a:lnTo>
                          <a:pt x="574" y="302"/>
                        </a:lnTo>
                        <a:lnTo>
                          <a:pt x="554" y="291"/>
                        </a:lnTo>
                        <a:lnTo>
                          <a:pt x="536" y="280"/>
                        </a:lnTo>
                        <a:lnTo>
                          <a:pt x="516" y="269"/>
                        </a:lnTo>
                        <a:lnTo>
                          <a:pt x="498" y="256"/>
                        </a:lnTo>
                        <a:lnTo>
                          <a:pt x="480" y="244"/>
                        </a:lnTo>
                        <a:lnTo>
                          <a:pt x="462" y="230"/>
                        </a:lnTo>
                        <a:lnTo>
                          <a:pt x="443" y="217"/>
                        </a:lnTo>
                        <a:lnTo>
                          <a:pt x="426" y="203"/>
                        </a:lnTo>
                        <a:lnTo>
                          <a:pt x="408" y="189"/>
                        </a:lnTo>
                        <a:lnTo>
                          <a:pt x="391" y="173"/>
                        </a:lnTo>
                        <a:lnTo>
                          <a:pt x="381" y="168"/>
                        </a:lnTo>
                        <a:lnTo>
                          <a:pt x="372" y="164"/>
                        </a:lnTo>
                        <a:lnTo>
                          <a:pt x="363" y="159"/>
                        </a:lnTo>
                        <a:lnTo>
                          <a:pt x="353" y="156"/>
                        </a:lnTo>
                        <a:lnTo>
                          <a:pt x="343" y="152"/>
                        </a:lnTo>
                        <a:lnTo>
                          <a:pt x="333" y="148"/>
                        </a:lnTo>
                        <a:lnTo>
                          <a:pt x="324" y="145"/>
                        </a:lnTo>
                        <a:lnTo>
                          <a:pt x="315" y="141"/>
                        </a:lnTo>
                        <a:lnTo>
                          <a:pt x="300" y="146"/>
                        </a:lnTo>
                        <a:lnTo>
                          <a:pt x="285" y="151"/>
                        </a:lnTo>
                        <a:lnTo>
                          <a:pt x="269" y="153"/>
                        </a:lnTo>
                        <a:lnTo>
                          <a:pt x="251" y="154"/>
                        </a:lnTo>
                        <a:lnTo>
                          <a:pt x="233" y="154"/>
                        </a:lnTo>
                        <a:lnTo>
                          <a:pt x="216" y="153"/>
                        </a:lnTo>
                        <a:lnTo>
                          <a:pt x="197" y="151"/>
                        </a:lnTo>
                        <a:lnTo>
                          <a:pt x="181" y="147"/>
                        </a:lnTo>
                        <a:lnTo>
                          <a:pt x="163" y="145"/>
                        </a:lnTo>
                        <a:lnTo>
                          <a:pt x="147" y="145"/>
                        </a:lnTo>
                        <a:lnTo>
                          <a:pt x="132" y="147"/>
                        </a:lnTo>
                        <a:lnTo>
                          <a:pt x="120" y="149"/>
                        </a:lnTo>
                        <a:lnTo>
                          <a:pt x="109" y="154"/>
                        </a:lnTo>
                        <a:lnTo>
                          <a:pt x="99" y="158"/>
                        </a:lnTo>
                        <a:lnTo>
                          <a:pt x="92" y="163"/>
                        </a:lnTo>
                        <a:lnTo>
                          <a:pt x="88" y="166"/>
                        </a:lnTo>
                        <a:lnTo>
                          <a:pt x="82" y="170"/>
                        </a:lnTo>
                        <a:lnTo>
                          <a:pt x="75" y="173"/>
                        </a:lnTo>
                        <a:lnTo>
                          <a:pt x="68" y="175"/>
                        </a:lnTo>
                        <a:lnTo>
                          <a:pt x="63" y="175"/>
                        </a:lnTo>
                        <a:lnTo>
                          <a:pt x="59" y="173"/>
                        </a:lnTo>
                        <a:lnTo>
                          <a:pt x="54" y="172"/>
                        </a:lnTo>
                        <a:lnTo>
                          <a:pt x="52" y="171"/>
                        </a:lnTo>
                        <a:lnTo>
                          <a:pt x="51" y="171"/>
                        </a:lnTo>
                        <a:lnTo>
                          <a:pt x="55" y="159"/>
                        </a:lnTo>
                        <a:lnTo>
                          <a:pt x="63" y="149"/>
                        </a:lnTo>
                        <a:lnTo>
                          <a:pt x="73" y="142"/>
                        </a:lnTo>
                        <a:lnTo>
                          <a:pt x="85" y="134"/>
                        </a:lnTo>
                        <a:lnTo>
                          <a:pt x="98" y="128"/>
                        </a:lnTo>
                        <a:lnTo>
                          <a:pt x="110" y="122"/>
                        </a:lnTo>
                        <a:lnTo>
                          <a:pt x="122" y="116"/>
                        </a:lnTo>
                        <a:lnTo>
                          <a:pt x="132" y="109"/>
                        </a:lnTo>
                        <a:lnTo>
                          <a:pt x="133" y="104"/>
                        </a:lnTo>
                        <a:lnTo>
                          <a:pt x="134" y="99"/>
                        </a:lnTo>
                        <a:lnTo>
                          <a:pt x="134" y="94"/>
                        </a:lnTo>
                        <a:lnTo>
                          <a:pt x="129" y="91"/>
                        </a:lnTo>
                        <a:lnTo>
                          <a:pt x="121" y="97"/>
                        </a:lnTo>
                        <a:lnTo>
                          <a:pt x="112" y="103"/>
                        </a:lnTo>
                        <a:lnTo>
                          <a:pt x="102" y="107"/>
                        </a:lnTo>
                        <a:lnTo>
                          <a:pt x="92" y="111"/>
                        </a:lnTo>
                        <a:lnTo>
                          <a:pt x="82" y="115"/>
                        </a:lnTo>
                        <a:lnTo>
                          <a:pt x="71" y="117"/>
                        </a:lnTo>
                        <a:lnTo>
                          <a:pt x="60" y="117"/>
                        </a:lnTo>
                        <a:lnTo>
                          <a:pt x="49" y="116"/>
                        </a:lnTo>
                        <a:lnTo>
                          <a:pt x="48" y="111"/>
                        </a:lnTo>
                        <a:lnTo>
                          <a:pt x="47" y="105"/>
                        </a:lnTo>
                        <a:lnTo>
                          <a:pt x="44" y="100"/>
                        </a:lnTo>
                        <a:lnTo>
                          <a:pt x="42" y="97"/>
                        </a:lnTo>
                        <a:lnTo>
                          <a:pt x="39" y="97"/>
                        </a:lnTo>
                        <a:lnTo>
                          <a:pt x="37" y="98"/>
                        </a:lnTo>
                        <a:lnTo>
                          <a:pt x="35" y="102"/>
                        </a:lnTo>
                        <a:lnTo>
                          <a:pt x="34" y="105"/>
                        </a:lnTo>
                        <a:lnTo>
                          <a:pt x="37" y="110"/>
                        </a:lnTo>
                        <a:lnTo>
                          <a:pt x="37" y="116"/>
                        </a:lnTo>
                        <a:lnTo>
                          <a:pt x="35" y="121"/>
                        </a:lnTo>
                        <a:lnTo>
                          <a:pt x="31" y="125"/>
                        </a:lnTo>
                        <a:lnTo>
                          <a:pt x="28" y="129"/>
                        </a:lnTo>
                        <a:lnTo>
                          <a:pt x="24" y="133"/>
                        </a:lnTo>
                        <a:lnTo>
                          <a:pt x="18" y="135"/>
                        </a:lnTo>
                        <a:lnTo>
                          <a:pt x="15" y="134"/>
                        </a:lnTo>
                        <a:lnTo>
                          <a:pt x="13" y="125"/>
                        </a:lnTo>
                        <a:lnTo>
                          <a:pt x="14" y="117"/>
                        </a:lnTo>
                        <a:lnTo>
                          <a:pt x="17" y="108"/>
                        </a:lnTo>
                        <a:lnTo>
                          <a:pt x="23" y="100"/>
                        </a:lnTo>
                        <a:lnTo>
                          <a:pt x="29" y="93"/>
                        </a:lnTo>
                        <a:lnTo>
                          <a:pt x="36" y="85"/>
                        </a:lnTo>
                        <a:lnTo>
                          <a:pt x="43" y="79"/>
                        </a:lnTo>
                        <a:lnTo>
                          <a:pt x="50" y="71"/>
                        </a:lnTo>
                        <a:lnTo>
                          <a:pt x="59" y="70"/>
                        </a:lnTo>
                        <a:lnTo>
                          <a:pt x="68" y="70"/>
                        </a:lnTo>
                        <a:lnTo>
                          <a:pt x="77" y="69"/>
                        </a:lnTo>
                        <a:lnTo>
                          <a:pt x="86" y="69"/>
                        </a:lnTo>
                        <a:lnTo>
                          <a:pt x="95" y="68"/>
                        </a:lnTo>
                        <a:lnTo>
                          <a:pt x="104" y="67"/>
                        </a:lnTo>
                        <a:lnTo>
                          <a:pt x="113" y="66"/>
                        </a:lnTo>
                        <a:lnTo>
                          <a:pt x="123" y="64"/>
                        </a:lnTo>
                        <a:lnTo>
                          <a:pt x="125" y="62"/>
                        </a:lnTo>
                        <a:lnTo>
                          <a:pt x="127" y="59"/>
                        </a:lnTo>
                        <a:lnTo>
                          <a:pt x="127" y="56"/>
                        </a:lnTo>
                        <a:lnTo>
                          <a:pt x="127" y="52"/>
                        </a:lnTo>
                        <a:lnTo>
                          <a:pt x="124" y="49"/>
                        </a:lnTo>
                        <a:lnTo>
                          <a:pt x="114" y="50"/>
                        </a:lnTo>
                        <a:lnTo>
                          <a:pt x="104" y="50"/>
                        </a:lnTo>
                        <a:lnTo>
                          <a:pt x="95" y="50"/>
                        </a:lnTo>
                        <a:lnTo>
                          <a:pt x="86" y="49"/>
                        </a:lnTo>
                        <a:lnTo>
                          <a:pt x="76" y="48"/>
                        </a:lnTo>
                        <a:lnTo>
                          <a:pt x="66" y="47"/>
                        </a:lnTo>
                        <a:lnTo>
                          <a:pt x="58" y="46"/>
                        </a:lnTo>
                        <a:lnTo>
                          <a:pt x="48" y="45"/>
                        </a:lnTo>
                        <a:lnTo>
                          <a:pt x="42" y="51"/>
                        </a:lnTo>
                        <a:lnTo>
                          <a:pt x="38" y="57"/>
                        </a:lnTo>
                        <a:lnTo>
                          <a:pt x="33" y="63"/>
                        </a:lnTo>
                        <a:lnTo>
                          <a:pt x="28" y="69"/>
                        </a:lnTo>
                        <a:lnTo>
                          <a:pt x="24" y="75"/>
                        </a:lnTo>
                        <a:lnTo>
                          <a:pt x="19" y="81"/>
                        </a:lnTo>
                        <a:lnTo>
                          <a:pt x="15" y="87"/>
                        </a:lnTo>
                        <a:lnTo>
                          <a:pt x="11" y="94"/>
                        </a:lnTo>
                        <a:lnTo>
                          <a:pt x="7" y="96"/>
                        </a:lnTo>
                        <a:lnTo>
                          <a:pt x="5" y="95"/>
                        </a:lnTo>
                        <a:lnTo>
                          <a:pt x="2" y="93"/>
                        </a:lnTo>
                        <a:lnTo>
                          <a:pt x="0" y="92"/>
                        </a:lnTo>
                        <a:lnTo>
                          <a:pt x="5" y="84"/>
                        </a:lnTo>
                        <a:lnTo>
                          <a:pt x="12" y="75"/>
                        </a:lnTo>
                        <a:lnTo>
                          <a:pt x="18" y="67"/>
                        </a:lnTo>
                        <a:lnTo>
                          <a:pt x="26" y="58"/>
                        </a:lnTo>
                        <a:lnTo>
                          <a:pt x="33" y="49"/>
                        </a:lnTo>
                        <a:lnTo>
                          <a:pt x="40" y="40"/>
                        </a:lnTo>
                        <a:lnTo>
                          <a:pt x="48" y="33"/>
                        </a:lnTo>
                        <a:lnTo>
                          <a:pt x="55" y="26"/>
                        </a:lnTo>
                        <a:lnTo>
                          <a:pt x="67" y="21"/>
                        </a:lnTo>
                        <a:lnTo>
                          <a:pt x="82" y="19"/>
                        </a:lnTo>
                        <a:lnTo>
                          <a:pt x="95" y="19"/>
                        </a:lnTo>
                        <a:lnTo>
                          <a:pt x="110" y="20"/>
                        </a:lnTo>
                        <a:lnTo>
                          <a:pt x="124" y="21"/>
                        </a:lnTo>
                        <a:lnTo>
                          <a:pt x="137" y="21"/>
                        </a:lnTo>
                        <a:lnTo>
                          <a:pt x="151" y="20"/>
                        </a:lnTo>
                        <a:lnTo>
                          <a:pt x="163" y="15"/>
                        </a:lnTo>
                        <a:lnTo>
                          <a:pt x="165" y="10"/>
                        </a:lnTo>
                        <a:lnTo>
                          <a:pt x="169" y="6"/>
                        </a:lnTo>
                        <a:lnTo>
                          <a:pt x="173" y="2"/>
                        </a:lnTo>
                        <a:lnTo>
                          <a:pt x="180" y="0"/>
                        </a:lnTo>
                        <a:lnTo>
                          <a:pt x="198" y="2"/>
                        </a:lnTo>
                        <a:lnTo>
                          <a:pt x="217" y="5"/>
                        </a:lnTo>
                        <a:lnTo>
                          <a:pt x="234" y="9"/>
                        </a:lnTo>
                        <a:lnTo>
                          <a:pt x="253" y="13"/>
                        </a:lnTo>
                        <a:lnTo>
                          <a:pt x="269" y="18"/>
                        </a:lnTo>
                        <a:lnTo>
                          <a:pt x="286" y="23"/>
                        </a:lnTo>
                        <a:lnTo>
                          <a:pt x="303" y="30"/>
                        </a:lnTo>
                        <a:lnTo>
                          <a:pt x="319" y="36"/>
                        </a:lnTo>
                        <a:close/>
                      </a:path>
                    </a:pathLst>
                  </a:custGeom>
                  <a:solidFill>
                    <a:srgbClr val="E2BF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44247" name="Rectangle 215"/>
                <p:cNvSpPr>
                  <a:spLocks noChangeArrowheads="1"/>
                </p:cNvSpPr>
                <p:nvPr/>
              </p:nvSpPr>
              <p:spPr bwMode="auto">
                <a:xfrm>
                  <a:off x="1515" y="2072"/>
                  <a:ext cx="3915" cy="209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chemeClr val="tx1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4248" name="AutoShape 216"/>
              <p:cNvSpPr>
                <a:spLocks/>
              </p:cNvSpPr>
              <p:nvPr/>
            </p:nvSpPr>
            <p:spPr bwMode="auto">
              <a:xfrm rot="5400000">
                <a:off x="2800" y="254"/>
                <a:ext cx="412" cy="3601"/>
              </a:xfrm>
              <a:prstGeom prst="leftBrace">
                <a:avLst>
                  <a:gd name="adj1" fmla="val 72836"/>
                  <a:gd name="adj2" fmla="val 50000"/>
                </a:avLst>
              </a:prstGeom>
              <a:noFill/>
              <a:ln w="76200">
                <a:solidFill>
                  <a:srgbClr val="FFFF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4249" name="Text Box 217"/>
            <p:cNvSpPr txBox="1">
              <a:spLocks noChangeArrowheads="1"/>
            </p:cNvSpPr>
            <p:nvPr/>
          </p:nvSpPr>
          <p:spPr bwMode="auto">
            <a:xfrm>
              <a:off x="2729" y="1491"/>
              <a:ext cx="1089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bg" altLang="en-US" sz="3200" b="1" smtClean="0">
                  <a:solidFill>
                    <a:srgbClr val="FFFF00"/>
                  </a:solidFill>
                </a:rPr>
                <a:t>2 метра</a:t>
              </a:r>
              <a:endParaRPr lang="bg" altLang="en-US" sz="3200" b="1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4" dur="500"/>
                                        <p:tgtEl>
                                          <p:spTgt spid="44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bg" altLang="en-US"/>
              <a:t>Не го усложнявай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Нека е просто (текст)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bg" altLang="zh-CN">
                <a:solidFill>
                  <a:srgbClr val="FF0066"/>
                </a:solidFill>
              </a:rPr>
              <a:t>Т </a:t>
            </a:r>
            <a:r>
              <a:rPr lang="bg" altLang="zh-CN">
                <a:solidFill>
                  <a:srgbClr val="FFFF66"/>
                </a:solidFill>
              </a:rPr>
              <a:t>о </a:t>
            </a:r>
            <a:r>
              <a:rPr lang="bg" altLang="zh-CN">
                <a:solidFill>
                  <a:schemeClr val="accent2"/>
                </a:solidFill>
              </a:rPr>
              <a:t>о </a:t>
            </a:r>
            <a:r>
              <a:rPr lang="bg" altLang="zh-CN">
                <a:solidFill>
                  <a:schemeClr val="folHlink"/>
                </a:solidFill>
              </a:rPr>
              <a:t>м </a:t>
            </a:r>
            <a:r>
              <a:rPr lang="bg" altLang="zh-CN">
                <a:solidFill>
                  <a:schemeClr val="hlink"/>
                </a:solidFill>
              </a:rPr>
              <a:t>а </a:t>
            </a:r>
            <a:r>
              <a:rPr lang="bg" altLang="zh-CN">
                <a:solidFill>
                  <a:srgbClr val="800000"/>
                </a:solidFill>
              </a:rPr>
              <a:t>н </a:t>
            </a:r>
            <a:r>
              <a:rPr lang="bg" altLang="zh-CN">
                <a:solidFill>
                  <a:srgbClr val="FFFF66"/>
                </a:solidFill>
              </a:rPr>
              <a:t>и</a:t>
            </a:r>
            <a:r>
              <a:rPr lang="bg" altLang="en-US"/>
              <a:t> </a:t>
            </a:r>
            <a:r>
              <a:rPr lang="bg" altLang="zh-CN">
                <a:solidFill>
                  <a:srgbClr val="800000"/>
                </a:solidFill>
              </a:rPr>
              <a:t>к </a:t>
            </a:r>
            <a:r>
              <a:rPr lang="bg" altLang="zh-CN">
                <a:solidFill>
                  <a:schemeClr val="hlink"/>
                </a:solidFill>
              </a:rPr>
              <a:t>о </a:t>
            </a:r>
            <a:r>
              <a:rPr lang="bg" altLang="zh-CN"/>
              <a:t>л </a:t>
            </a:r>
            <a:r>
              <a:rPr lang="bg" altLang="zh-CN">
                <a:solidFill>
                  <a:schemeClr val="bg2"/>
                </a:solidFill>
              </a:rPr>
              <a:t>о </a:t>
            </a:r>
            <a:r>
              <a:rPr lang="bg" altLang="zh-CN">
                <a:solidFill>
                  <a:srgbClr val="FF0066"/>
                </a:solidFill>
              </a:rPr>
              <a:t>р </a:t>
            </a:r>
            <a:r>
              <a:rPr lang="bg" altLang="zh-CN">
                <a:solidFill>
                  <a:srgbClr val="FFFF66"/>
                </a:solidFill>
              </a:rPr>
              <a:t>с</a:t>
            </a:r>
            <a:endParaRPr lang="en-US" altLang="zh-CN"/>
          </a:p>
          <a:p>
            <a:r>
              <a:rPr lang="bg" altLang="zh-CN">
                <a:effectLst>
                  <a:outerShdw blurRad="38100" dist="38100" dir="2700000" algn="tl">
                    <a:srgbClr val="FFFFFF"/>
                  </a:outerShdw>
                </a:effectLst>
              </a:rPr>
              <a:t>също</a:t>
            </a:r>
            <a:r>
              <a:rPr lang="bg" altLang="zh-CN"/>
              <a:t> </a:t>
            </a:r>
            <a:r>
              <a:rPr lang="bg" altLang="zh-CN" i="1">
                <a:latin typeface="Times" panose="02020603050405020304" pitchFamily="18" charset="0"/>
              </a:rPr>
              <a:t>много</a:t>
            </a:r>
            <a:r>
              <a:rPr lang="bg" altLang="en-US"/>
              <a:t> </a:t>
            </a:r>
            <a:r>
              <a:rPr lang="bg" altLang="zh-CN" baseline="30000">
                <a:latin typeface="Chicago" charset="0"/>
              </a:rPr>
              <a:t>Шрифтове</a:t>
            </a:r>
            <a:r>
              <a:rPr lang="bg" altLang="en-US"/>
              <a:t> </a:t>
            </a:r>
            <a:r>
              <a:rPr lang="bg" altLang="zh-CN" u="sng"/>
              <a:t>и</a:t>
            </a:r>
            <a:r>
              <a:rPr lang="bg" altLang="en-US"/>
              <a:t> </a:t>
            </a:r>
            <a:r>
              <a:rPr lang="bg" altLang="zh-CN" b="1" baseline="-25000">
                <a:solidFill>
                  <a:schemeClr val="accent1"/>
                </a:solidFill>
                <a:latin typeface="New York" charset="0"/>
              </a:rPr>
              <a:t>Стилове</a:t>
            </a:r>
            <a:endParaRPr lang="en-AU" altLang="en-US"/>
          </a:p>
          <a:p>
            <a:pPr algn="just"/>
            <a:r>
              <a:rPr lang="bg" altLang="en-US">
                <a:ea typeface="Taipei" charset="-120"/>
              </a:rPr>
              <a:t>Правилото 6 x 7</a:t>
            </a:r>
          </a:p>
          <a:p>
            <a:pPr lvl="1" algn="just"/>
            <a:r>
              <a:rPr lang="bg" altLang="en-US">
                <a:ea typeface="Taipei" charset="-120"/>
              </a:rPr>
              <a:t>Не повече от 6 реда на слайд</a:t>
            </a:r>
          </a:p>
          <a:p>
            <a:pPr lvl="1" algn="just"/>
            <a:r>
              <a:rPr lang="bg" altLang="en-US">
                <a:ea typeface="Taipei" charset="-120"/>
              </a:rPr>
              <a:t>Не повече от 7 думи на ред</a:t>
            </a:r>
            <a:endParaRPr lang="en-AU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 bldLvl="2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bg" altLang="en-US"/>
              <a:t>Нека е просто (текст)</a:t>
            </a:r>
            <a:endParaRPr lang="en-US" altLang="zh-TW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bg" altLang="zh-TW"/>
              <a:t>Технология на обучението: </a:t>
            </a:r>
            <a:r>
              <a:rPr lang="en-US" altLang="zh-TW"/>
              <a:t/>
            </a:r>
            <a:br>
              <a:rPr lang="en-US" altLang="zh-TW"/>
            </a:br>
            <a:r>
              <a:rPr lang="bg" altLang="zh-TW"/>
              <a:t>Сложен интегриран процес, включващ хора, процедури, идеи, устройства и организация, за анализиране на проблеми и разработване, прилагане, оценка и управление на решения на тези проблеми в ситуации, в които обучението е целенасочено и контролирано </a:t>
            </a:r>
            <a:r>
              <a:rPr lang="en-US" altLang="zh-TW"/>
              <a:t/>
            </a:r>
            <a:br>
              <a:rPr lang="en-US" altLang="zh-TW"/>
            </a:br>
            <a:r>
              <a:rPr lang="bg" altLang="zh-TW"/>
              <a:t>(HMRS 5-то изд.)</a:t>
            </a:r>
            <a:endParaRPr lang="en-US" altLang="zh-TW">
              <a:solidFill>
                <a:srgbClr val="FA4E19"/>
              </a:solidFill>
            </a:endParaRP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2468563" y="3808412"/>
            <a:ext cx="4860492" cy="1581005"/>
          </a:xfrm>
          <a:prstGeom prst="rect">
            <a:avLst/>
          </a:prstGeom>
          <a:solidFill>
            <a:schemeClr val="bg1"/>
          </a:solidFill>
          <a:ln w="76200">
            <a:solidFill>
              <a:srgbClr val="FF66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bg" altLang="zh-TW" sz="4800" b="1">
                <a:solidFill>
                  <a:srgbClr val="FA4E19"/>
                </a:solidFill>
              </a:rPr>
              <a:t>Твърде подробно!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4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1" grpId="0" build="p" autoUpdateAnimBg="0"/>
      <p:bldP spid="34825" grpId="0" animBg="1" autoUpdateAnimBg="0"/>
    </p:bldLst>
  </p:timing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charset="-12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1105</Words>
  <Application>Microsoft Office PowerPoint</Application>
  <PresentationFormat>On-screen Show (4:3)</PresentationFormat>
  <Paragraphs>388</Paragraphs>
  <Slides>53</Slides>
  <Notes>0</Notes>
  <HiddenSlides>0</HiddenSlides>
  <MMClips>0</MMClips>
  <ScaleCrop>false</ScaleCrop>
  <HeadingPairs>
    <vt:vector size="10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53</vt:i4>
      </vt:variant>
      <vt:variant>
        <vt:lpstr>Custom Shows</vt:lpstr>
      </vt:variant>
      <vt:variant>
        <vt:i4>6</vt:i4>
      </vt:variant>
    </vt:vector>
  </HeadingPairs>
  <TitlesOfParts>
    <vt:vector size="74" baseType="lpstr">
      <vt:lpstr>新細明體</vt:lpstr>
      <vt:lpstr>宋体</vt:lpstr>
      <vt:lpstr>Taipei</vt:lpstr>
      <vt:lpstr>黑體簡體</vt:lpstr>
      <vt:lpstr>Arial</vt:lpstr>
      <vt:lpstr>Chicago</vt:lpstr>
      <vt:lpstr>Goudy Stout</vt:lpstr>
      <vt:lpstr>New York</vt:lpstr>
      <vt:lpstr>Times</vt:lpstr>
      <vt:lpstr>Times New Roman</vt:lpstr>
      <vt:lpstr>Wingdings</vt:lpstr>
      <vt:lpstr>Fireball</vt:lpstr>
      <vt:lpstr>Chart</vt:lpstr>
      <vt:lpstr>Clip</vt:lpstr>
      <vt:lpstr>Document</vt:lpstr>
      <vt:lpstr>Проектиране на ефектни PowerPoint презентации</vt:lpstr>
      <vt:lpstr>Проектиране на ефектна PowerPoint презентация</vt:lpstr>
      <vt:lpstr>Направете го голям</vt:lpstr>
      <vt:lpstr>Направете го голям (текст)</vt:lpstr>
      <vt:lpstr>Направете го голям (текст)</vt:lpstr>
      <vt:lpstr>Направете го голям  (как да прецените)</vt:lpstr>
      <vt:lpstr>Не го усложнявай</vt:lpstr>
      <vt:lpstr>Нека е просто (текст)</vt:lpstr>
      <vt:lpstr>Нека е просто (текст)</vt:lpstr>
      <vt:lpstr>Нека е просто (текст)</vt:lpstr>
      <vt:lpstr>Наблюдавани падащи листа</vt:lpstr>
      <vt:lpstr>Падащи листа в милиони</vt:lpstr>
      <vt:lpstr>Падащи листа</vt:lpstr>
      <vt:lpstr>Падащи листа</vt:lpstr>
      <vt:lpstr>Нека е просто (снимка)</vt:lpstr>
      <vt:lpstr>Дръжте го просто (звук)</vt:lpstr>
      <vt:lpstr>Поддържайте го просто (преход)</vt:lpstr>
      <vt:lpstr>Keep It Simple (анимация)</vt:lpstr>
      <vt:lpstr>Keep It Simple (анимация)</vt:lpstr>
      <vt:lpstr>Изясни го</vt:lpstr>
      <vt:lpstr>Направете го ясно (изписване с главни букви)</vt:lpstr>
      <vt:lpstr>Направете го ясно (шрифтове)</vt:lpstr>
      <vt:lpstr>Направете го ясно (шрифтове)</vt:lpstr>
      <vt:lpstr>Направете го ясно (числа)</vt:lpstr>
      <vt:lpstr>Направете го ясно (числа)</vt:lpstr>
      <vt:lpstr>Направете го ясно (куршуми)</vt:lpstr>
      <vt:lpstr>Направете го ясно (цветове)</vt:lpstr>
      <vt:lpstr>Направете го ясно (контраст)</vt:lpstr>
      <vt:lpstr>Направете го ясно (контраст)</vt:lpstr>
      <vt:lpstr>Направете го ясно (контраст)</vt:lpstr>
      <vt:lpstr>Направете го ясно (допълнете)</vt:lpstr>
      <vt:lpstr>Направете го ясно (допълнете)</vt:lpstr>
      <vt:lpstr>Направете го ясно (размер)</vt:lpstr>
      <vt:lpstr>Направете го ясно (размер)</vt:lpstr>
      <vt:lpstr>Направете го ясно (фокусни точки)</vt:lpstr>
      <vt:lpstr>Направете го ясно (фокусни точки)</vt:lpstr>
      <vt:lpstr>Бъдете прогресивни</vt:lpstr>
      <vt:lpstr>Видове инструменти за обучение</vt:lpstr>
      <vt:lpstr>Видове инструменти за обучение</vt:lpstr>
      <vt:lpstr>Разбиране на технологиите</vt:lpstr>
      <vt:lpstr>Разбиране на технологиите</vt:lpstr>
      <vt:lpstr>Да бъда постоянен</vt:lpstr>
      <vt:lpstr>Да бъда постоянен</vt:lpstr>
      <vt:lpstr>Да бъда постоянен</vt:lpstr>
      <vt:lpstr>Да бъда постоянен</vt:lpstr>
      <vt:lpstr>Да бъда постоянен</vt:lpstr>
      <vt:lpstr>Да бъда постоянен</vt:lpstr>
      <vt:lpstr>Да бъда постоянен</vt:lpstr>
      <vt:lpstr>Да бъда постоянен</vt:lpstr>
      <vt:lpstr>В обобщение</vt:lpstr>
      <vt:lpstr>Съвети за представяне</vt:lpstr>
      <vt:lpstr>Някои заключителни думи</vt:lpstr>
      <vt:lpstr>Проектиране на ефективни PowerPoint презентации</vt:lpstr>
      <vt:lpstr>Big</vt:lpstr>
      <vt:lpstr>Simple</vt:lpstr>
      <vt:lpstr>Clear</vt:lpstr>
      <vt:lpstr>Progressive</vt:lpstr>
      <vt:lpstr>Consistent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Effective PowerPoint Presentations</dc:title>
  <dc:creator>Polina Mihova</dc:creator>
  <cp:lastModifiedBy>Polina Mihova</cp:lastModifiedBy>
  <cp:revision>13</cp:revision>
  <dcterms:modified xsi:type="dcterms:W3CDTF">2022-05-18T06:46:08Z</dcterms:modified>
</cp:coreProperties>
</file>