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  <p:sldId id="264" r:id="rId7"/>
    <p:sldId id="265" r:id="rId8"/>
    <p:sldId id="266" r:id="rId9"/>
    <p:sldId id="268" r:id="rId10"/>
    <p:sldId id="267" r:id="rId11"/>
    <p:sldId id="270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6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2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97CF-9B3C-4A0A-845C-7D43D582F16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CF30-E4B5-4416-8D6F-062C4BEC2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" y="1118616"/>
            <a:ext cx="83883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305300" y="2514600"/>
            <a:ext cx="4191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Kerkenes</a:t>
            </a:r>
            <a:r>
              <a:rPr lang="en-US" sz="3200" dirty="0" smtClean="0"/>
              <a:t> </a:t>
            </a:r>
            <a:r>
              <a:rPr lang="en-US" sz="3200" dirty="0" err="1" smtClean="0"/>
              <a:t>Daǧ</a:t>
            </a:r>
            <a:r>
              <a:rPr lang="en-US" sz="3200" dirty="0" smtClean="0"/>
              <a:t>,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–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BC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9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y Documents\Kerkenes\06dpnk0116_files\06dpnk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2567021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105400"/>
            <a:ext cx="387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http://www.kerkenes.metu.edu.tr/kerk1/07finds/InStone/index.html</a:t>
            </a:r>
            <a:endParaRPr lang="en-US" dirty="0"/>
          </a:p>
        </p:txBody>
      </p:sp>
      <p:pic>
        <p:nvPicPr>
          <p:cNvPr id="1026" name="Picture 2" descr="G:\Kerkenes\ortho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7" y="304800"/>
            <a:ext cx="5122863" cy="43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Kerkenes\Kerkenes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7" y="457200"/>
            <a:ext cx="3743690" cy="61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Kerkenes\11kerkrep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70388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Kerkenes\ortho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7168896" cy="29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YAPHOTOS\Kerkenes\Kerkenes-ba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09157" cy="3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AYAPHOTOS\Kerkenes\Kerkenes-base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/>
          <a:stretch/>
        </p:blipFill>
        <p:spPr bwMode="auto">
          <a:xfrm>
            <a:off x="4639598" y="3657600"/>
            <a:ext cx="4510498" cy="31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ya's Photos\Kerkenes Dag\Kerke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4448175" cy="28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aya's Photos\Kerkenes Dag\Kerkene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8252" r="38229" b="9765"/>
          <a:stretch/>
        </p:blipFill>
        <p:spPr bwMode="auto">
          <a:xfrm>
            <a:off x="5940084" y="2743200"/>
            <a:ext cx="2789387" cy="36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Maya's Photos\Kerkenes Dag\Kerke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081180" cy="35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Maya's Photos\Kerkenes Dag\Kerke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0000"/>
            <a:ext cx="9271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's Photos\Kerkenes Dag\Kerken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07852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's Photos\Kerkenes Dag\09ksite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7016"/>
            <a:ext cx="4495800" cy="64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y Documents\Kerkenes\05ser_files\t03p07repksitemapsm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265488"/>
            <a:ext cx="228600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My Documents\Kerkenes\05ser_files\t03p07repksitemapsm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17888"/>
            <a:ext cx="228600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's Photos\Kerkenes Dag\Kerkene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84828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ya's Photos\Kerkenes Dag\Kerkene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03106"/>
            <a:ext cx="3991797" cy="26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aya's Photos\Kerkenes Dag\Kerkenes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4191000"/>
            <a:ext cx="3362325" cy="22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60158"/>
          <a:stretch>
            <a:fillRect/>
          </a:stretch>
        </p:blipFill>
        <p:spPr bwMode="auto">
          <a:xfrm>
            <a:off x="1828800" y="876300"/>
            <a:ext cx="62484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PHOTOS\scans_Phrygians\DSC015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 b="1"/>
          <a:stretch/>
        </p:blipFill>
        <p:spPr bwMode="auto">
          <a:xfrm>
            <a:off x="179512" y="500514"/>
            <a:ext cx="4320480" cy="55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AYAPHOTOS\Kerkenes\Id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84956"/>
            <a:ext cx="3456384" cy="2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MAYAPHOTOS\Kerkenes\Id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17" y="3861047"/>
            <a:ext cx="3577331" cy="23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5" y="61991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Kerkenes</a:t>
            </a:r>
            <a:r>
              <a:rPr lang="en-US" sz="2800" dirty="0"/>
              <a:t> </a:t>
            </a:r>
            <a:r>
              <a:rPr lang="en-US" sz="2800" dirty="0" err="1" smtClean="0"/>
              <a:t>Dağ</a:t>
            </a:r>
            <a:r>
              <a:rPr lang="en-US" sz="2800" dirty="0" smtClean="0"/>
              <a:t>: The Cappadocian Gate</a:t>
            </a:r>
            <a:endParaRPr lang="bg-BG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35290" y="319538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Digital reconstruction of the monument as it should have </a:t>
            </a:r>
            <a:r>
              <a:rPr lang="en-US" dirty="0" smtClean="0"/>
              <a:t>stood</a:t>
            </a:r>
            <a:endParaRPr lang="bg-BG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79712" y="1340768"/>
            <a:ext cx="4836070" cy="1440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YAPHOTOS\scans_Phrygians\Kerkenes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577334" cy="43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AYAPHOTOS\Kerkenes\Ido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79305"/>
            <a:ext cx="3884607" cy="21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923928" y="3284984"/>
            <a:ext cx="3384376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7664" y="53012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Kerkenes</a:t>
            </a:r>
            <a:r>
              <a:rPr lang="en-US" sz="2800" dirty="0"/>
              <a:t> </a:t>
            </a:r>
            <a:r>
              <a:rPr lang="en-US" sz="2800" dirty="0" err="1" smtClean="0"/>
              <a:t>Dağ</a:t>
            </a:r>
            <a:endParaRPr lang="bg-B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68375" y="69269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Monumental Entrance to the Palace Complex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185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7663"/>
            <a:ext cx="4168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5600"/>
            <a:ext cx="2693988" cy="61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0473" r="5972" b="8364"/>
          <a:stretch/>
        </p:blipFill>
        <p:spPr bwMode="auto">
          <a:xfrm>
            <a:off x="609600" y="3913632"/>
            <a:ext cx="5111496" cy="25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7817" r="13173" b="11840"/>
          <a:stretch/>
        </p:blipFill>
        <p:spPr bwMode="auto">
          <a:xfrm>
            <a:off x="228600" y="381000"/>
            <a:ext cx="4398264" cy="300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Kerkenes\ortho0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2105"/>
          <a:stretch/>
        </p:blipFill>
        <p:spPr bwMode="auto">
          <a:xfrm>
            <a:off x="3936744" y="1371600"/>
            <a:ext cx="5195063" cy="37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6</cp:revision>
  <dcterms:created xsi:type="dcterms:W3CDTF">2017-01-13T20:36:03Z</dcterms:created>
  <dcterms:modified xsi:type="dcterms:W3CDTF">2017-01-14T07:17:46Z</dcterms:modified>
</cp:coreProperties>
</file>