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419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96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926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578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866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21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88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236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62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23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20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9CEF-D03B-428F-87C2-50134A905A1B}" type="datetimeFigureOut">
              <a:rPr lang="bg-BG" smtClean="0"/>
              <a:t>18.10.2012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D99B-E521-43FB-97F6-20A4468AC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62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40259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84" y="831511"/>
            <a:ext cx="40259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0932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Походите на Александър ІІІ Велики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9303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51723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Подова мозайка: битката при </a:t>
            </a:r>
            <a:r>
              <a:rPr lang="bg-BG" sz="2400" smtClean="0"/>
              <a:t>Исос</a:t>
            </a:r>
            <a:r>
              <a:rPr lang="bg-BG" sz="2400" dirty="0" smtClean="0"/>
              <a:t>, ок. 100 г. пр. Хр. Намерена в къщата на </a:t>
            </a:r>
            <a:r>
              <a:rPr lang="bg-BG" sz="2400" dirty="0" err="1" smtClean="0"/>
              <a:t>Фавъна</a:t>
            </a:r>
            <a:r>
              <a:rPr lang="bg-BG" sz="2400" dirty="0" smtClean="0"/>
              <a:t> в Помпей. Изложена в Националния археологически музей в Неапол.</a:t>
            </a:r>
            <a:endParaRPr lang="bg-BG" sz="2400" dirty="0"/>
          </a:p>
        </p:txBody>
      </p:sp>
      <p:pic>
        <p:nvPicPr>
          <p:cNvPr id="1028" name="Picture 4" descr="File:Alexandermosa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20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4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Istanbul0609\P530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09" y="404664"/>
            <a:ext cx="4264821" cy="31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48680"/>
            <a:ext cx="3777005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4060"/>
          <a:stretch/>
        </p:blipFill>
        <p:spPr>
          <a:xfrm>
            <a:off x="539552" y="3632243"/>
            <a:ext cx="4824536" cy="3151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0419" y="3789040"/>
            <a:ext cx="2456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„Саркофагът на Александър“, открит в </a:t>
            </a:r>
            <a:r>
              <a:rPr lang="bg-BG" sz="2400" dirty="0" err="1" smtClean="0"/>
              <a:t>Сидон</a:t>
            </a:r>
            <a:r>
              <a:rPr lang="bg-BG" sz="2400" dirty="0" smtClean="0"/>
              <a:t> </a:t>
            </a:r>
            <a:r>
              <a:rPr lang="bg-BG" sz="2400" dirty="0"/>
              <a:t>в средата на 19 в</a:t>
            </a:r>
            <a:r>
              <a:rPr lang="bg-BG" sz="2400" dirty="0" smtClean="0"/>
              <a:t>., сега в Археологическия музей в Истанбул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19307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062355" cy="42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32" y="1124744"/>
            <a:ext cx="4064393" cy="421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9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57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7</cp:revision>
  <dcterms:created xsi:type="dcterms:W3CDTF">2012-10-17T08:52:32Z</dcterms:created>
  <dcterms:modified xsi:type="dcterms:W3CDTF">2012-10-18T06:40:12Z</dcterms:modified>
</cp:coreProperties>
</file>