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3AA7-0780-4736-9341-085700766CD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A151-40FD-4FFA-BDB8-3C0D997A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1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3AA7-0780-4736-9341-085700766CD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A151-40FD-4FFA-BDB8-3C0D997A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3AA7-0780-4736-9341-085700766CD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A151-40FD-4FFA-BDB8-3C0D997A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5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3AA7-0780-4736-9341-085700766CD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A151-40FD-4FFA-BDB8-3C0D997A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9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3AA7-0780-4736-9341-085700766CD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A151-40FD-4FFA-BDB8-3C0D997A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3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3AA7-0780-4736-9341-085700766CD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A151-40FD-4FFA-BDB8-3C0D997A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8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3AA7-0780-4736-9341-085700766CD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A151-40FD-4FFA-BDB8-3C0D997A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4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3AA7-0780-4736-9341-085700766CD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A151-40FD-4FFA-BDB8-3C0D997A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1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3AA7-0780-4736-9341-085700766CD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A151-40FD-4FFA-BDB8-3C0D997A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4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3AA7-0780-4736-9341-085700766CD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A151-40FD-4FFA-BDB8-3C0D997A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5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3AA7-0780-4736-9341-085700766CD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A151-40FD-4FFA-BDB8-3C0D997A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8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63AA7-0780-4736-9341-085700766CD8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CA151-40FD-4FFA-BDB8-3C0D997A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2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YAPHOTOS\NBU-pictures\Maps\Leva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71008"/>
            <a:ext cx="6835316" cy="50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8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YAPHOTOS\NBU-pictures\Maps\Lev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7754"/>
            <a:ext cx="4896544" cy="670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9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6"/>
          <a:stretch/>
        </p:blipFill>
        <p:spPr bwMode="auto">
          <a:xfrm>
            <a:off x="395536" y="404664"/>
            <a:ext cx="8402516" cy="483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312" y="5589240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Бронзови пластини, украсявали дървена врата на </a:t>
            </a:r>
            <a:r>
              <a:rPr lang="bg-BG" sz="2400" dirty="0" err="1" smtClean="0"/>
              <a:t>новоасирийски</a:t>
            </a:r>
            <a:r>
              <a:rPr lang="bg-BG" sz="2400" dirty="0" smtClean="0"/>
              <a:t> дворец: процесия от финикийци, които носят дарове на асирийския цар. Средата на 9 в. пр. Хр.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633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AYAPHOTOS\NBU-pictures\Phoenici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358189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1490008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Съвременна реконструкция на вратата, която са украсявали бронзовите пластини.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123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lphab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41313"/>
            <a:ext cx="4413250" cy="6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7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41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007</dc:creator>
  <cp:lastModifiedBy>007</cp:lastModifiedBy>
  <cp:revision>2</cp:revision>
  <dcterms:created xsi:type="dcterms:W3CDTF">2020-11-26T15:48:18Z</dcterms:created>
  <dcterms:modified xsi:type="dcterms:W3CDTF">2020-11-27T16:11:27Z</dcterms:modified>
</cp:coreProperties>
</file>