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69" r:id="rId6"/>
    <p:sldId id="259" r:id="rId7"/>
    <p:sldId id="272" r:id="rId8"/>
    <p:sldId id="260" r:id="rId9"/>
    <p:sldId id="261" r:id="rId10"/>
    <p:sldId id="265" r:id="rId11"/>
    <p:sldId id="262" r:id="rId12"/>
    <p:sldId id="263" r:id="rId13"/>
    <p:sldId id="264" r:id="rId14"/>
    <p:sldId id="268" r:id="rId15"/>
    <p:sldId id="266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E7C8-F22F-4827-B96E-B5AF54434992}" type="datetimeFigureOut">
              <a:rPr lang="bg-BG" smtClean="0"/>
              <a:t>25.11.2020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B2D2-F5A2-40AB-A774-77D1DDC178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541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E7C8-F22F-4827-B96E-B5AF54434992}" type="datetimeFigureOut">
              <a:rPr lang="bg-BG" smtClean="0"/>
              <a:t>25.11.2020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B2D2-F5A2-40AB-A774-77D1DDC178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930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E7C8-F22F-4827-B96E-B5AF54434992}" type="datetimeFigureOut">
              <a:rPr lang="bg-BG" smtClean="0"/>
              <a:t>25.11.2020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B2D2-F5A2-40AB-A774-77D1DDC178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E7C8-F22F-4827-B96E-B5AF54434992}" type="datetimeFigureOut">
              <a:rPr lang="bg-BG" smtClean="0"/>
              <a:t>25.11.2020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B2D2-F5A2-40AB-A774-77D1DDC178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54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E7C8-F22F-4827-B96E-B5AF54434992}" type="datetimeFigureOut">
              <a:rPr lang="bg-BG" smtClean="0"/>
              <a:t>25.11.2020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B2D2-F5A2-40AB-A774-77D1DDC178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684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E7C8-F22F-4827-B96E-B5AF54434992}" type="datetimeFigureOut">
              <a:rPr lang="bg-BG" smtClean="0"/>
              <a:t>25.11.2020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B2D2-F5A2-40AB-A774-77D1DDC178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09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E7C8-F22F-4827-B96E-B5AF54434992}" type="datetimeFigureOut">
              <a:rPr lang="bg-BG" smtClean="0"/>
              <a:t>25.11.2020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B2D2-F5A2-40AB-A774-77D1DDC178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929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E7C8-F22F-4827-B96E-B5AF54434992}" type="datetimeFigureOut">
              <a:rPr lang="bg-BG" smtClean="0"/>
              <a:t>25.11.2020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B2D2-F5A2-40AB-A774-77D1DDC178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997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E7C8-F22F-4827-B96E-B5AF54434992}" type="datetimeFigureOut">
              <a:rPr lang="bg-BG" smtClean="0"/>
              <a:t>25.11.2020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B2D2-F5A2-40AB-A774-77D1DDC178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731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E7C8-F22F-4827-B96E-B5AF54434992}" type="datetimeFigureOut">
              <a:rPr lang="bg-BG" smtClean="0"/>
              <a:t>25.11.2020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B2D2-F5A2-40AB-A774-77D1DDC178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319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E7C8-F22F-4827-B96E-B5AF54434992}" type="datetimeFigureOut">
              <a:rPr lang="bg-BG" smtClean="0"/>
              <a:t>25.11.2020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CB2D2-F5A2-40AB-A774-77D1DDC178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06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CE7C8-F22F-4827-B96E-B5AF54434992}" type="datetimeFigureOut">
              <a:rPr lang="bg-BG" smtClean="0"/>
              <a:t>25.11.2020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CB2D2-F5A2-40AB-A774-77D1DDC1784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065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psyzzHMJ3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psyzzHMJ3o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vUkcw63bA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PvuJ5RRe0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9mXtVHSIv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JW2i5urzV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Виртуалната реалност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88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9388-5610-3E44-BB25-AC51A0F1E50B}" type="datetime1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490" y="4103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3"/>
              </a:rPr>
              <a:t>https://www.youtube.com/watch?v=opsyzzHMJ3o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2028-614B-4242-9434-955C26A5DA09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11</a:t>
            </a:fld>
            <a:endParaRPr lang="en-US"/>
          </a:p>
        </p:txBody>
      </p:sp>
      <p:pic>
        <p:nvPicPr>
          <p:cNvPr id="7" name="opsyzzHMJ3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9388-5610-3E44-BB25-AC51A0F1E50B}" type="datetime1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53" y="1428750"/>
            <a:ext cx="6982265" cy="39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Малко смях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dirty="0"/>
          </a:p>
          <a:p>
            <a:endParaRPr lang="bg-BG" dirty="0"/>
          </a:p>
          <a:p>
            <a:endParaRPr lang="en-US" dirty="0" smtClean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2028-614B-4242-9434-955C26A5DA09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13</a:t>
            </a:fld>
            <a:endParaRPr lang="en-US"/>
          </a:p>
        </p:txBody>
      </p:sp>
      <p:pic>
        <p:nvPicPr>
          <p:cNvPr id="7" name="QvUkcw63bA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gPvuJ5RRe0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7" name="w9mXtVHSIv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2028-614B-4242-9434-955C26A5DA09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9388-5610-3E44-BB25-AC51A0F1E50B}" type="datetime1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2" y="475128"/>
            <a:ext cx="8292063" cy="5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Pepa</a:t>
            </a:r>
            <a:r>
              <a:rPr lang="en-US" dirty="0" smtClean="0"/>
              <a:t> the pig 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45" y="2021913"/>
            <a:ext cx="4540828" cy="3049315"/>
          </a:xfrm>
        </p:spPr>
      </p:pic>
    </p:spTree>
    <p:extLst>
      <p:ext uri="{BB962C8B-B14F-4D97-AF65-F5344CB8AC3E}">
        <p14:creationId xmlns:p14="http://schemas.microsoft.com/office/powerpoint/2010/main" val="414100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https://ucha.se/watch/12269/himichen-sastav-na-kletkata-i-nadmolekulni-kompleksi-nachalen-pregovor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926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9388-5610-3E44-BB25-AC51A0F1E50B}" type="datetime1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2" y="2051467"/>
            <a:ext cx="4902102" cy="326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01" y="2665045"/>
            <a:ext cx="3979985" cy="26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JW2i5urzV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9388-5610-3E44-BB25-AC51A0F1E50B}" type="datetime1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40" y="752185"/>
            <a:ext cx="9436677" cy="53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9388-5610-3E44-BB25-AC51A0F1E50B}" type="datetime1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4812"/>
            <a:ext cx="97536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</Words>
  <Application>Microsoft Office PowerPoint</Application>
  <PresentationFormat>Widescreen</PresentationFormat>
  <Paragraphs>26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Виртуалната реалност</vt:lpstr>
      <vt:lpstr>PowerPoint Presentation</vt:lpstr>
      <vt:lpstr>PowerPoint Presentation</vt:lpstr>
      <vt:lpstr>Pepa the pig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https://www.youtube.com/watch?v=opsyzzHMJ3o </vt:lpstr>
      <vt:lpstr>PowerPoint Presentation</vt:lpstr>
      <vt:lpstr>Малко смях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Виртуалната реалност</dc:title>
  <dc:creator>hristo chukurliev</dc:creator>
  <cp:lastModifiedBy>hristo chukurliev</cp:lastModifiedBy>
  <cp:revision>6</cp:revision>
  <dcterms:created xsi:type="dcterms:W3CDTF">2020-11-25T10:58:38Z</dcterms:created>
  <dcterms:modified xsi:type="dcterms:W3CDTF">2020-11-25T14:01:20Z</dcterms:modified>
</cp:coreProperties>
</file>